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9" r:id="rId4"/>
    <p:sldId id="268" r:id="rId5"/>
    <p:sldId id="267" r:id="rId6"/>
    <p:sldId id="266" r:id="rId7"/>
    <p:sldId id="261" r:id="rId8"/>
    <p:sldId id="271" r:id="rId9"/>
    <p:sldId id="270" r:id="rId10"/>
    <p:sldId id="269" r:id="rId11"/>
    <p:sldId id="262" r:id="rId12"/>
    <p:sldId id="274" r:id="rId13"/>
    <p:sldId id="273" r:id="rId14"/>
    <p:sldId id="272" r:id="rId15"/>
    <p:sldId id="263" r:id="rId16"/>
    <p:sldId id="276" r:id="rId17"/>
    <p:sldId id="275" r:id="rId18"/>
    <p:sldId id="264" r:id="rId19"/>
    <p:sldId id="277" r:id="rId20"/>
    <p:sldId id="265" r:id="rId2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EBC94"/>
    <a:srgbClr val="642E52"/>
    <a:srgbClr val="FFFFFF"/>
    <a:srgbClr val="E7818A"/>
    <a:srgbClr val="9FCDAF"/>
    <a:srgbClr val="582848"/>
    <a:srgbClr val="3A1A2F"/>
    <a:srgbClr val="212E4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p:scale>
          <a:sx n="100" d="100"/>
          <a:sy n="100" d="100"/>
        </p:scale>
        <p:origin x="786" y="4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5/10/relationships/revisionInfo" Target="revisionInfo.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clustered"/>
        <c:varyColors val="0"/>
        <c:ser>
          <c:idx val="0"/>
          <c:order val="0"/>
          <c:tx>
            <c:strRef>
              <c:f>Sheet1!$B$1</c:f>
              <c:strCache>
                <c:ptCount val="1"/>
                <c:pt idx="0">
                  <c:v>系列 1</c:v>
                </c:pt>
              </c:strCache>
            </c:strRef>
          </c:tx>
          <c:spPr>
            <a:solidFill>
              <a:srgbClr val="642E52"/>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34AF-411E-A758-71440AB5F049}"/>
            </c:ext>
          </c:extLst>
        </c:ser>
        <c:ser>
          <c:idx val="1"/>
          <c:order val="1"/>
          <c:tx>
            <c:strRef>
              <c:f>Sheet1!$C$1</c:f>
              <c:strCache>
                <c:ptCount val="1"/>
                <c:pt idx="0">
                  <c:v>系列 2</c:v>
                </c:pt>
              </c:strCache>
            </c:strRef>
          </c:tx>
          <c:spPr>
            <a:solidFill>
              <a:srgbClr val="7EBC94"/>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34AF-411E-A758-71440AB5F049}"/>
            </c:ext>
          </c:extLst>
        </c:ser>
        <c:dLbls>
          <c:showLegendKey val="0"/>
          <c:showVal val="0"/>
          <c:showCatName val="0"/>
          <c:showSerName val="0"/>
          <c:showPercent val="0"/>
          <c:showBubbleSize val="0"/>
        </c:dLbls>
        <c:gapWidth val="219"/>
        <c:overlap val="-27"/>
        <c:axId val="769595528"/>
        <c:axId val="769587000"/>
      </c:barChart>
      <c:lineChart>
        <c:grouping val="standard"/>
        <c:varyColors val="0"/>
        <c:ser>
          <c:idx val="2"/>
          <c:order val="2"/>
          <c:tx>
            <c:strRef>
              <c:f>Sheet1!$D$1</c:f>
              <c:strCache>
                <c:ptCount val="1"/>
                <c:pt idx="0">
                  <c:v>系列 3</c:v>
                </c:pt>
              </c:strCache>
            </c:strRef>
          </c:tx>
          <c:spPr>
            <a:ln w="28575" cap="rnd">
              <a:solidFill>
                <a:srgbClr val="E7818A"/>
              </a:solidFill>
              <a:round/>
            </a:ln>
            <a:effectLst/>
          </c:spPr>
          <c:marker>
            <c:symbol val="none"/>
          </c:marke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0"/>
          <c:extLst>
            <c:ext xmlns:c16="http://schemas.microsoft.com/office/drawing/2014/chart" uri="{C3380CC4-5D6E-409C-BE32-E72D297353CC}">
              <c16:uniqueId val="{00000002-34AF-411E-A758-71440AB5F049}"/>
            </c:ext>
          </c:extLst>
        </c:ser>
        <c:dLbls>
          <c:showLegendKey val="0"/>
          <c:showVal val="0"/>
          <c:showCatName val="0"/>
          <c:showSerName val="0"/>
          <c:showPercent val="0"/>
          <c:showBubbleSize val="0"/>
        </c:dLbls>
        <c:marker val="1"/>
        <c:smooth val="0"/>
        <c:axId val="769595528"/>
        <c:axId val="769587000"/>
      </c:lineChart>
      <c:catAx>
        <c:axId val="76959552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769587000"/>
        <c:crosses val="autoZero"/>
        <c:auto val="1"/>
        <c:lblAlgn val="ctr"/>
        <c:lblOffset val="100"/>
        <c:noMultiLvlLbl val="0"/>
      </c:catAx>
      <c:valAx>
        <c:axId val="76958700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76959552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8542846463921499E-2"/>
          <c:y val="6.1728053737122097E-2"/>
          <c:w val="0.93443680207996704"/>
          <c:h val="0.83077783067242505"/>
        </c:manualLayout>
      </c:layout>
      <c:lineChart>
        <c:grouping val="standard"/>
        <c:varyColors val="0"/>
        <c:ser>
          <c:idx val="0"/>
          <c:order val="0"/>
          <c:tx>
            <c:strRef>
              <c:f>Sheet1!$B$1</c:f>
              <c:strCache>
                <c:ptCount val="1"/>
                <c:pt idx="0">
                  <c:v>Series 1</c:v>
                </c:pt>
              </c:strCache>
            </c:strRef>
          </c:tx>
          <c:spPr>
            <a:ln w="12700" cap="rnd">
              <a:solidFill>
                <a:schemeClr val="tx1">
                  <a:lumMod val="50000"/>
                  <a:lumOff val="50000"/>
                </a:schemeClr>
              </a:solidFill>
              <a:round/>
            </a:ln>
            <a:effectLst/>
          </c:spPr>
          <c:marker>
            <c:symbol val="circle"/>
            <c:size val="5"/>
            <c:spPr>
              <a:solidFill>
                <a:schemeClr val="tx1">
                  <a:lumMod val="50000"/>
                  <a:lumOff val="50000"/>
                </a:schemeClr>
              </a:solidFill>
              <a:ln w="9525">
                <a:solidFill>
                  <a:schemeClr val="tx1">
                    <a:lumMod val="50000"/>
                    <a:lumOff val="50000"/>
                  </a:schemeClr>
                </a:solidFill>
              </a:ln>
              <a:effectLst/>
            </c:spPr>
          </c:marker>
          <c:cat>
            <c:numRef>
              <c:f>Sheet1!$A$2:$A$5</c:f>
              <c:numCache>
                <c:formatCode>General</c:formatCode>
                <c:ptCount val="4"/>
                <c:pt idx="0">
                  <c:v>2014</c:v>
                </c:pt>
                <c:pt idx="1">
                  <c:v>2015</c:v>
                </c:pt>
                <c:pt idx="2">
                  <c:v>2016</c:v>
                </c:pt>
                <c:pt idx="3">
                  <c:v>2017</c:v>
                </c:pt>
              </c:numCache>
            </c:numRef>
          </c:cat>
          <c:val>
            <c:numRef>
              <c:f>Sheet1!$B$2:$B$5</c:f>
              <c:numCache>
                <c:formatCode>General</c:formatCode>
                <c:ptCount val="4"/>
                <c:pt idx="0">
                  <c:v>4.3</c:v>
                </c:pt>
                <c:pt idx="1">
                  <c:v>2.5</c:v>
                </c:pt>
                <c:pt idx="2">
                  <c:v>3.5</c:v>
                </c:pt>
                <c:pt idx="3">
                  <c:v>4.5</c:v>
                </c:pt>
              </c:numCache>
            </c:numRef>
          </c:val>
          <c:smooth val="0"/>
          <c:extLst>
            <c:ext xmlns:c16="http://schemas.microsoft.com/office/drawing/2014/chart" uri="{C3380CC4-5D6E-409C-BE32-E72D297353CC}">
              <c16:uniqueId val="{00000000-CD06-43F2-80C1-BD50FEFEC55B}"/>
            </c:ext>
          </c:extLst>
        </c:ser>
        <c:ser>
          <c:idx val="1"/>
          <c:order val="1"/>
          <c:tx>
            <c:strRef>
              <c:f>Sheet1!$C$1</c:f>
              <c:strCache>
                <c:ptCount val="1"/>
                <c:pt idx="0">
                  <c:v>Series 2</c:v>
                </c:pt>
              </c:strCache>
            </c:strRef>
          </c:tx>
          <c:spPr>
            <a:ln w="12700" cap="rnd">
              <a:solidFill>
                <a:schemeClr val="tx1">
                  <a:lumMod val="75000"/>
                  <a:lumOff val="25000"/>
                </a:schemeClr>
              </a:solidFill>
              <a:round/>
            </a:ln>
            <a:effectLst/>
          </c:spPr>
          <c:marker>
            <c:symbol val="circle"/>
            <c:size val="5"/>
            <c:spPr>
              <a:solidFill>
                <a:schemeClr val="tx1">
                  <a:lumMod val="75000"/>
                  <a:lumOff val="25000"/>
                </a:schemeClr>
              </a:solidFill>
              <a:ln w="9525">
                <a:solidFill>
                  <a:schemeClr val="tx1">
                    <a:lumMod val="75000"/>
                    <a:lumOff val="25000"/>
                  </a:schemeClr>
                </a:solidFill>
              </a:ln>
              <a:effectLst/>
            </c:spPr>
          </c:marker>
          <c:cat>
            <c:numRef>
              <c:f>Sheet1!$A$2:$A$5</c:f>
              <c:numCache>
                <c:formatCode>General</c:formatCode>
                <c:ptCount val="4"/>
                <c:pt idx="0">
                  <c:v>2014</c:v>
                </c:pt>
                <c:pt idx="1">
                  <c:v>2015</c:v>
                </c:pt>
                <c:pt idx="2">
                  <c:v>2016</c:v>
                </c:pt>
                <c:pt idx="3">
                  <c:v>2017</c:v>
                </c:pt>
              </c:numCache>
            </c:numRef>
          </c:cat>
          <c:val>
            <c:numRef>
              <c:f>Sheet1!$C$2:$C$5</c:f>
              <c:numCache>
                <c:formatCode>General</c:formatCode>
                <c:ptCount val="4"/>
                <c:pt idx="0">
                  <c:v>2.4</c:v>
                </c:pt>
                <c:pt idx="1">
                  <c:v>4.4000000000000004</c:v>
                </c:pt>
                <c:pt idx="2">
                  <c:v>1.8</c:v>
                </c:pt>
                <c:pt idx="3">
                  <c:v>1</c:v>
                </c:pt>
              </c:numCache>
            </c:numRef>
          </c:val>
          <c:smooth val="0"/>
          <c:extLst>
            <c:ext xmlns:c16="http://schemas.microsoft.com/office/drawing/2014/chart" uri="{C3380CC4-5D6E-409C-BE32-E72D297353CC}">
              <c16:uniqueId val="{00000001-CD06-43F2-80C1-BD50FEFEC55B}"/>
            </c:ext>
          </c:extLst>
        </c:ser>
        <c:ser>
          <c:idx val="2"/>
          <c:order val="2"/>
          <c:tx>
            <c:strRef>
              <c:f>Sheet1!$D$1</c:f>
              <c:strCache>
                <c:ptCount val="1"/>
                <c:pt idx="0">
                  <c:v>Series 3</c:v>
                </c:pt>
              </c:strCache>
            </c:strRef>
          </c:tx>
          <c:spPr>
            <a:ln w="12700" cap="rnd">
              <a:solidFill>
                <a:schemeClr val="tx1">
                  <a:lumMod val="85000"/>
                  <a:lumOff val="15000"/>
                </a:schemeClr>
              </a:solidFill>
              <a:round/>
            </a:ln>
            <a:effectLst/>
          </c:spPr>
          <c:marker>
            <c:symbol val="circle"/>
            <c:size val="5"/>
            <c:spPr>
              <a:solidFill>
                <a:schemeClr val="tx1">
                  <a:lumMod val="85000"/>
                  <a:lumOff val="15000"/>
                </a:schemeClr>
              </a:solidFill>
              <a:ln w="9525">
                <a:solidFill>
                  <a:schemeClr val="tx1">
                    <a:lumMod val="85000"/>
                    <a:lumOff val="15000"/>
                  </a:schemeClr>
                </a:solidFill>
              </a:ln>
              <a:effectLst/>
            </c:spPr>
          </c:marker>
          <c:cat>
            <c:numRef>
              <c:f>Sheet1!$A$2:$A$5</c:f>
              <c:numCache>
                <c:formatCode>General</c:formatCode>
                <c:ptCount val="4"/>
                <c:pt idx="0">
                  <c:v>2014</c:v>
                </c:pt>
                <c:pt idx="1">
                  <c:v>2015</c:v>
                </c:pt>
                <c:pt idx="2">
                  <c:v>2016</c:v>
                </c:pt>
                <c:pt idx="3">
                  <c:v>2017</c:v>
                </c:pt>
              </c:numCache>
            </c:numRef>
          </c:cat>
          <c:val>
            <c:numRef>
              <c:f>Sheet1!$D$2:$D$5</c:f>
              <c:numCache>
                <c:formatCode>General</c:formatCode>
                <c:ptCount val="4"/>
                <c:pt idx="0">
                  <c:v>2</c:v>
                </c:pt>
                <c:pt idx="1">
                  <c:v>2</c:v>
                </c:pt>
                <c:pt idx="2">
                  <c:v>3</c:v>
                </c:pt>
                <c:pt idx="3">
                  <c:v>5</c:v>
                </c:pt>
              </c:numCache>
            </c:numRef>
          </c:val>
          <c:smooth val="0"/>
          <c:extLst>
            <c:ext xmlns:c16="http://schemas.microsoft.com/office/drawing/2014/chart" uri="{C3380CC4-5D6E-409C-BE32-E72D297353CC}">
              <c16:uniqueId val="{00000002-CD06-43F2-80C1-BD50FEFEC55B}"/>
            </c:ext>
          </c:extLst>
        </c:ser>
        <c:ser>
          <c:idx val="3"/>
          <c:order val="3"/>
          <c:tx>
            <c:strRef>
              <c:f>Sheet1!$E$1</c:f>
              <c:strCache>
                <c:ptCount val="1"/>
                <c:pt idx="0">
                  <c:v>series 4</c:v>
                </c:pt>
              </c:strCache>
            </c:strRef>
          </c:tx>
          <c:spPr>
            <a:ln w="12700" cap="rnd">
              <a:solidFill>
                <a:schemeClr val="tx1">
                  <a:lumMod val="95000"/>
                  <a:lumOff val="5000"/>
                </a:schemeClr>
              </a:solidFill>
              <a:round/>
            </a:ln>
            <a:effectLst/>
          </c:spPr>
          <c:marker>
            <c:symbol val="circle"/>
            <c:size val="5"/>
            <c:spPr>
              <a:solidFill>
                <a:schemeClr val="tx1">
                  <a:lumMod val="95000"/>
                  <a:lumOff val="5000"/>
                </a:schemeClr>
              </a:solidFill>
              <a:ln w="9525">
                <a:solidFill>
                  <a:schemeClr val="tx1">
                    <a:lumMod val="95000"/>
                    <a:lumOff val="5000"/>
                  </a:schemeClr>
                </a:solidFill>
              </a:ln>
              <a:effectLst/>
            </c:spPr>
          </c:marker>
          <c:cat>
            <c:numRef>
              <c:f>Sheet1!$A$2:$A$5</c:f>
              <c:numCache>
                <c:formatCode>General</c:formatCode>
                <c:ptCount val="4"/>
                <c:pt idx="0">
                  <c:v>2014</c:v>
                </c:pt>
                <c:pt idx="1">
                  <c:v>2015</c:v>
                </c:pt>
                <c:pt idx="2">
                  <c:v>2016</c:v>
                </c:pt>
                <c:pt idx="3">
                  <c:v>2017</c:v>
                </c:pt>
              </c:numCache>
            </c:numRef>
          </c:cat>
          <c:val>
            <c:numRef>
              <c:f>Sheet1!$E$2:$E$5</c:f>
              <c:numCache>
                <c:formatCode>General</c:formatCode>
                <c:ptCount val="4"/>
                <c:pt idx="0">
                  <c:v>1</c:v>
                </c:pt>
                <c:pt idx="1">
                  <c:v>3</c:v>
                </c:pt>
                <c:pt idx="2">
                  <c:v>2.7</c:v>
                </c:pt>
                <c:pt idx="3">
                  <c:v>3.7</c:v>
                </c:pt>
              </c:numCache>
            </c:numRef>
          </c:val>
          <c:smooth val="0"/>
          <c:extLst>
            <c:ext xmlns:c16="http://schemas.microsoft.com/office/drawing/2014/chart" uri="{C3380CC4-5D6E-409C-BE32-E72D297353CC}">
              <c16:uniqueId val="{00000003-CD06-43F2-80C1-BD50FEFEC55B}"/>
            </c:ext>
          </c:extLst>
        </c:ser>
        <c:dLbls>
          <c:showLegendKey val="0"/>
          <c:showVal val="0"/>
          <c:showCatName val="0"/>
          <c:showSerName val="0"/>
          <c:showPercent val="0"/>
          <c:showBubbleSize val="0"/>
        </c:dLbls>
        <c:marker val="1"/>
        <c:smooth val="0"/>
        <c:axId val="167815408"/>
        <c:axId val="167832272"/>
      </c:lineChart>
      <c:catAx>
        <c:axId val="167815408"/>
        <c:scaling>
          <c:orientation val="minMax"/>
        </c:scaling>
        <c:delete val="0"/>
        <c:axPos val="b"/>
        <c:numFmt formatCode="General" sourceLinked="1"/>
        <c:majorTickMark val="out"/>
        <c:minorTickMark val="none"/>
        <c:tickLblPos val="nextTo"/>
        <c:spPr>
          <a:noFill/>
          <a:ln w="9525" cap="flat" cmpd="sng" algn="ctr">
            <a:solidFill>
              <a:schemeClr val="bg1">
                <a:lumMod val="7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75000"/>
                    <a:lumOff val="25000"/>
                  </a:schemeClr>
                </a:solidFill>
                <a:latin typeface="Roboto Thin" charset="0"/>
                <a:ea typeface="Roboto Thin" charset="0"/>
                <a:cs typeface="Roboto Thin" charset="0"/>
              </a:defRPr>
            </a:pPr>
            <a:endParaRPr lang="zh-CN"/>
          </a:p>
        </c:txPr>
        <c:crossAx val="167832272"/>
        <c:crosses val="autoZero"/>
        <c:auto val="1"/>
        <c:lblAlgn val="ctr"/>
        <c:lblOffset val="100"/>
        <c:noMultiLvlLbl val="0"/>
      </c:catAx>
      <c:valAx>
        <c:axId val="167832272"/>
        <c:scaling>
          <c:orientation val="minMax"/>
        </c:scaling>
        <c:delete val="0"/>
        <c:axPos val="l"/>
        <c:majorGridlines>
          <c:spPr>
            <a:ln w="9525" cap="flat" cmpd="sng" algn="ctr">
              <a:solidFill>
                <a:schemeClr val="bg1">
                  <a:lumMod val="95000"/>
                </a:schemeClr>
              </a:solidFill>
              <a:round/>
            </a:ln>
            <a:effectLst/>
          </c:spPr>
        </c:majorGridlines>
        <c:numFmt formatCode="General" sourceLinked="1"/>
        <c:majorTickMark val="out"/>
        <c:minorTickMark val="none"/>
        <c:tickLblPos val="nextTo"/>
        <c:spPr>
          <a:noFill/>
          <a:ln>
            <a:solidFill>
              <a:schemeClr val="bg1">
                <a:lumMod val="75000"/>
              </a:schemeClr>
            </a:solidFill>
          </a:ln>
          <a:effectLst/>
        </c:spPr>
        <c:txPr>
          <a:bodyPr rot="-60000000" spcFirstLastPara="1" vertOverflow="ellipsis" vert="horz" wrap="square" anchor="ctr" anchorCtr="1"/>
          <a:lstStyle/>
          <a:p>
            <a:pPr>
              <a:defRPr sz="1200" b="0" i="0" u="none" strike="noStrike" kern="1200" baseline="0">
                <a:solidFill>
                  <a:schemeClr val="tx1">
                    <a:lumMod val="75000"/>
                    <a:lumOff val="25000"/>
                  </a:schemeClr>
                </a:solidFill>
                <a:latin typeface="Roboto Thin" charset="0"/>
                <a:ea typeface="Roboto Thin" charset="0"/>
                <a:cs typeface="Roboto Thin" charset="0"/>
              </a:defRPr>
            </a:pPr>
            <a:endParaRPr lang="zh-CN"/>
          </a:p>
        </c:txPr>
        <c:crossAx val="167815408"/>
        <c:crosses val="autoZero"/>
        <c:crossBetween val="between"/>
      </c:valAx>
      <c:spPr>
        <a:noFill/>
        <a:ln>
          <a:noFill/>
        </a:ln>
        <a:effectLst/>
      </c:spPr>
    </c:plotArea>
    <c:plotVisOnly val="1"/>
    <c:dispBlanksAs val="gap"/>
    <c:showDLblsOverMax val="0"/>
  </c:chart>
  <c:spPr>
    <a:noFill/>
    <a:ln>
      <a:noFill/>
    </a:ln>
    <a:effectLst/>
  </c:spPr>
  <c:txPr>
    <a:bodyPr/>
    <a:lstStyle/>
    <a:p>
      <a:pPr>
        <a:defRPr sz="1200" b="0" i="0">
          <a:solidFill>
            <a:schemeClr val="tx1">
              <a:lumMod val="75000"/>
              <a:lumOff val="25000"/>
            </a:schemeClr>
          </a:solidFill>
          <a:latin typeface="Roboto Thin" charset="0"/>
          <a:ea typeface="Roboto Thin" charset="0"/>
          <a:cs typeface="Roboto Thin" charset="0"/>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97352F1-2F0F-46AE-B960-90F1962BE851}" type="doc">
      <dgm:prSet loTypeId="urn:microsoft.com/office/officeart/2005/8/layout/lProcess3#1" loCatId="process" qsTypeId="urn:microsoft.com/office/officeart/2005/8/quickstyle/simple1#2" qsCatId="simple" csTypeId="urn:microsoft.com/office/officeart/2005/8/colors/colorful1#1" csCatId="colorful" phldr="1"/>
      <dgm:spPr/>
      <dgm:t>
        <a:bodyPr/>
        <a:lstStyle/>
        <a:p>
          <a:endParaRPr lang="id-ID"/>
        </a:p>
      </dgm:t>
    </dgm:pt>
    <dgm:pt modelId="{7292E777-97C2-453E-A0CE-E3BD9E1E57BB}">
      <dgm:prSet phldrT="[Text]"/>
      <dgm:spPr>
        <a:solidFill>
          <a:srgbClr val="642E52"/>
        </a:solidFill>
      </dgm:spPr>
      <dgm:t>
        <a:bodyPr/>
        <a:lstStyle/>
        <a:p>
          <a:endParaRPr lang="id-ID" dirty="0"/>
        </a:p>
      </dgm:t>
    </dgm:pt>
    <dgm:pt modelId="{E7F258B7-49EC-4C90-B9ED-C19969E062B5}" type="parTrans" cxnId="{0EB01535-C5A8-4588-BAC5-F0A24F86C84F}">
      <dgm:prSet/>
      <dgm:spPr/>
      <dgm:t>
        <a:bodyPr/>
        <a:lstStyle/>
        <a:p>
          <a:endParaRPr lang="id-ID"/>
        </a:p>
      </dgm:t>
    </dgm:pt>
    <dgm:pt modelId="{652825C0-5A45-48B6-918F-E268F22716D2}" type="sibTrans" cxnId="{0EB01535-C5A8-4588-BAC5-F0A24F86C84F}">
      <dgm:prSet/>
      <dgm:spPr/>
      <dgm:t>
        <a:bodyPr/>
        <a:lstStyle/>
        <a:p>
          <a:endParaRPr lang="id-ID"/>
        </a:p>
      </dgm:t>
    </dgm:pt>
    <dgm:pt modelId="{339707B3-FBF4-46A9-A6CB-FD10E8EC439B}">
      <dgm:prSet phldrT="[Text]" custT="1"/>
      <dgm:spPr>
        <a:solidFill>
          <a:srgbClr val="642E52"/>
        </a:solidFill>
        <a:ln>
          <a:noFill/>
        </a:ln>
      </dgm:spPr>
      <dgm:t>
        <a:bodyPr/>
        <a:lstStyle/>
        <a:p>
          <a:endParaRPr lang="id-ID" sz="1200" b="0" dirty="0"/>
        </a:p>
      </dgm:t>
    </dgm:pt>
    <dgm:pt modelId="{E6C6D69D-AB75-43A6-A943-116D25A08309}" type="parTrans" cxnId="{9F5D8250-BE50-48DF-A9F1-3275353EDB6F}">
      <dgm:prSet/>
      <dgm:spPr/>
      <dgm:t>
        <a:bodyPr/>
        <a:lstStyle/>
        <a:p>
          <a:endParaRPr lang="id-ID"/>
        </a:p>
      </dgm:t>
    </dgm:pt>
    <dgm:pt modelId="{C8F41EE5-FAC9-4D38-836C-7615692AD753}" type="sibTrans" cxnId="{9F5D8250-BE50-48DF-A9F1-3275353EDB6F}">
      <dgm:prSet/>
      <dgm:spPr/>
      <dgm:t>
        <a:bodyPr/>
        <a:lstStyle/>
        <a:p>
          <a:endParaRPr lang="id-ID"/>
        </a:p>
      </dgm:t>
    </dgm:pt>
    <dgm:pt modelId="{E937D3E9-5C85-4BAA-A612-54210E5A1FE9}">
      <dgm:prSet phldrT="[Text]"/>
      <dgm:spPr>
        <a:solidFill>
          <a:srgbClr val="7EBC94"/>
        </a:solidFill>
      </dgm:spPr>
      <dgm:t>
        <a:bodyPr/>
        <a:lstStyle/>
        <a:p>
          <a:endParaRPr lang="id-ID" dirty="0"/>
        </a:p>
      </dgm:t>
    </dgm:pt>
    <dgm:pt modelId="{91AF31F3-7B17-46F0-9352-0647ACF6DC7C}" type="parTrans" cxnId="{CE63E1CB-43B2-4B92-88FB-C32423FDA162}">
      <dgm:prSet/>
      <dgm:spPr/>
      <dgm:t>
        <a:bodyPr/>
        <a:lstStyle/>
        <a:p>
          <a:endParaRPr lang="id-ID"/>
        </a:p>
      </dgm:t>
    </dgm:pt>
    <dgm:pt modelId="{D32E05B8-4F8E-4C7A-9F99-05ED30FA64B5}" type="sibTrans" cxnId="{CE63E1CB-43B2-4B92-88FB-C32423FDA162}">
      <dgm:prSet/>
      <dgm:spPr/>
      <dgm:t>
        <a:bodyPr/>
        <a:lstStyle/>
        <a:p>
          <a:endParaRPr lang="id-ID"/>
        </a:p>
      </dgm:t>
    </dgm:pt>
    <dgm:pt modelId="{A0A02DE7-588E-44AE-8F48-CC24AC74AAF5}">
      <dgm:prSet phldrT="[Text]" custT="1"/>
      <dgm:spPr>
        <a:solidFill>
          <a:srgbClr val="7EBC94"/>
        </a:solidFill>
        <a:ln>
          <a:noFill/>
        </a:ln>
      </dgm:spPr>
      <dgm:t>
        <a:bodyPr/>
        <a:lstStyle/>
        <a:p>
          <a:endParaRPr lang="id-ID" sz="1200" b="0" dirty="0"/>
        </a:p>
      </dgm:t>
    </dgm:pt>
    <dgm:pt modelId="{15297019-3B8A-495A-B028-774BA0F83323}" type="parTrans" cxnId="{23B5C20B-BBEA-458E-A0E1-B576BE2FF408}">
      <dgm:prSet/>
      <dgm:spPr/>
      <dgm:t>
        <a:bodyPr/>
        <a:lstStyle/>
        <a:p>
          <a:endParaRPr lang="id-ID"/>
        </a:p>
      </dgm:t>
    </dgm:pt>
    <dgm:pt modelId="{8DA9EED2-AD6E-46A6-9C08-54038B375186}" type="sibTrans" cxnId="{23B5C20B-BBEA-458E-A0E1-B576BE2FF408}">
      <dgm:prSet/>
      <dgm:spPr/>
      <dgm:t>
        <a:bodyPr/>
        <a:lstStyle/>
        <a:p>
          <a:endParaRPr lang="id-ID"/>
        </a:p>
      </dgm:t>
    </dgm:pt>
    <dgm:pt modelId="{44B2AEAC-626B-42B9-8162-DC7464A5CC4E}">
      <dgm:prSet phldrT="[Text]"/>
      <dgm:spPr>
        <a:solidFill>
          <a:srgbClr val="642E52"/>
        </a:solidFill>
      </dgm:spPr>
      <dgm:t>
        <a:bodyPr/>
        <a:lstStyle/>
        <a:p>
          <a:endParaRPr lang="id-ID" dirty="0"/>
        </a:p>
      </dgm:t>
    </dgm:pt>
    <dgm:pt modelId="{19B24548-0319-49A6-ACA7-6664859B6B15}" type="parTrans" cxnId="{6B06A62D-8143-4C18-81F0-68423F3DC2A0}">
      <dgm:prSet/>
      <dgm:spPr/>
      <dgm:t>
        <a:bodyPr/>
        <a:lstStyle/>
        <a:p>
          <a:endParaRPr lang="id-ID"/>
        </a:p>
      </dgm:t>
    </dgm:pt>
    <dgm:pt modelId="{A46F7768-A467-40C4-861E-94A03012D099}" type="sibTrans" cxnId="{6B06A62D-8143-4C18-81F0-68423F3DC2A0}">
      <dgm:prSet/>
      <dgm:spPr/>
      <dgm:t>
        <a:bodyPr/>
        <a:lstStyle/>
        <a:p>
          <a:endParaRPr lang="id-ID"/>
        </a:p>
      </dgm:t>
    </dgm:pt>
    <dgm:pt modelId="{3133C97D-2377-4B42-BAD8-8BE1C1C58603}">
      <dgm:prSet phldrT="[Text]" custT="1"/>
      <dgm:spPr>
        <a:solidFill>
          <a:srgbClr val="642E52"/>
        </a:solidFill>
        <a:ln>
          <a:noFill/>
        </a:ln>
      </dgm:spPr>
      <dgm:t>
        <a:bodyPr/>
        <a:lstStyle/>
        <a:p>
          <a:endParaRPr lang="id-ID" sz="1200" b="0" dirty="0"/>
        </a:p>
      </dgm:t>
    </dgm:pt>
    <dgm:pt modelId="{10685D50-BBFF-4DCA-B422-2F2B5378BF9E}" type="parTrans" cxnId="{03D4193A-4BCE-4605-8B14-FD9B465D9583}">
      <dgm:prSet/>
      <dgm:spPr/>
      <dgm:t>
        <a:bodyPr/>
        <a:lstStyle/>
        <a:p>
          <a:endParaRPr lang="id-ID"/>
        </a:p>
      </dgm:t>
    </dgm:pt>
    <dgm:pt modelId="{38DF4725-6BD5-4865-8EB7-FB36F7032009}" type="sibTrans" cxnId="{03D4193A-4BCE-4605-8B14-FD9B465D9583}">
      <dgm:prSet/>
      <dgm:spPr/>
      <dgm:t>
        <a:bodyPr/>
        <a:lstStyle/>
        <a:p>
          <a:endParaRPr lang="id-ID"/>
        </a:p>
      </dgm:t>
    </dgm:pt>
    <dgm:pt modelId="{2D75D709-BB51-4238-9449-46ED0DF30534}">
      <dgm:prSet phldrT="[Text]"/>
      <dgm:spPr>
        <a:solidFill>
          <a:srgbClr val="7EBC94"/>
        </a:solidFill>
      </dgm:spPr>
      <dgm:t>
        <a:bodyPr/>
        <a:lstStyle/>
        <a:p>
          <a:endParaRPr lang="id-ID" dirty="0"/>
        </a:p>
      </dgm:t>
    </dgm:pt>
    <dgm:pt modelId="{7B62555E-F530-486D-9D47-E25A064AE1A0}" type="parTrans" cxnId="{91AE4C03-20AB-4B29-A76C-7D6B8C45E724}">
      <dgm:prSet/>
      <dgm:spPr/>
      <dgm:t>
        <a:bodyPr/>
        <a:lstStyle/>
        <a:p>
          <a:endParaRPr lang="id-ID"/>
        </a:p>
      </dgm:t>
    </dgm:pt>
    <dgm:pt modelId="{43C591DB-7AFD-4656-8507-030CE65A622D}" type="sibTrans" cxnId="{91AE4C03-20AB-4B29-A76C-7D6B8C45E724}">
      <dgm:prSet/>
      <dgm:spPr/>
      <dgm:t>
        <a:bodyPr/>
        <a:lstStyle/>
        <a:p>
          <a:endParaRPr lang="id-ID"/>
        </a:p>
      </dgm:t>
    </dgm:pt>
    <dgm:pt modelId="{730006CD-0CC3-4E36-B828-DDA4C9E8EBDF}">
      <dgm:prSet phldrT="[Text]" custT="1"/>
      <dgm:spPr>
        <a:solidFill>
          <a:srgbClr val="7EBC94"/>
        </a:solidFill>
        <a:ln>
          <a:noFill/>
        </a:ln>
      </dgm:spPr>
      <dgm:t>
        <a:bodyPr/>
        <a:lstStyle/>
        <a:p>
          <a:endParaRPr lang="id-ID" sz="1200" b="0" dirty="0"/>
        </a:p>
      </dgm:t>
    </dgm:pt>
    <dgm:pt modelId="{5F116ECC-5B18-42E0-B4D3-77246CD1679E}" type="parTrans" cxnId="{7935EA81-72CF-4108-A5F0-5F5C6D81D905}">
      <dgm:prSet/>
      <dgm:spPr/>
      <dgm:t>
        <a:bodyPr/>
        <a:lstStyle/>
        <a:p>
          <a:endParaRPr lang="id-ID"/>
        </a:p>
      </dgm:t>
    </dgm:pt>
    <dgm:pt modelId="{20C4CA37-41EC-4112-95A1-9B320E682BB5}" type="sibTrans" cxnId="{7935EA81-72CF-4108-A5F0-5F5C6D81D905}">
      <dgm:prSet/>
      <dgm:spPr/>
      <dgm:t>
        <a:bodyPr/>
        <a:lstStyle/>
        <a:p>
          <a:endParaRPr lang="id-ID"/>
        </a:p>
      </dgm:t>
    </dgm:pt>
    <dgm:pt modelId="{6CCC888A-610A-4199-AE46-8208558537D8}">
      <dgm:prSet phldrT="[Text]" custT="1"/>
      <dgm:spPr>
        <a:noFill/>
        <a:ln>
          <a:noFill/>
        </a:ln>
      </dgm:spPr>
      <dgm:t>
        <a:bodyPr/>
        <a:lstStyle/>
        <a:p>
          <a:pPr algn="l"/>
          <a:endParaRPr lang="id-ID" sz="1100" dirty="0">
            <a:solidFill>
              <a:schemeClr val="bg1">
                <a:lumMod val="65000"/>
              </a:schemeClr>
            </a:solidFill>
          </a:endParaRPr>
        </a:p>
      </dgm:t>
    </dgm:pt>
    <dgm:pt modelId="{B2FF6929-3B4A-47E8-A51B-171305A3DBA8}" type="sibTrans" cxnId="{1B1802EE-76F8-42CE-97B2-2E8654ACE95B}">
      <dgm:prSet/>
      <dgm:spPr/>
      <dgm:t>
        <a:bodyPr/>
        <a:lstStyle/>
        <a:p>
          <a:endParaRPr lang="id-ID"/>
        </a:p>
      </dgm:t>
    </dgm:pt>
    <dgm:pt modelId="{0269C25E-3B14-4287-8787-1AF388FB7CEE}" type="parTrans" cxnId="{1B1802EE-76F8-42CE-97B2-2E8654ACE95B}">
      <dgm:prSet/>
      <dgm:spPr/>
      <dgm:t>
        <a:bodyPr/>
        <a:lstStyle/>
        <a:p>
          <a:endParaRPr lang="id-ID"/>
        </a:p>
      </dgm:t>
    </dgm:pt>
    <dgm:pt modelId="{85B87582-E9D0-4A2F-941E-49273BAA285D}" type="pres">
      <dgm:prSet presAssocID="{C97352F1-2F0F-46AE-B960-90F1962BE851}" presName="Name0" presStyleCnt="0">
        <dgm:presLayoutVars>
          <dgm:chPref val="3"/>
          <dgm:dir/>
          <dgm:animLvl val="lvl"/>
          <dgm:resizeHandles/>
        </dgm:presLayoutVars>
      </dgm:prSet>
      <dgm:spPr/>
      <dgm:t>
        <a:bodyPr/>
        <a:lstStyle/>
        <a:p>
          <a:endParaRPr lang="zh-CN" altLang="en-US"/>
        </a:p>
      </dgm:t>
    </dgm:pt>
    <dgm:pt modelId="{E1089C31-0B4E-41C0-9342-90A0FBC06D84}" type="pres">
      <dgm:prSet presAssocID="{7292E777-97C2-453E-A0CE-E3BD9E1E57BB}" presName="horFlow" presStyleCnt="0"/>
      <dgm:spPr/>
    </dgm:pt>
    <dgm:pt modelId="{4B58B938-9601-47FC-BAA2-42FE1EACA4C0}" type="pres">
      <dgm:prSet presAssocID="{7292E777-97C2-453E-A0CE-E3BD9E1E57BB}" presName="bigChev" presStyleLbl="node1" presStyleIdx="0" presStyleCnt="4" custLinFactX="-11543" custLinFactNeighborX="-100000" custLinFactNeighborY="5791"/>
      <dgm:spPr>
        <a:prstGeom prst="flowChartPreparation">
          <a:avLst/>
        </a:prstGeom>
      </dgm:spPr>
      <dgm:t>
        <a:bodyPr/>
        <a:lstStyle/>
        <a:p>
          <a:endParaRPr lang="zh-CN" altLang="en-US"/>
        </a:p>
      </dgm:t>
    </dgm:pt>
    <dgm:pt modelId="{CA752F61-4E56-4904-A1DE-9324598C58DD}" type="pres">
      <dgm:prSet presAssocID="{E6C6D69D-AB75-43A6-A943-116D25A08309}" presName="parTrans" presStyleCnt="0"/>
      <dgm:spPr/>
    </dgm:pt>
    <dgm:pt modelId="{B5761A2D-F8D4-4547-B0CC-E9C37EFD3E8E}" type="pres">
      <dgm:prSet presAssocID="{339707B3-FBF4-46A9-A6CB-FD10E8EC439B}" presName="node" presStyleLbl="alignAccFollowNode1" presStyleIdx="0" presStyleCnt="5" custScaleX="113902" custScaleY="81267" custLinFactX="-8965" custLinFactNeighborX="-100000" custLinFactNeighborY="7436">
        <dgm:presLayoutVars>
          <dgm:bulletEnabled val="1"/>
        </dgm:presLayoutVars>
      </dgm:prSet>
      <dgm:spPr/>
      <dgm:t>
        <a:bodyPr/>
        <a:lstStyle/>
        <a:p>
          <a:endParaRPr lang="zh-CN" altLang="en-US"/>
        </a:p>
      </dgm:t>
    </dgm:pt>
    <dgm:pt modelId="{C0505143-889A-499E-B2A1-D16014E9D331}" type="pres">
      <dgm:prSet presAssocID="{7292E777-97C2-453E-A0CE-E3BD9E1E57BB}" presName="vSp" presStyleCnt="0"/>
      <dgm:spPr/>
    </dgm:pt>
    <dgm:pt modelId="{66B36CAA-0D28-4317-ACB8-E56FBB7F8E5B}" type="pres">
      <dgm:prSet presAssocID="{2D75D709-BB51-4238-9449-46ED0DF30534}" presName="horFlow" presStyleCnt="0"/>
      <dgm:spPr/>
    </dgm:pt>
    <dgm:pt modelId="{3C2355F9-0040-4A1C-8BF9-DFFE05ADACE5}" type="pres">
      <dgm:prSet presAssocID="{2D75D709-BB51-4238-9449-46ED0DF30534}" presName="bigChev" presStyleLbl="node1" presStyleIdx="1" presStyleCnt="4" custLinFactX="-11543" custLinFactNeighborX="-100000" custLinFactNeighborY="5791"/>
      <dgm:spPr>
        <a:prstGeom prst="flowChartPreparation">
          <a:avLst/>
        </a:prstGeom>
      </dgm:spPr>
      <dgm:t>
        <a:bodyPr/>
        <a:lstStyle/>
        <a:p>
          <a:endParaRPr lang="zh-CN" altLang="en-US"/>
        </a:p>
      </dgm:t>
    </dgm:pt>
    <dgm:pt modelId="{AF8B1CA8-59D6-449E-B00D-0ED061239176}" type="pres">
      <dgm:prSet presAssocID="{5F116ECC-5B18-42E0-B4D3-77246CD1679E}" presName="parTrans" presStyleCnt="0"/>
      <dgm:spPr/>
    </dgm:pt>
    <dgm:pt modelId="{A11FB477-38B4-4B67-9469-6CD4832D1527}" type="pres">
      <dgm:prSet presAssocID="{730006CD-0CC3-4E36-B828-DDA4C9E8EBDF}" presName="node" presStyleLbl="alignAccFollowNode1" presStyleIdx="1" presStyleCnt="5" custScaleX="113902" custScaleY="81267" custLinFactX="-8965" custLinFactNeighborX="-100000" custLinFactNeighborY="7436">
        <dgm:presLayoutVars>
          <dgm:bulletEnabled val="1"/>
        </dgm:presLayoutVars>
      </dgm:prSet>
      <dgm:spPr/>
      <dgm:t>
        <a:bodyPr/>
        <a:lstStyle/>
        <a:p>
          <a:endParaRPr lang="zh-CN" altLang="en-US"/>
        </a:p>
      </dgm:t>
    </dgm:pt>
    <dgm:pt modelId="{180C9834-320B-4AE5-8852-5546BCA05095}" type="pres">
      <dgm:prSet presAssocID="{2D75D709-BB51-4238-9449-46ED0DF30534}" presName="vSp" presStyleCnt="0"/>
      <dgm:spPr/>
    </dgm:pt>
    <dgm:pt modelId="{A68830F6-0E11-44C3-80BB-7C09AA682073}" type="pres">
      <dgm:prSet presAssocID="{44B2AEAC-626B-42B9-8162-DC7464A5CC4E}" presName="horFlow" presStyleCnt="0"/>
      <dgm:spPr/>
    </dgm:pt>
    <dgm:pt modelId="{F97A656D-DBC6-42E5-9D88-95EF4E895296}" type="pres">
      <dgm:prSet presAssocID="{44B2AEAC-626B-42B9-8162-DC7464A5CC4E}" presName="bigChev" presStyleLbl="node1" presStyleIdx="2" presStyleCnt="4" custLinFactX="-11543" custLinFactNeighborX="-100000" custLinFactNeighborY="1543"/>
      <dgm:spPr>
        <a:prstGeom prst="flowChartPreparation">
          <a:avLst/>
        </a:prstGeom>
      </dgm:spPr>
      <dgm:t>
        <a:bodyPr/>
        <a:lstStyle/>
        <a:p>
          <a:endParaRPr lang="zh-CN" altLang="en-US"/>
        </a:p>
      </dgm:t>
    </dgm:pt>
    <dgm:pt modelId="{6AEDD018-E8E4-4309-BB80-4A7D43AA87A2}" type="pres">
      <dgm:prSet presAssocID="{10685D50-BBFF-4DCA-B422-2F2B5378BF9E}" presName="parTrans" presStyleCnt="0"/>
      <dgm:spPr/>
    </dgm:pt>
    <dgm:pt modelId="{65A5D507-B3A4-4BF4-94BA-4F181C6F16F5}" type="pres">
      <dgm:prSet presAssocID="{3133C97D-2377-4B42-BAD8-8BE1C1C58603}" presName="node" presStyleLbl="alignAccFollowNode1" presStyleIdx="2" presStyleCnt="5" custScaleX="113902" custScaleY="81267" custLinFactX="-8221" custLinFactNeighborX="-100000" custLinFactNeighborY="1859">
        <dgm:presLayoutVars>
          <dgm:bulletEnabled val="1"/>
        </dgm:presLayoutVars>
      </dgm:prSet>
      <dgm:spPr/>
      <dgm:t>
        <a:bodyPr/>
        <a:lstStyle/>
        <a:p>
          <a:endParaRPr lang="zh-CN" altLang="en-US"/>
        </a:p>
      </dgm:t>
    </dgm:pt>
    <dgm:pt modelId="{CBED771D-6251-4DD0-A1F9-735EE4FA8C39}" type="pres">
      <dgm:prSet presAssocID="{44B2AEAC-626B-42B9-8162-DC7464A5CC4E}" presName="vSp" presStyleCnt="0"/>
      <dgm:spPr/>
    </dgm:pt>
    <dgm:pt modelId="{3B3A9660-434E-483A-B033-EB369CA8C147}" type="pres">
      <dgm:prSet presAssocID="{E937D3E9-5C85-4BAA-A612-54210E5A1FE9}" presName="horFlow" presStyleCnt="0"/>
      <dgm:spPr/>
    </dgm:pt>
    <dgm:pt modelId="{7992F270-203A-427F-905E-B0B8E6FF63B2}" type="pres">
      <dgm:prSet presAssocID="{E937D3E9-5C85-4BAA-A612-54210E5A1FE9}" presName="bigChev" presStyleLbl="node1" presStyleIdx="3" presStyleCnt="4" custLinFactX="-11543" custLinFactNeighborX="-100000" custLinFactNeighborY="-3086"/>
      <dgm:spPr>
        <a:prstGeom prst="flowChartPreparation">
          <a:avLst/>
        </a:prstGeom>
      </dgm:spPr>
      <dgm:t>
        <a:bodyPr/>
        <a:lstStyle/>
        <a:p>
          <a:endParaRPr lang="zh-CN" altLang="en-US"/>
        </a:p>
      </dgm:t>
    </dgm:pt>
    <dgm:pt modelId="{ACABBE9D-222C-4616-A90E-B197C201DC5F}" type="pres">
      <dgm:prSet presAssocID="{15297019-3B8A-495A-B028-774BA0F83323}" presName="parTrans" presStyleCnt="0"/>
      <dgm:spPr/>
    </dgm:pt>
    <dgm:pt modelId="{7242D4DE-B7CC-46DB-81C4-58755C1C153C}" type="pres">
      <dgm:prSet presAssocID="{A0A02DE7-588E-44AE-8F48-CC24AC74AAF5}" presName="node" presStyleLbl="alignAccFollowNode1" presStyleIdx="3" presStyleCnt="5" custScaleX="113902" custScaleY="81267" custLinFactX="-8221" custLinFactNeighborX="-100000" custLinFactNeighborY="-1859">
        <dgm:presLayoutVars>
          <dgm:bulletEnabled val="1"/>
        </dgm:presLayoutVars>
      </dgm:prSet>
      <dgm:spPr/>
      <dgm:t>
        <a:bodyPr/>
        <a:lstStyle/>
        <a:p>
          <a:endParaRPr lang="zh-CN" altLang="en-US"/>
        </a:p>
      </dgm:t>
    </dgm:pt>
    <dgm:pt modelId="{4BA9D622-0C58-47DC-AB30-DF0F731D7B8D}" type="pres">
      <dgm:prSet presAssocID="{8DA9EED2-AD6E-46A6-9C08-54038B375186}" presName="sibTrans" presStyleCnt="0"/>
      <dgm:spPr/>
    </dgm:pt>
    <dgm:pt modelId="{92D56636-B96B-452F-8A5A-42CF2095903A}" type="pres">
      <dgm:prSet presAssocID="{6CCC888A-610A-4199-AE46-8208558537D8}" presName="node" presStyleLbl="alignAccFollowNode1" presStyleIdx="4" presStyleCnt="5" custScaleX="342084" custLinFactX="-1486" custLinFactNeighborX="-100000" custLinFactNeighborY="-1859">
        <dgm:presLayoutVars>
          <dgm:bulletEnabled val="1"/>
        </dgm:presLayoutVars>
      </dgm:prSet>
      <dgm:spPr/>
      <dgm:t>
        <a:bodyPr/>
        <a:lstStyle/>
        <a:p>
          <a:endParaRPr lang="zh-CN" altLang="en-US"/>
        </a:p>
      </dgm:t>
    </dgm:pt>
  </dgm:ptLst>
  <dgm:cxnLst>
    <dgm:cxn modelId="{0EB01535-C5A8-4588-BAC5-F0A24F86C84F}" srcId="{C97352F1-2F0F-46AE-B960-90F1962BE851}" destId="{7292E777-97C2-453E-A0CE-E3BD9E1E57BB}" srcOrd="0" destOrd="0" parTransId="{E7F258B7-49EC-4C90-B9ED-C19969E062B5}" sibTransId="{652825C0-5A45-48B6-918F-E268F22716D2}"/>
    <dgm:cxn modelId="{43142EFA-E73B-43C9-94C0-99055482E284}" type="presOf" srcId="{44B2AEAC-626B-42B9-8162-DC7464A5CC4E}" destId="{F97A656D-DBC6-42E5-9D88-95EF4E895296}" srcOrd="0" destOrd="0" presId="urn:microsoft.com/office/officeart/2005/8/layout/lProcess3#1"/>
    <dgm:cxn modelId="{717F7AD5-F6FC-4597-B094-2C10F09A4DEE}" type="presOf" srcId="{339707B3-FBF4-46A9-A6CB-FD10E8EC439B}" destId="{B5761A2D-F8D4-4547-B0CC-E9C37EFD3E8E}" srcOrd="0" destOrd="0" presId="urn:microsoft.com/office/officeart/2005/8/layout/lProcess3#1"/>
    <dgm:cxn modelId="{DDA6E614-10A4-4C6F-96A3-7BB32C3F4369}" type="presOf" srcId="{E937D3E9-5C85-4BAA-A612-54210E5A1FE9}" destId="{7992F270-203A-427F-905E-B0B8E6FF63B2}" srcOrd="0" destOrd="0" presId="urn:microsoft.com/office/officeart/2005/8/layout/lProcess3#1"/>
    <dgm:cxn modelId="{CE63E1CB-43B2-4B92-88FB-C32423FDA162}" srcId="{C97352F1-2F0F-46AE-B960-90F1962BE851}" destId="{E937D3E9-5C85-4BAA-A612-54210E5A1FE9}" srcOrd="3" destOrd="0" parTransId="{91AF31F3-7B17-46F0-9352-0647ACF6DC7C}" sibTransId="{D32E05B8-4F8E-4C7A-9F99-05ED30FA64B5}"/>
    <dgm:cxn modelId="{03D4193A-4BCE-4605-8B14-FD9B465D9583}" srcId="{44B2AEAC-626B-42B9-8162-DC7464A5CC4E}" destId="{3133C97D-2377-4B42-BAD8-8BE1C1C58603}" srcOrd="0" destOrd="0" parTransId="{10685D50-BBFF-4DCA-B422-2F2B5378BF9E}" sibTransId="{38DF4725-6BD5-4865-8EB7-FB36F7032009}"/>
    <dgm:cxn modelId="{6725850C-F92C-4004-A023-E70917EB22A4}" type="presOf" srcId="{3133C97D-2377-4B42-BAD8-8BE1C1C58603}" destId="{65A5D507-B3A4-4BF4-94BA-4F181C6F16F5}" srcOrd="0" destOrd="0" presId="urn:microsoft.com/office/officeart/2005/8/layout/lProcess3#1"/>
    <dgm:cxn modelId="{7935EA81-72CF-4108-A5F0-5F5C6D81D905}" srcId="{2D75D709-BB51-4238-9449-46ED0DF30534}" destId="{730006CD-0CC3-4E36-B828-DDA4C9E8EBDF}" srcOrd="0" destOrd="0" parTransId="{5F116ECC-5B18-42E0-B4D3-77246CD1679E}" sibTransId="{20C4CA37-41EC-4112-95A1-9B320E682BB5}"/>
    <dgm:cxn modelId="{23B5C20B-BBEA-458E-A0E1-B576BE2FF408}" srcId="{E937D3E9-5C85-4BAA-A612-54210E5A1FE9}" destId="{A0A02DE7-588E-44AE-8F48-CC24AC74AAF5}" srcOrd="0" destOrd="0" parTransId="{15297019-3B8A-495A-B028-774BA0F83323}" sibTransId="{8DA9EED2-AD6E-46A6-9C08-54038B375186}"/>
    <dgm:cxn modelId="{00AB9192-5108-4567-B9BB-DB85B973A5A6}" type="presOf" srcId="{6CCC888A-610A-4199-AE46-8208558537D8}" destId="{92D56636-B96B-452F-8A5A-42CF2095903A}" srcOrd="0" destOrd="0" presId="urn:microsoft.com/office/officeart/2005/8/layout/lProcess3#1"/>
    <dgm:cxn modelId="{1B1802EE-76F8-42CE-97B2-2E8654ACE95B}" srcId="{E937D3E9-5C85-4BAA-A612-54210E5A1FE9}" destId="{6CCC888A-610A-4199-AE46-8208558537D8}" srcOrd="1" destOrd="0" parTransId="{0269C25E-3B14-4287-8787-1AF388FB7CEE}" sibTransId="{B2FF6929-3B4A-47E8-A51B-171305A3DBA8}"/>
    <dgm:cxn modelId="{91AE4C03-20AB-4B29-A76C-7D6B8C45E724}" srcId="{C97352F1-2F0F-46AE-B960-90F1962BE851}" destId="{2D75D709-BB51-4238-9449-46ED0DF30534}" srcOrd="1" destOrd="0" parTransId="{7B62555E-F530-486D-9D47-E25A064AE1A0}" sibTransId="{43C591DB-7AFD-4656-8507-030CE65A622D}"/>
    <dgm:cxn modelId="{6126AD3A-179D-41A9-83C5-6CC4AD4C0CF0}" type="presOf" srcId="{2D75D709-BB51-4238-9449-46ED0DF30534}" destId="{3C2355F9-0040-4A1C-8BF9-DFFE05ADACE5}" srcOrd="0" destOrd="0" presId="urn:microsoft.com/office/officeart/2005/8/layout/lProcess3#1"/>
    <dgm:cxn modelId="{1886FE47-51E0-4F90-9225-7DDB4D70C71B}" type="presOf" srcId="{730006CD-0CC3-4E36-B828-DDA4C9E8EBDF}" destId="{A11FB477-38B4-4B67-9469-6CD4832D1527}" srcOrd="0" destOrd="0" presId="urn:microsoft.com/office/officeart/2005/8/layout/lProcess3#1"/>
    <dgm:cxn modelId="{952F0FD2-1E60-48A9-BB3F-FFB76B2BF2D7}" type="presOf" srcId="{C97352F1-2F0F-46AE-B960-90F1962BE851}" destId="{85B87582-E9D0-4A2F-941E-49273BAA285D}" srcOrd="0" destOrd="0" presId="urn:microsoft.com/office/officeart/2005/8/layout/lProcess3#1"/>
    <dgm:cxn modelId="{9F5D8250-BE50-48DF-A9F1-3275353EDB6F}" srcId="{7292E777-97C2-453E-A0CE-E3BD9E1E57BB}" destId="{339707B3-FBF4-46A9-A6CB-FD10E8EC439B}" srcOrd="0" destOrd="0" parTransId="{E6C6D69D-AB75-43A6-A943-116D25A08309}" sibTransId="{C8F41EE5-FAC9-4D38-836C-7615692AD753}"/>
    <dgm:cxn modelId="{C0B4C380-DA05-474F-8178-BC0A69C10893}" type="presOf" srcId="{A0A02DE7-588E-44AE-8F48-CC24AC74AAF5}" destId="{7242D4DE-B7CC-46DB-81C4-58755C1C153C}" srcOrd="0" destOrd="0" presId="urn:microsoft.com/office/officeart/2005/8/layout/lProcess3#1"/>
    <dgm:cxn modelId="{16C90B7A-ECC5-4709-BA22-A3CA4A5F9D6E}" type="presOf" srcId="{7292E777-97C2-453E-A0CE-E3BD9E1E57BB}" destId="{4B58B938-9601-47FC-BAA2-42FE1EACA4C0}" srcOrd="0" destOrd="0" presId="urn:microsoft.com/office/officeart/2005/8/layout/lProcess3#1"/>
    <dgm:cxn modelId="{6B06A62D-8143-4C18-81F0-68423F3DC2A0}" srcId="{C97352F1-2F0F-46AE-B960-90F1962BE851}" destId="{44B2AEAC-626B-42B9-8162-DC7464A5CC4E}" srcOrd="2" destOrd="0" parTransId="{19B24548-0319-49A6-ACA7-6664859B6B15}" sibTransId="{A46F7768-A467-40C4-861E-94A03012D099}"/>
    <dgm:cxn modelId="{029759CA-5077-4966-9B99-0F7EAE8DA092}" type="presParOf" srcId="{85B87582-E9D0-4A2F-941E-49273BAA285D}" destId="{E1089C31-0B4E-41C0-9342-90A0FBC06D84}" srcOrd="0" destOrd="0" presId="urn:microsoft.com/office/officeart/2005/8/layout/lProcess3#1"/>
    <dgm:cxn modelId="{449F41A4-BEF0-47BB-8537-752CA84BF6DA}" type="presParOf" srcId="{E1089C31-0B4E-41C0-9342-90A0FBC06D84}" destId="{4B58B938-9601-47FC-BAA2-42FE1EACA4C0}" srcOrd="0" destOrd="0" presId="urn:microsoft.com/office/officeart/2005/8/layout/lProcess3#1"/>
    <dgm:cxn modelId="{834A9A66-21FC-4096-A77B-F0748A2B2EDE}" type="presParOf" srcId="{E1089C31-0B4E-41C0-9342-90A0FBC06D84}" destId="{CA752F61-4E56-4904-A1DE-9324598C58DD}" srcOrd="1" destOrd="0" presId="urn:microsoft.com/office/officeart/2005/8/layout/lProcess3#1"/>
    <dgm:cxn modelId="{46406A07-8F26-4EF6-8929-AE8A9C2F4B31}" type="presParOf" srcId="{E1089C31-0B4E-41C0-9342-90A0FBC06D84}" destId="{B5761A2D-F8D4-4547-B0CC-E9C37EFD3E8E}" srcOrd="2" destOrd="0" presId="urn:microsoft.com/office/officeart/2005/8/layout/lProcess3#1"/>
    <dgm:cxn modelId="{E320E0BF-D54E-437D-A78D-3BDF1D45FE90}" type="presParOf" srcId="{85B87582-E9D0-4A2F-941E-49273BAA285D}" destId="{C0505143-889A-499E-B2A1-D16014E9D331}" srcOrd="1" destOrd="0" presId="urn:microsoft.com/office/officeart/2005/8/layout/lProcess3#1"/>
    <dgm:cxn modelId="{66E8EEAA-041F-40A0-A00C-CEC9C96175D7}" type="presParOf" srcId="{85B87582-E9D0-4A2F-941E-49273BAA285D}" destId="{66B36CAA-0D28-4317-ACB8-E56FBB7F8E5B}" srcOrd="2" destOrd="0" presId="urn:microsoft.com/office/officeart/2005/8/layout/lProcess3#1"/>
    <dgm:cxn modelId="{4C0A48FE-55D8-4757-A2A4-1BFAC076B1B4}" type="presParOf" srcId="{66B36CAA-0D28-4317-ACB8-E56FBB7F8E5B}" destId="{3C2355F9-0040-4A1C-8BF9-DFFE05ADACE5}" srcOrd="0" destOrd="0" presId="urn:microsoft.com/office/officeart/2005/8/layout/lProcess3#1"/>
    <dgm:cxn modelId="{29C2D4CC-4DE9-4E94-A7EF-E62E878701D1}" type="presParOf" srcId="{66B36CAA-0D28-4317-ACB8-E56FBB7F8E5B}" destId="{AF8B1CA8-59D6-449E-B00D-0ED061239176}" srcOrd="1" destOrd="0" presId="urn:microsoft.com/office/officeart/2005/8/layout/lProcess3#1"/>
    <dgm:cxn modelId="{EF9777B0-EFE8-4C17-85CB-A882A6893B78}" type="presParOf" srcId="{66B36CAA-0D28-4317-ACB8-E56FBB7F8E5B}" destId="{A11FB477-38B4-4B67-9469-6CD4832D1527}" srcOrd="2" destOrd="0" presId="urn:microsoft.com/office/officeart/2005/8/layout/lProcess3#1"/>
    <dgm:cxn modelId="{A1E40A0A-38DC-4CFA-BF82-06E6E445CF2E}" type="presParOf" srcId="{85B87582-E9D0-4A2F-941E-49273BAA285D}" destId="{180C9834-320B-4AE5-8852-5546BCA05095}" srcOrd="3" destOrd="0" presId="urn:microsoft.com/office/officeart/2005/8/layout/lProcess3#1"/>
    <dgm:cxn modelId="{33A05C52-2670-42AD-877E-AB28501B0B11}" type="presParOf" srcId="{85B87582-E9D0-4A2F-941E-49273BAA285D}" destId="{A68830F6-0E11-44C3-80BB-7C09AA682073}" srcOrd="4" destOrd="0" presId="urn:microsoft.com/office/officeart/2005/8/layout/lProcess3#1"/>
    <dgm:cxn modelId="{BC80BE5E-DE2F-4AF1-8973-5A9AFEFBB072}" type="presParOf" srcId="{A68830F6-0E11-44C3-80BB-7C09AA682073}" destId="{F97A656D-DBC6-42E5-9D88-95EF4E895296}" srcOrd="0" destOrd="0" presId="urn:microsoft.com/office/officeart/2005/8/layout/lProcess3#1"/>
    <dgm:cxn modelId="{1D82676E-0A4F-4339-92E0-66BA3F094303}" type="presParOf" srcId="{A68830F6-0E11-44C3-80BB-7C09AA682073}" destId="{6AEDD018-E8E4-4309-BB80-4A7D43AA87A2}" srcOrd="1" destOrd="0" presId="urn:microsoft.com/office/officeart/2005/8/layout/lProcess3#1"/>
    <dgm:cxn modelId="{C9616269-8225-4FF9-B90E-F6951A3EEBDF}" type="presParOf" srcId="{A68830F6-0E11-44C3-80BB-7C09AA682073}" destId="{65A5D507-B3A4-4BF4-94BA-4F181C6F16F5}" srcOrd="2" destOrd="0" presId="urn:microsoft.com/office/officeart/2005/8/layout/lProcess3#1"/>
    <dgm:cxn modelId="{B86BB8F8-CC94-4BCF-A676-E38A9657185C}" type="presParOf" srcId="{85B87582-E9D0-4A2F-941E-49273BAA285D}" destId="{CBED771D-6251-4DD0-A1F9-735EE4FA8C39}" srcOrd="5" destOrd="0" presId="urn:microsoft.com/office/officeart/2005/8/layout/lProcess3#1"/>
    <dgm:cxn modelId="{6F6F2A79-FD8F-4201-A856-E89BD894B161}" type="presParOf" srcId="{85B87582-E9D0-4A2F-941E-49273BAA285D}" destId="{3B3A9660-434E-483A-B033-EB369CA8C147}" srcOrd="6" destOrd="0" presId="urn:microsoft.com/office/officeart/2005/8/layout/lProcess3#1"/>
    <dgm:cxn modelId="{90CC4FAE-6ED5-4A8D-9137-2770CF4C8C2B}" type="presParOf" srcId="{3B3A9660-434E-483A-B033-EB369CA8C147}" destId="{7992F270-203A-427F-905E-B0B8E6FF63B2}" srcOrd="0" destOrd="0" presId="urn:microsoft.com/office/officeart/2005/8/layout/lProcess3#1"/>
    <dgm:cxn modelId="{143DF1A7-A373-42D5-9E16-4677A32F3976}" type="presParOf" srcId="{3B3A9660-434E-483A-B033-EB369CA8C147}" destId="{ACABBE9D-222C-4616-A90E-B197C201DC5F}" srcOrd="1" destOrd="0" presId="urn:microsoft.com/office/officeart/2005/8/layout/lProcess3#1"/>
    <dgm:cxn modelId="{A5E3305F-CA7E-414F-A8F6-3C52A69008EF}" type="presParOf" srcId="{3B3A9660-434E-483A-B033-EB369CA8C147}" destId="{7242D4DE-B7CC-46DB-81C4-58755C1C153C}" srcOrd="2" destOrd="0" presId="urn:microsoft.com/office/officeart/2005/8/layout/lProcess3#1"/>
    <dgm:cxn modelId="{9AE755B5-9C18-4C2D-89BE-D6E133BB51AB}" type="presParOf" srcId="{3B3A9660-434E-483A-B033-EB369CA8C147}" destId="{4BA9D622-0C58-47DC-AB30-DF0F731D7B8D}" srcOrd="3" destOrd="0" presId="urn:microsoft.com/office/officeart/2005/8/layout/lProcess3#1"/>
    <dgm:cxn modelId="{6B9FCA2E-E806-4E49-B8C8-0CB0E88F1811}" type="presParOf" srcId="{3B3A9660-434E-483A-B033-EB369CA8C147}" destId="{92D56636-B96B-452F-8A5A-42CF2095903A}" srcOrd="4" destOrd="0" presId="urn:microsoft.com/office/officeart/2005/8/layout/lProcess3#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4701DD3-C81E-4797-8777-D124D7A0E4D5}" type="doc">
      <dgm:prSet loTypeId="urn:microsoft.com/office/officeart/2008/layout/AlternatingHexagons" loCatId="list" qsTypeId="urn:microsoft.com/office/officeart/2005/8/quickstyle/simple1" qsCatId="simple" csTypeId="urn:microsoft.com/office/officeart/2005/8/colors/accent1_2" csCatId="accent1" phldr="1"/>
      <dgm:spPr/>
      <dgm:t>
        <a:bodyPr/>
        <a:lstStyle/>
        <a:p>
          <a:endParaRPr lang="th-TH"/>
        </a:p>
      </dgm:t>
    </dgm:pt>
    <dgm:pt modelId="{C3BAF44C-3EE9-44FF-870B-AAB4BDD1E665}">
      <dgm:prSet phldrT="[Text]" custT="1"/>
      <dgm:spPr>
        <a:solidFill>
          <a:srgbClr val="7EBC94"/>
        </a:solidFill>
      </dgm:spPr>
      <dgm:t>
        <a:bodyPr lIns="0" tIns="0" rIns="0" bIns="0"/>
        <a:lstStyle/>
        <a:p>
          <a:r>
            <a:rPr lang="en-US" sz="1600" b="1" dirty="0"/>
            <a:t>text</a:t>
          </a:r>
          <a:endParaRPr lang="th-TH" sz="1600" b="1" dirty="0"/>
        </a:p>
      </dgm:t>
    </dgm:pt>
    <dgm:pt modelId="{8BB0732D-8F5A-4ABB-BFF4-F0FD813F47E5}" type="parTrans" cxnId="{41738969-235C-440E-8DC2-24782C5EF36A}">
      <dgm:prSet/>
      <dgm:spPr/>
      <dgm:t>
        <a:bodyPr/>
        <a:lstStyle/>
        <a:p>
          <a:endParaRPr lang="th-TH"/>
        </a:p>
      </dgm:t>
    </dgm:pt>
    <dgm:pt modelId="{1404CA78-126F-44E7-A4A7-5E9DCF3F69CA}" type="sibTrans" cxnId="{41738969-235C-440E-8DC2-24782C5EF36A}">
      <dgm:prSet/>
      <dgm:spPr>
        <a:solidFill>
          <a:srgbClr val="642E52"/>
        </a:solidFill>
      </dgm:spPr>
      <dgm:t>
        <a:bodyPr/>
        <a:lstStyle/>
        <a:p>
          <a:endParaRPr lang="th-TH"/>
        </a:p>
      </dgm:t>
    </dgm:pt>
    <dgm:pt modelId="{33C1B17C-3F47-420E-98B6-4A42DFC63740}">
      <dgm:prSet phldrT="[Text]" custT="1"/>
      <dgm:spPr>
        <a:solidFill>
          <a:srgbClr val="7EBC94"/>
        </a:solidFill>
      </dgm:spPr>
      <dgm:t>
        <a:bodyPr lIns="0" tIns="0" rIns="0" bIns="0"/>
        <a:lstStyle/>
        <a:p>
          <a:r>
            <a:rPr lang="en-US" sz="1600" b="1" dirty="0"/>
            <a:t>text</a:t>
          </a:r>
          <a:endParaRPr lang="th-TH" sz="1600" b="1" dirty="0"/>
        </a:p>
      </dgm:t>
    </dgm:pt>
    <dgm:pt modelId="{BA725BC0-9398-462C-94DE-419FDC36A918}" type="parTrans" cxnId="{3532B987-2DB0-4764-855C-32A797FC01B7}">
      <dgm:prSet/>
      <dgm:spPr/>
      <dgm:t>
        <a:bodyPr/>
        <a:lstStyle/>
        <a:p>
          <a:endParaRPr lang="th-TH"/>
        </a:p>
      </dgm:t>
    </dgm:pt>
    <dgm:pt modelId="{FBC058DA-4FDD-41FC-B9E8-97705F66137D}" type="sibTrans" cxnId="{3532B987-2DB0-4764-855C-32A797FC01B7}">
      <dgm:prSet/>
      <dgm:spPr>
        <a:solidFill>
          <a:srgbClr val="642E52"/>
        </a:solidFill>
      </dgm:spPr>
      <dgm:t>
        <a:bodyPr/>
        <a:lstStyle/>
        <a:p>
          <a:endParaRPr lang="th-TH"/>
        </a:p>
      </dgm:t>
    </dgm:pt>
    <dgm:pt modelId="{8071BD00-6096-4A8C-BD30-A63080A673A0}">
      <dgm:prSet phldrT="[Text]" custT="1"/>
      <dgm:spPr>
        <a:solidFill>
          <a:srgbClr val="7EBC94"/>
        </a:solidFill>
      </dgm:spPr>
      <dgm:t>
        <a:bodyPr lIns="0" tIns="0" rIns="0" bIns="0"/>
        <a:lstStyle/>
        <a:p>
          <a:r>
            <a:rPr lang="en-US" altLang="zh-CN" sz="1600" b="1" dirty="0"/>
            <a:t>text</a:t>
          </a:r>
          <a:endParaRPr lang="th-TH" sz="1600" b="1" dirty="0"/>
        </a:p>
      </dgm:t>
    </dgm:pt>
    <dgm:pt modelId="{A497C352-8058-4683-823A-F65BF981FC50}" type="parTrans" cxnId="{3D1EDD6D-FAC8-48EF-8B9F-BBDE67F108DD}">
      <dgm:prSet/>
      <dgm:spPr/>
      <dgm:t>
        <a:bodyPr/>
        <a:lstStyle/>
        <a:p>
          <a:endParaRPr lang="th-TH"/>
        </a:p>
      </dgm:t>
    </dgm:pt>
    <dgm:pt modelId="{F53F032F-D5E2-4BE7-8B9E-A90AE4159E3B}" type="sibTrans" cxnId="{3D1EDD6D-FAC8-48EF-8B9F-BBDE67F108DD}">
      <dgm:prSet/>
      <dgm:spPr>
        <a:solidFill>
          <a:srgbClr val="642E52"/>
        </a:solidFill>
      </dgm:spPr>
      <dgm:t>
        <a:bodyPr/>
        <a:lstStyle/>
        <a:p>
          <a:endParaRPr lang="th-TH"/>
        </a:p>
      </dgm:t>
    </dgm:pt>
    <dgm:pt modelId="{42E5CED4-A02B-483F-82A2-322CD64A0239}">
      <dgm:prSet custT="1"/>
      <dgm:spPr>
        <a:solidFill>
          <a:srgbClr val="7EBC94"/>
        </a:solidFill>
      </dgm:spPr>
      <dgm:t>
        <a:bodyPr lIns="0" tIns="0" rIns="0" bIns="0"/>
        <a:lstStyle/>
        <a:p>
          <a:r>
            <a:rPr lang="en-US" sz="1600" b="1" dirty="0"/>
            <a:t>text</a:t>
          </a:r>
          <a:endParaRPr lang="th-TH" sz="1600" b="1" dirty="0"/>
        </a:p>
      </dgm:t>
    </dgm:pt>
    <dgm:pt modelId="{6E0A64BA-B0FC-464B-BA2D-EBFA03E9F7C2}" type="parTrans" cxnId="{AA238F50-E4A1-4ED8-B5AB-D0C19FAF24CF}">
      <dgm:prSet/>
      <dgm:spPr/>
      <dgm:t>
        <a:bodyPr/>
        <a:lstStyle/>
        <a:p>
          <a:endParaRPr lang="th-TH"/>
        </a:p>
      </dgm:t>
    </dgm:pt>
    <dgm:pt modelId="{AF93A24C-EBD1-489C-95DC-6FDB0FB196EE}" type="sibTrans" cxnId="{AA238F50-E4A1-4ED8-B5AB-D0C19FAF24CF}">
      <dgm:prSet/>
      <dgm:spPr>
        <a:solidFill>
          <a:srgbClr val="642E52"/>
        </a:solidFill>
      </dgm:spPr>
      <dgm:t>
        <a:bodyPr/>
        <a:lstStyle/>
        <a:p>
          <a:endParaRPr lang="th-TH"/>
        </a:p>
      </dgm:t>
    </dgm:pt>
    <dgm:pt modelId="{1D0F427D-AF5B-4841-9883-FC53BE5C4F47}" type="pres">
      <dgm:prSet presAssocID="{44701DD3-C81E-4797-8777-D124D7A0E4D5}" presName="Name0" presStyleCnt="0">
        <dgm:presLayoutVars>
          <dgm:chMax/>
          <dgm:chPref/>
          <dgm:dir/>
          <dgm:animLvl val="lvl"/>
        </dgm:presLayoutVars>
      </dgm:prSet>
      <dgm:spPr/>
      <dgm:t>
        <a:bodyPr/>
        <a:lstStyle/>
        <a:p>
          <a:endParaRPr lang="zh-CN" altLang="en-US"/>
        </a:p>
      </dgm:t>
    </dgm:pt>
    <dgm:pt modelId="{4EE05CC1-5E02-4F92-AE6B-D8B3EBE56E5A}" type="pres">
      <dgm:prSet presAssocID="{C3BAF44C-3EE9-44FF-870B-AAB4BDD1E665}" presName="composite" presStyleCnt="0"/>
      <dgm:spPr/>
    </dgm:pt>
    <dgm:pt modelId="{925DE1D6-F49F-4F80-9528-F6418E33CD31}" type="pres">
      <dgm:prSet presAssocID="{C3BAF44C-3EE9-44FF-870B-AAB4BDD1E665}" presName="Parent1" presStyleLbl="node1" presStyleIdx="0" presStyleCnt="8" custLinFactNeighborX="39774" custLinFactNeighborY="2226">
        <dgm:presLayoutVars>
          <dgm:chMax val="1"/>
          <dgm:chPref val="1"/>
          <dgm:bulletEnabled val="1"/>
        </dgm:presLayoutVars>
      </dgm:prSet>
      <dgm:spPr/>
      <dgm:t>
        <a:bodyPr/>
        <a:lstStyle/>
        <a:p>
          <a:endParaRPr lang="zh-CN" altLang="en-US"/>
        </a:p>
      </dgm:t>
    </dgm:pt>
    <dgm:pt modelId="{2E22A886-72B7-4611-9A6C-B05C21D30F3A}" type="pres">
      <dgm:prSet presAssocID="{C3BAF44C-3EE9-44FF-870B-AAB4BDD1E665}" presName="Childtext1" presStyleLbl="revTx" presStyleIdx="0" presStyleCnt="4" custScaleX="217687" custLinFactNeighborX="95034" custLinFactNeighborY="3710">
        <dgm:presLayoutVars>
          <dgm:chMax val="0"/>
          <dgm:chPref val="0"/>
          <dgm:bulletEnabled val="1"/>
        </dgm:presLayoutVars>
      </dgm:prSet>
      <dgm:spPr/>
    </dgm:pt>
    <dgm:pt modelId="{F8F10D43-E1F5-4EDC-BE7D-B9447F60D254}" type="pres">
      <dgm:prSet presAssocID="{C3BAF44C-3EE9-44FF-870B-AAB4BDD1E665}" presName="BalanceSpacing" presStyleCnt="0"/>
      <dgm:spPr/>
    </dgm:pt>
    <dgm:pt modelId="{CAA9429E-74E2-4F7D-968A-B56C8AAA9208}" type="pres">
      <dgm:prSet presAssocID="{C3BAF44C-3EE9-44FF-870B-AAB4BDD1E665}" presName="BalanceSpacing1" presStyleCnt="0"/>
      <dgm:spPr/>
    </dgm:pt>
    <dgm:pt modelId="{0374AE5C-24FC-4D58-AAFC-0FB7A0C6CB8B}" type="pres">
      <dgm:prSet presAssocID="{1404CA78-126F-44E7-A4A7-5E9DCF3F69CA}" presName="Accent1Text" presStyleLbl="node1" presStyleIdx="1" presStyleCnt="8" custLinFactNeighborX="39774" custLinFactNeighborY="2226"/>
      <dgm:spPr/>
      <dgm:t>
        <a:bodyPr/>
        <a:lstStyle/>
        <a:p>
          <a:endParaRPr lang="zh-CN" altLang="en-US"/>
        </a:p>
      </dgm:t>
    </dgm:pt>
    <dgm:pt modelId="{3DFA21AC-A7C9-4C0C-9AED-182412F7BCEA}" type="pres">
      <dgm:prSet presAssocID="{1404CA78-126F-44E7-A4A7-5E9DCF3F69CA}" presName="spaceBetweenRectangles" presStyleCnt="0"/>
      <dgm:spPr/>
    </dgm:pt>
    <dgm:pt modelId="{9657F503-8F3C-4CEA-B326-33B9AF4F1D72}" type="pres">
      <dgm:prSet presAssocID="{42E5CED4-A02B-483F-82A2-322CD64A0239}" presName="composite" presStyleCnt="0"/>
      <dgm:spPr/>
    </dgm:pt>
    <dgm:pt modelId="{4A5C7131-66F6-4FB5-83A8-298B43E797E2}" type="pres">
      <dgm:prSet presAssocID="{42E5CED4-A02B-483F-82A2-322CD64A0239}" presName="Parent1" presStyleLbl="node1" presStyleIdx="2" presStyleCnt="8" custLinFactNeighborX="-37434" custLinFactNeighborY="1113">
        <dgm:presLayoutVars>
          <dgm:chMax val="1"/>
          <dgm:chPref val="1"/>
          <dgm:bulletEnabled val="1"/>
        </dgm:presLayoutVars>
      </dgm:prSet>
      <dgm:spPr/>
      <dgm:t>
        <a:bodyPr/>
        <a:lstStyle/>
        <a:p>
          <a:endParaRPr lang="zh-CN" altLang="en-US"/>
        </a:p>
      </dgm:t>
    </dgm:pt>
    <dgm:pt modelId="{6D69E465-0953-40C2-A9A3-B1446A3A70BB}" type="pres">
      <dgm:prSet presAssocID="{42E5CED4-A02B-483F-82A2-322CD64A0239}" presName="Childtext1" presStyleLbl="revTx" presStyleIdx="1" presStyleCnt="4" custScaleX="224944" custLinFactNeighborX="-94275" custLinFactNeighborY="1855">
        <dgm:presLayoutVars>
          <dgm:chMax val="0"/>
          <dgm:chPref val="0"/>
          <dgm:bulletEnabled val="1"/>
        </dgm:presLayoutVars>
      </dgm:prSet>
      <dgm:spPr/>
    </dgm:pt>
    <dgm:pt modelId="{ACF0C8B1-4BDC-4553-ACAA-6860C595FBE7}" type="pres">
      <dgm:prSet presAssocID="{42E5CED4-A02B-483F-82A2-322CD64A0239}" presName="BalanceSpacing" presStyleCnt="0"/>
      <dgm:spPr/>
    </dgm:pt>
    <dgm:pt modelId="{181BCC09-E317-4AAB-8BA3-819DB5B78E70}" type="pres">
      <dgm:prSet presAssocID="{42E5CED4-A02B-483F-82A2-322CD64A0239}" presName="BalanceSpacing1" presStyleCnt="0"/>
      <dgm:spPr/>
    </dgm:pt>
    <dgm:pt modelId="{14A9A01E-FB72-446D-B2EA-14C372D42926}" type="pres">
      <dgm:prSet presAssocID="{AF93A24C-EBD1-489C-95DC-6FDB0FB196EE}" presName="Accent1Text" presStyleLbl="node1" presStyleIdx="3" presStyleCnt="8" custLinFactNeighborX="-37434" custLinFactNeighborY="1113"/>
      <dgm:spPr/>
      <dgm:t>
        <a:bodyPr/>
        <a:lstStyle/>
        <a:p>
          <a:endParaRPr lang="zh-CN" altLang="en-US"/>
        </a:p>
      </dgm:t>
    </dgm:pt>
    <dgm:pt modelId="{C31AFAB5-73F1-4420-8164-4BC446A288B2}" type="pres">
      <dgm:prSet presAssocID="{AF93A24C-EBD1-489C-95DC-6FDB0FB196EE}" presName="spaceBetweenRectangles" presStyleCnt="0"/>
      <dgm:spPr/>
    </dgm:pt>
    <dgm:pt modelId="{CB271210-D06A-4D9F-A55A-D64B7D144528}" type="pres">
      <dgm:prSet presAssocID="{33C1B17C-3F47-420E-98B6-4A42DFC63740}" presName="composite" presStyleCnt="0"/>
      <dgm:spPr/>
    </dgm:pt>
    <dgm:pt modelId="{88B4F0E6-5C1B-4EB2-A864-3422B0E964A4}" type="pres">
      <dgm:prSet presAssocID="{33C1B17C-3F47-420E-98B6-4A42DFC63740}" presName="Parent1" presStyleLbl="node1" presStyleIdx="4" presStyleCnt="8" custLinFactNeighborX="39774">
        <dgm:presLayoutVars>
          <dgm:chMax val="1"/>
          <dgm:chPref val="1"/>
          <dgm:bulletEnabled val="1"/>
        </dgm:presLayoutVars>
      </dgm:prSet>
      <dgm:spPr/>
      <dgm:t>
        <a:bodyPr/>
        <a:lstStyle/>
        <a:p>
          <a:endParaRPr lang="zh-CN" altLang="en-US"/>
        </a:p>
      </dgm:t>
    </dgm:pt>
    <dgm:pt modelId="{C4BA1345-BE36-499C-AB6A-075D43D41F56}" type="pres">
      <dgm:prSet presAssocID="{33C1B17C-3F47-420E-98B6-4A42DFC63740}" presName="Childtext1" presStyleLbl="revTx" presStyleIdx="2" presStyleCnt="4" custScaleX="217687" custLinFactX="61" custLinFactNeighborX="100000">
        <dgm:presLayoutVars>
          <dgm:chMax val="0"/>
          <dgm:chPref val="0"/>
          <dgm:bulletEnabled val="1"/>
        </dgm:presLayoutVars>
      </dgm:prSet>
      <dgm:spPr/>
    </dgm:pt>
    <dgm:pt modelId="{05AA5091-5667-4E6F-999C-68329AB7F536}" type="pres">
      <dgm:prSet presAssocID="{33C1B17C-3F47-420E-98B6-4A42DFC63740}" presName="BalanceSpacing" presStyleCnt="0"/>
      <dgm:spPr/>
    </dgm:pt>
    <dgm:pt modelId="{7EBA2B6F-D43D-43C4-8D8F-1C6907E00F51}" type="pres">
      <dgm:prSet presAssocID="{33C1B17C-3F47-420E-98B6-4A42DFC63740}" presName="BalanceSpacing1" presStyleCnt="0"/>
      <dgm:spPr/>
    </dgm:pt>
    <dgm:pt modelId="{292A5773-AB48-43FA-A854-B96B96631BB6}" type="pres">
      <dgm:prSet presAssocID="{FBC058DA-4FDD-41FC-B9E8-97705F66137D}" presName="Accent1Text" presStyleLbl="node1" presStyleIdx="5" presStyleCnt="8" custLinFactNeighborX="39774"/>
      <dgm:spPr/>
      <dgm:t>
        <a:bodyPr/>
        <a:lstStyle/>
        <a:p>
          <a:endParaRPr lang="zh-CN" altLang="en-US"/>
        </a:p>
      </dgm:t>
    </dgm:pt>
    <dgm:pt modelId="{DACC0F52-4D4D-4EE3-AD46-1A1A62634884}" type="pres">
      <dgm:prSet presAssocID="{FBC058DA-4FDD-41FC-B9E8-97705F66137D}" presName="spaceBetweenRectangles" presStyleCnt="0"/>
      <dgm:spPr/>
    </dgm:pt>
    <dgm:pt modelId="{AC5B9D53-B3DA-414B-B7E0-B04A9832DFBC}" type="pres">
      <dgm:prSet presAssocID="{8071BD00-6096-4A8C-BD30-A63080A673A0}" presName="composite" presStyleCnt="0"/>
      <dgm:spPr/>
    </dgm:pt>
    <dgm:pt modelId="{79B56233-B15B-4AD5-B90F-9DE8F2CDE215}" type="pres">
      <dgm:prSet presAssocID="{8071BD00-6096-4A8C-BD30-A63080A673A0}" presName="Parent1" presStyleLbl="node1" presStyleIdx="6" presStyleCnt="8" custLinFactNeighborX="-37434" custLinFactNeighborY="-1113">
        <dgm:presLayoutVars>
          <dgm:chMax val="1"/>
          <dgm:chPref val="1"/>
          <dgm:bulletEnabled val="1"/>
        </dgm:presLayoutVars>
      </dgm:prSet>
      <dgm:spPr/>
      <dgm:t>
        <a:bodyPr/>
        <a:lstStyle/>
        <a:p>
          <a:endParaRPr lang="zh-CN" altLang="en-US"/>
        </a:p>
      </dgm:t>
    </dgm:pt>
    <dgm:pt modelId="{F92BF21B-527C-47D8-839F-9E7EEA104960}" type="pres">
      <dgm:prSet presAssocID="{8071BD00-6096-4A8C-BD30-A63080A673A0}" presName="Childtext1" presStyleLbl="revTx" presStyleIdx="3" presStyleCnt="4" custScaleX="224944" custLinFactNeighborX="-94276" custLinFactNeighborY="-1855">
        <dgm:presLayoutVars>
          <dgm:chMax val="0"/>
          <dgm:chPref val="0"/>
          <dgm:bulletEnabled val="1"/>
        </dgm:presLayoutVars>
      </dgm:prSet>
      <dgm:spPr/>
    </dgm:pt>
    <dgm:pt modelId="{00B12665-D891-46AB-BF1C-47DEF3FDB3EE}" type="pres">
      <dgm:prSet presAssocID="{8071BD00-6096-4A8C-BD30-A63080A673A0}" presName="BalanceSpacing" presStyleCnt="0"/>
      <dgm:spPr/>
    </dgm:pt>
    <dgm:pt modelId="{E4D9F244-359B-4341-85E8-2D32AEBFCE1A}" type="pres">
      <dgm:prSet presAssocID="{8071BD00-6096-4A8C-BD30-A63080A673A0}" presName="BalanceSpacing1" presStyleCnt="0"/>
      <dgm:spPr/>
    </dgm:pt>
    <dgm:pt modelId="{6DC7A619-BBE7-418C-96F3-379B91EE37E5}" type="pres">
      <dgm:prSet presAssocID="{F53F032F-D5E2-4BE7-8B9E-A90AE4159E3B}" presName="Accent1Text" presStyleLbl="node1" presStyleIdx="7" presStyleCnt="8" custLinFactNeighborX="-37434" custLinFactNeighborY="-1113"/>
      <dgm:spPr/>
      <dgm:t>
        <a:bodyPr/>
        <a:lstStyle/>
        <a:p>
          <a:endParaRPr lang="zh-CN" altLang="en-US"/>
        </a:p>
      </dgm:t>
    </dgm:pt>
  </dgm:ptLst>
  <dgm:cxnLst>
    <dgm:cxn modelId="{83D913DB-440B-451C-BD0D-BA2C06DC33B0}" type="presOf" srcId="{8071BD00-6096-4A8C-BD30-A63080A673A0}" destId="{79B56233-B15B-4AD5-B90F-9DE8F2CDE215}" srcOrd="0" destOrd="0" presId="urn:microsoft.com/office/officeart/2008/layout/AlternatingHexagons"/>
    <dgm:cxn modelId="{6FC1E0DF-538A-467A-9EF7-5F811E9EC147}" type="presOf" srcId="{42E5CED4-A02B-483F-82A2-322CD64A0239}" destId="{4A5C7131-66F6-4FB5-83A8-298B43E797E2}" srcOrd="0" destOrd="0" presId="urn:microsoft.com/office/officeart/2008/layout/AlternatingHexagons"/>
    <dgm:cxn modelId="{5B0307B2-B52D-444A-B62C-DCB8107B6B02}" type="presOf" srcId="{44701DD3-C81E-4797-8777-D124D7A0E4D5}" destId="{1D0F427D-AF5B-4841-9883-FC53BE5C4F47}" srcOrd="0" destOrd="0" presId="urn:microsoft.com/office/officeart/2008/layout/AlternatingHexagons"/>
    <dgm:cxn modelId="{145985D3-118E-4BCF-80CB-D76BC87C239E}" type="presOf" srcId="{33C1B17C-3F47-420E-98B6-4A42DFC63740}" destId="{88B4F0E6-5C1B-4EB2-A864-3422B0E964A4}" srcOrd="0" destOrd="0" presId="urn:microsoft.com/office/officeart/2008/layout/AlternatingHexagons"/>
    <dgm:cxn modelId="{3532B987-2DB0-4764-855C-32A797FC01B7}" srcId="{44701DD3-C81E-4797-8777-D124D7A0E4D5}" destId="{33C1B17C-3F47-420E-98B6-4A42DFC63740}" srcOrd="2" destOrd="0" parTransId="{BA725BC0-9398-462C-94DE-419FDC36A918}" sibTransId="{FBC058DA-4FDD-41FC-B9E8-97705F66137D}"/>
    <dgm:cxn modelId="{895B6C1C-1A7E-4111-B679-6A0022F7FD96}" type="presOf" srcId="{C3BAF44C-3EE9-44FF-870B-AAB4BDD1E665}" destId="{925DE1D6-F49F-4F80-9528-F6418E33CD31}" srcOrd="0" destOrd="0" presId="urn:microsoft.com/office/officeart/2008/layout/AlternatingHexagons"/>
    <dgm:cxn modelId="{C543229D-D1E8-478F-AE86-2F1ADA1A745E}" type="presOf" srcId="{F53F032F-D5E2-4BE7-8B9E-A90AE4159E3B}" destId="{6DC7A619-BBE7-418C-96F3-379B91EE37E5}" srcOrd="0" destOrd="0" presId="urn:microsoft.com/office/officeart/2008/layout/AlternatingHexagons"/>
    <dgm:cxn modelId="{41738969-235C-440E-8DC2-24782C5EF36A}" srcId="{44701DD3-C81E-4797-8777-D124D7A0E4D5}" destId="{C3BAF44C-3EE9-44FF-870B-AAB4BDD1E665}" srcOrd="0" destOrd="0" parTransId="{8BB0732D-8F5A-4ABB-BFF4-F0FD813F47E5}" sibTransId="{1404CA78-126F-44E7-A4A7-5E9DCF3F69CA}"/>
    <dgm:cxn modelId="{3D1EDD6D-FAC8-48EF-8B9F-BBDE67F108DD}" srcId="{44701DD3-C81E-4797-8777-D124D7A0E4D5}" destId="{8071BD00-6096-4A8C-BD30-A63080A673A0}" srcOrd="3" destOrd="0" parTransId="{A497C352-8058-4683-823A-F65BF981FC50}" sibTransId="{F53F032F-D5E2-4BE7-8B9E-A90AE4159E3B}"/>
    <dgm:cxn modelId="{1FABD94A-6C30-45FE-B5F4-AA7E436447C1}" type="presOf" srcId="{FBC058DA-4FDD-41FC-B9E8-97705F66137D}" destId="{292A5773-AB48-43FA-A854-B96B96631BB6}" srcOrd="0" destOrd="0" presId="urn:microsoft.com/office/officeart/2008/layout/AlternatingHexagons"/>
    <dgm:cxn modelId="{AA238F50-E4A1-4ED8-B5AB-D0C19FAF24CF}" srcId="{44701DD3-C81E-4797-8777-D124D7A0E4D5}" destId="{42E5CED4-A02B-483F-82A2-322CD64A0239}" srcOrd="1" destOrd="0" parTransId="{6E0A64BA-B0FC-464B-BA2D-EBFA03E9F7C2}" sibTransId="{AF93A24C-EBD1-489C-95DC-6FDB0FB196EE}"/>
    <dgm:cxn modelId="{126EAA27-635E-4D09-93CC-1D45FEF1BC60}" type="presOf" srcId="{AF93A24C-EBD1-489C-95DC-6FDB0FB196EE}" destId="{14A9A01E-FB72-446D-B2EA-14C372D42926}" srcOrd="0" destOrd="0" presId="urn:microsoft.com/office/officeart/2008/layout/AlternatingHexagons"/>
    <dgm:cxn modelId="{4F92DFE9-DFCE-4750-9CD1-E9E78408505B}" type="presOf" srcId="{1404CA78-126F-44E7-A4A7-5E9DCF3F69CA}" destId="{0374AE5C-24FC-4D58-AAFC-0FB7A0C6CB8B}" srcOrd="0" destOrd="0" presId="urn:microsoft.com/office/officeart/2008/layout/AlternatingHexagons"/>
    <dgm:cxn modelId="{069B6B52-DB85-46DF-AC59-F8C055E715E5}" type="presParOf" srcId="{1D0F427D-AF5B-4841-9883-FC53BE5C4F47}" destId="{4EE05CC1-5E02-4F92-AE6B-D8B3EBE56E5A}" srcOrd="0" destOrd="0" presId="urn:microsoft.com/office/officeart/2008/layout/AlternatingHexagons"/>
    <dgm:cxn modelId="{E3BD83EA-256D-4B51-88D0-5A4711715BAA}" type="presParOf" srcId="{4EE05CC1-5E02-4F92-AE6B-D8B3EBE56E5A}" destId="{925DE1D6-F49F-4F80-9528-F6418E33CD31}" srcOrd="0" destOrd="0" presId="urn:microsoft.com/office/officeart/2008/layout/AlternatingHexagons"/>
    <dgm:cxn modelId="{6410F3AE-599D-4923-9D9D-0667B3AC7228}" type="presParOf" srcId="{4EE05CC1-5E02-4F92-AE6B-D8B3EBE56E5A}" destId="{2E22A886-72B7-4611-9A6C-B05C21D30F3A}" srcOrd="1" destOrd="0" presId="urn:microsoft.com/office/officeart/2008/layout/AlternatingHexagons"/>
    <dgm:cxn modelId="{4E1DDF29-2D8C-4446-9D4D-CBC651B7839A}" type="presParOf" srcId="{4EE05CC1-5E02-4F92-AE6B-D8B3EBE56E5A}" destId="{F8F10D43-E1F5-4EDC-BE7D-B9447F60D254}" srcOrd="2" destOrd="0" presId="urn:microsoft.com/office/officeart/2008/layout/AlternatingHexagons"/>
    <dgm:cxn modelId="{52FFFADC-E7DD-47D7-BC8F-BEDC3027446E}" type="presParOf" srcId="{4EE05CC1-5E02-4F92-AE6B-D8B3EBE56E5A}" destId="{CAA9429E-74E2-4F7D-968A-B56C8AAA9208}" srcOrd="3" destOrd="0" presId="urn:microsoft.com/office/officeart/2008/layout/AlternatingHexagons"/>
    <dgm:cxn modelId="{F3623819-A738-4438-A52D-0947B087F3BB}" type="presParOf" srcId="{4EE05CC1-5E02-4F92-AE6B-D8B3EBE56E5A}" destId="{0374AE5C-24FC-4D58-AAFC-0FB7A0C6CB8B}" srcOrd="4" destOrd="0" presId="urn:microsoft.com/office/officeart/2008/layout/AlternatingHexagons"/>
    <dgm:cxn modelId="{712E2D67-7AF1-4718-A6F2-B3674A447DE4}" type="presParOf" srcId="{1D0F427D-AF5B-4841-9883-FC53BE5C4F47}" destId="{3DFA21AC-A7C9-4C0C-9AED-182412F7BCEA}" srcOrd="1" destOrd="0" presId="urn:microsoft.com/office/officeart/2008/layout/AlternatingHexagons"/>
    <dgm:cxn modelId="{39F0AB14-2B37-46AA-AE06-3EAAC79D275E}" type="presParOf" srcId="{1D0F427D-AF5B-4841-9883-FC53BE5C4F47}" destId="{9657F503-8F3C-4CEA-B326-33B9AF4F1D72}" srcOrd="2" destOrd="0" presId="urn:microsoft.com/office/officeart/2008/layout/AlternatingHexagons"/>
    <dgm:cxn modelId="{A794CADF-DE0D-45FB-AA9C-955B183C2AEB}" type="presParOf" srcId="{9657F503-8F3C-4CEA-B326-33B9AF4F1D72}" destId="{4A5C7131-66F6-4FB5-83A8-298B43E797E2}" srcOrd="0" destOrd="0" presId="urn:microsoft.com/office/officeart/2008/layout/AlternatingHexagons"/>
    <dgm:cxn modelId="{EA0D87FF-1507-42E2-893D-D460445D6FE3}" type="presParOf" srcId="{9657F503-8F3C-4CEA-B326-33B9AF4F1D72}" destId="{6D69E465-0953-40C2-A9A3-B1446A3A70BB}" srcOrd="1" destOrd="0" presId="urn:microsoft.com/office/officeart/2008/layout/AlternatingHexagons"/>
    <dgm:cxn modelId="{CB21E93F-1DF1-4C70-BB82-BFBFB6CB8A8E}" type="presParOf" srcId="{9657F503-8F3C-4CEA-B326-33B9AF4F1D72}" destId="{ACF0C8B1-4BDC-4553-ACAA-6860C595FBE7}" srcOrd="2" destOrd="0" presId="urn:microsoft.com/office/officeart/2008/layout/AlternatingHexagons"/>
    <dgm:cxn modelId="{4390ADEF-C679-43D4-9A21-0BE911BF7E32}" type="presParOf" srcId="{9657F503-8F3C-4CEA-B326-33B9AF4F1D72}" destId="{181BCC09-E317-4AAB-8BA3-819DB5B78E70}" srcOrd="3" destOrd="0" presId="urn:microsoft.com/office/officeart/2008/layout/AlternatingHexagons"/>
    <dgm:cxn modelId="{F6E99854-DCB7-4E43-9BF5-C51C86714425}" type="presParOf" srcId="{9657F503-8F3C-4CEA-B326-33B9AF4F1D72}" destId="{14A9A01E-FB72-446D-B2EA-14C372D42926}" srcOrd="4" destOrd="0" presId="urn:microsoft.com/office/officeart/2008/layout/AlternatingHexagons"/>
    <dgm:cxn modelId="{35D9611E-4776-4E4C-9DD0-183B2C45B5B1}" type="presParOf" srcId="{1D0F427D-AF5B-4841-9883-FC53BE5C4F47}" destId="{C31AFAB5-73F1-4420-8164-4BC446A288B2}" srcOrd="3" destOrd="0" presId="urn:microsoft.com/office/officeart/2008/layout/AlternatingHexagons"/>
    <dgm:cxn modelId="{92AB0754-8C19-4AD1-A8A4-DCA0C0E5AC9E}" type="presParOf" srcId="{1D0F427D-AF5B-4841-9883-FC53BE5C4F47}" destId="{CB271210-D06A-4D9F-A55A-D64B7D144528}" srcOrd="4" destOrd="0" presId="urn:microsoft.com/office/officeart/2008/layout/AlternatingHexagons"/>
    <dgm:cxn modelId="{E39D11C7-E5F3-45B0-A0CD-493318EE2F58}" type="presParOf" srcId="{CB271210-D06A-4D9F-A55A-D64B7D144528}" destId="{88B4F0E6-5C1B-4EB2-A864-3422B0E964A4}" srcOrd="0" destOrd="0" presId="urn:microsoft.com/office/officeart/2008/layout/AlternatingHexagons"/>
    <dgm:cxn modelId="{E304B4B0-6895-4B68-AC95-311384C30900}" type="presParOf" srcId="{CB271210-D06A-4D9F-A55A-D64B7D144528}" destId="{C4BA1345-BE36-499C-AB6A-075D43D41F56}" srcOrd="1" destOrd="0" presId="urn:microsoft.com/office/officeart/2008/layout/AlternatingHexagons"/>
    <dgm:cxn modelId="{CE7587A7-63D5-4D39-B084-2F4707FCF6DF}" type="presParOf" srcId="{CB271210-D06A-4D9F-A55A-D64B7D144528}" destId="{05AA5091-5667-4E6F-999C-68329AB7F536}" srcOrd="2" destOrd="0" presId="urn:microsoft.com/office/officeart/2008/layout/AlternatingHexagons"/>
    <dgm:cxn modelId="{6132F3E8-E840-4A59-BD7B-965CD1BF4AAC}" type="presParOf" srcId="{CB271210-D06A-4D9F-A55A-D64B7D144528}" destId="{7EBA2B6F-D43D-43C4-8D8F-1C6907E00F51}" srcOrd="3" destOrd="0" presId="urn:microsoft.com/office/officeart/2008/layout/AlternatingHexagons"/>
    <dgm:cxn modelId="{A71CDEB9-B9DC-40EF-8570-5CA01116F30C}" type="presParOf" srcId="{CB271210-D06A-4D9F-A55A-D64B7D144528}" destId="{292A5773-AB48-43FA-A854-B96B96631BB6}" srcOrd="4" destOrd="0" presId="urn:microsoft.com/office/officeart/2008/layout/AlternatingHexagons"/>
    <dgm:cxn modelId="{761D712F-CB74-4C49-82DB-D450273D7E07}" type="presParOf" srcId="{1D0F427D-AF5B-4841-9883-FC53BE5C4F47}" destId="{DACC0F52-4D4D-4EE3-AD46-1A1A62634884}" srcOrd="5" destOrd="0" presId="urn:microsoft.com/office/officeart/2008/layout/AlternatingHexagons"/>
    <dgm:cxn modelId="{CD05304F-43E5-4235-8319-799F5D81A259}" type="presParOf" srcId="{1D0F427D-AF5B-4841-9883-FC53BE5C4F47}" destId="{AC5B9D53-B3DA-414B-B7E0-B04A9832DFBC}" srcOrd="6" destOrd="0" presId="urn:microsoft.com/office/officeart/2008/layout/AlternatingHexagons"/>
    <dgm:cxn modelId="{6C48DBB3-DAD0-4477-999D-493ED1543258}" type="presParOf" srcId="{AC5B9D53-B3DA-414B-B7E0-B04A9832DFBC}" destId="{79B56233-B15B-4AD5-B90F-9DE8F2CDE215}" srcOrd="0" destOrd="0" presId="urn:microsoft.com/office/officeart/2008/layout/AlternatingHexagons"/>
    <dgm:cxn modelId="{D9E69277-C79C-4C64-9933-654FDC93B32D}" type="presParOf" srcId="{AC5B9D53-B3DA-414B-B7E0-B04A9832DFBC}" destId="{F92BF21B-527C-47D8-839F-9E7EEA104960}" srcOrd="1" destOrd="0" presId="urn:microsoft.com/office/officeart/2008/layout/AlternatingHexagons"/>
    <dgm:cxn modelId="{5E36A81E-A285-4EEA-A749-4F97ED050BCF}" type="presParOf" srcId="{AC5B9D53-B3DA-414B-B7E0-B04A9832DFBC}" destId="{00B12665-D891-46AB-BF1C-47DEF3FDB3EE}" srcOrd="2" destOrd="0" presId="urn:microsoft.com/office/officeart/2008/layout/AlternatingHexagons"/>
    <dgm:cxn modelId="{344580A5-71F5-4A17-8742-BBCE5CA569BB}" type="presParOf" srcId="{AC5B9D53-B3DA-414B-B7E0-B04A9832DFBC}" destId="{E4D9F244-359B-4341-85E8-2D32AEBFCE1A}" srcOrd="3" destOrd="0" presId="urn:microsoft.com/office/officeart/2008/layout/AlternatingHexagons"/>
    <dgm:cxn modelId="{4F68C6AF-D589-4058-B106-8E4F2A247983}" type="presParOf" srcId="{AC5B9D53-B3DA-414B-B7E0-B04A9832DFBC}" destId="{6DC7A619-BBE7-418C-96F3-379B91EE37E5}" srcOrd="4" destOrd="0" presId="urn:microsoft.com/office/officeart/2008/layout/AlternatingHexagon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B58B938-9601-47FC-BAA2-42FE1EACA4C0}">
      <dsp:nvSpPr>
        <dsp:cNvPr id="0" name=""/>
        <dsp:cNvSpPr/>
      </dsp:nvSpPr>
      <dsp:spPr>
        <a:xfrm>
          <a:off x="10211" y="56252"/>
          <a:ext cx="2324345" cy="929738"/>
        </a:xfrm>
        <a:prstGeom prst="flowChartPreparation">
          <a:avLst/>
        </a:prstGeom>
        <a:solidFill>
          <a:srgbClr val="642E5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0" bIns="34290" numCol="1" spcCol="1270" anchor="ctr" anchorCtr="0">
          <a:noAutofit/>
        </a:bodyPr>
        <a:lstStyle/>
        <a:p>
          <a:pPr lvl="0" algn="ctr" defTabSz="2400300">
            <a:lnSpc>
              <a:spcPct val="90000"/>
            </a:lnSpc>
            <a:spcBef>
              <a:spcPct val="0"/>
            </a:spcBef>
            <a:spcAft>
              <a:spcPct val="35000"/>
            </a:spcAft>
          </a:pPr>
          <a:endParaRPr lang="id-ID" sz="5400" kern="1200" dirty="0"/>
        </a:p>
      </dsp:txBody>
      <dsp:txXfrm>
        <a:off x="475080" y="56252"/>
        <a:ext cx="1394607" cy="929738"/>
      </dsp:txXfrm>
    </dsp:sp>
    <dsp:sp modelId="{B5761A2D-F8D4-4547-B0CC-E9C37EFD3E8E}">
      <dsp:nvSpPr>
        <dsp:cNvPr id="0" name=""/>
        <dsp:cNvSpPr/>
      </dsp:nvSpPr>
      <dsp:spPr>
        <a:xfrm>
          <a:off x="2127737" y="211101"/>
          <a:ext cx="2197405" cy="627123"/>
        </a:xfrm>
        <a:prstGeom prst="chevron">
          <a:avLst/>
        </a:prstGeom>
        <a:solidFill>
          <a:srgbClr val="642E52"/>
        </a:soli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240" tIns="7620" rIns="0" bIns="7620" numCol="1" spcCol="1270" anchor="ctr" anchorCtr="0">
          <a:noAutofit/>
        </a:bodyPr>
        <a:lstStyle/>
        <a:p>
          <a:pPr lvl="0" algn="ctr" defTabSz="533400">
            <a:lnSpc>
              <a:spcPct val="90000"/>
            </a:lnSpc>
            <a:spcBef>
              <a:spcPct val="0"/>
            </a:spcBef>
            <a:spcAft>
              <a:spcPct val="35000"/>
            </a:spcAft>
          </a:pPr>
          <a:endParaRPr lang="id-ID" sz="1200" b="0" kern="1200" dirty="0"/>
        </a:p>
      </dsp:txBody>
      <dsp:txXfrm>
        <a:off x="2441299" y="211101"/>
        <a:ext cx="1570282" cy="627123"/>
      </dsp:txXfrm>
    </dsp:sp>
    <dsp:sp modelId="{3C2355F9-0040-4A1C-8BF9-DFFE05ADACE5}">
      <dsp:nvSpPr>
        <dsp:cNvPr id="0" name=""/>
        <dsp:cNvSpPr/>
      </dsp:nvSpPr>
      <dsp:spPr>
        <a:xfrm>
          <a:off x="10211" y="1116154"/>
          <a:ext cx="2324345" cy="929738"/>
        </a:xfrm>
        <a:prstGeom prst="flowChartPreparation">
          <a:avLst/>
        </a:prstGeom>
        <a:solidFill>
          <a:srgbClr val="7EBC9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0" bIns="34290" numCol="1" spcCol="1270" anchor="ctr" anchorCtr="0">
          <a:noAutofit/>
        </a:bodyPr>
        <a:lstStyle/>
        <a:p>
          <a:pPr lvl="0" algn="ctr" defTabSz="2400300">
            <a:lnSpc>
              <a:spcPct val="90000"/>
            </a:lnSpc>
            <a:spcBef>
              <a:spcPct val="0"/>
            </a:spcBef>
            <a:spcAft>
              <a:spcPct val="35000"/>
            </a:spcAft>
          </a:pPr>
          <a:endParaRPr lang="id-ID" sz="5400" kern="1200" dirty="0"/>
        </a:p>
      </dsp:txBody>
      <dsp:txXfrm>
        <a:off x="475080" y="1116154"/>
        <a:ext cx="1394607" cy="929738"/>
      </dsp:txXfrm>
    </dsp:sp>
    <dsp:sp modelId="{A11FB477-38B4-4B67-9469-6CD4832D1527}">
      <dsp:nvSpPr>
        <dsp:cNvPr id="0" name=""/>
        <dsp:cNvSpPr/>
      </dsp:nvSpPr>
      <dsp:spPr>
        <a:xfrm>
          <a:off x="2127737" y="1271002"/>
          <a:ext cx="2197405" cy="627123"/>
        </a:xfrm>
        <a:prstGeom prst="chevron">
          <a:avLst/>
        </a:prstGeom>
        <a:solidFill>
          <a:srgbClr val="7EBC94"/>
        </a:soli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240" tIns="7620" rIns="0" bIns="7620" numCol="1" spcCol="1270" anchor="ctr" anchorCtr="0">
          <a:noAutofit/>
        </a:bodyPr>
        <a:lstStyle/>
        <a:p>
          <a:pPr lvl="0" algn="ctr" defTabSz="533400">
            <a:lnSpc>
              <a:spcPct val="90000"/>
            </a:lnSpc>
            <a:spcBef>
              <a:spcPct val="0"/>
            </a:spcBef>
            <a:spcAft>
              <a:spcPct val="35000"/>
            </a:spcAft>
          </a:pPr>
          <a:endParaRPr lang="id-ID" sz="1200" b="0" kern="1200" dirty="0"/>
        </a:p>
      </dsp:txBody>
      <dsp:txXfrm>
        <a:off x="2441299" y="1271002"/>
        <a:ext cx="1570282" cy="627123"/>
      </dsp:txXfrm>
    </dsp:sp>
    <dsp:sp modelId="{F97A656D-DBC6-42E5-9D88-95EF4E895296}">
      <dsp:nvSpPr>
        <dsp:cNvPr id="0" name=""/>
        <dsp:cNvSpPr/>
      </dsp:nvSpPr>
      <dsp:spPr>
        <a:xfrm>
          <a:off x="10211" y="2136560"/>
          <a:ext cx="2324345" cy="929738"/>
        </a:xfrm>
        <a:prstGeom prst="flowChartPreparation">
          <a:avLst/>
        </a:prstGeom>
        <a:solidFill>
          <a:srgbClr val="642E5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0" bIns="34290" numCol="1" spcCol="1270" anchor="ctr" anchorCtr="0">
          <a:noAutofit/>
        </a:bodyPr>
        <a:lstStyle/>
        <a:p>
          <a:pPr lvl="0" algn="ctr" defTabSz="2400300">
            <a:lnSpc>
              <a:spcPct val="90000"/>
            </a:lnSpc>
            <a:spcBef>
              <a:spcPct val="0"/>
            </a:spcBef>
            <a:spcAft>
              <a:spcPct val="35000"/>
            </a:spcAft>
          </a:pPr>
          <a:endParaRPr lang="id-ID" sz="5400" kern="1200" dirty="0"/>
        </a:p>
      </dsp:txBody>
      <dsp:txXfrm>
        <a:off x="475080" y="2136560"/>
        <a:ext cx="1394607" cy="929738"/>
      </dsp:txXfrm>
    </dsp:sp>
    <dsp:sp modelId="{65A5D507-B3A4-4BF4-94BA-4F181C6F16F5}">
      <dsp:nvSpPr>
        <dsp:cNvPr id="0" name=""/>
        <dsp:cNvSpPr/>
      </dsp:nvSpPr>
      <dsp:spPr>
        <a:xfrm>
          <a:off x="2142091" y="2287867"/>
          <a:ext cx="2197405" cy="627123"/>
        </a:xfrm>
        <a:prstGeom prst="chevron">
          <a:avLst/>
        </a:prstGeom>
        <a:solidFill>
          <a:srgbClr val="642E52"/>
        </a:soli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240" tIns="7620" rIns="0" bIns="7620" numCol="1" spcCol="1270" anchor="ctr" anchorCtr="0">
          <a:noAutofit/>
        </a:bodyPr>
        <a:lstStyle/>
        <a:p>
          <a:pPr lvl="0" algn="ctr" defTabSz="533400">
            <a:lnSpc>
              <a:spcPct val="90000"/>
            </a:lnSpc>
            <a:spcBef>
              <a:spcPct val="0"/>
            </a:spcBef>
            <a:spcAft>
              <a:spcPct val="35000"/>
            </a:spcAft>
          </a:pPr>
          <a:endParaRPr lang="id-ID" sz="1200" b="0" kern="1200" dirty="0"/>
        </a:p>
      </dsp:txBody>
      <dsp:txXfrm>
        <a:off x="2455653" y="2287867"/>
        <a:ext cx="1570282" cy="627123"/>
      </dsp:txXfrm>
    </dsp:sp>
    <dsp:sp modelId="{7992F270-203A-427F-905E-B0B8E6FF63B2}">
      <dsp:nvSpPr>
        <dsp:cNvPr id="0" name=""/>
        <dsp:cNvSpPr/>
      </dsp:nvSpPr>
      <dsp:spPr>
        <a:xfrm>
          <a:off x="10211" y="3153424"/>
          <a:ext cx="2324345" cy="929738"/>
        </a:xfrm>
        <a:prstGeom prst="flowChartPreparation">
          <a:avLst/>
        </a:prstGeom>
        <a:solidFill>
          <a:srgbClr val="7EBC9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0" bIns="34290" numCol="1" spcCol="1270" anchor="ctr" anchorCtr="0">
          <a:noAutofit/>
        </a:bodyPr>
        <a:lstStyle/>
        <a:p>
          <a:pPr lvl="0" algn="ctr" defTabSz="2400300">
            <a:lnSpc>
              <a:spcPct val="90000"/>
            </a:lnSpc>
            <a:spcBef>
              <a:spcPct val="0"/>
            </a:spcBef>
            <a:spcAft>
              <a:spcPct val="35000"/>
            </a:spcAft>
          </a:pPr>
          <a:endParaRPr lang="id-ID" sz="5400" kern="1200" dirty="0"/>
        </a:p>
      </dsp:txBody>
      <dsp:txXfrm>
        <a:off x="475080" y="3153424"/>
        <a:ext cx="1394607" cy="929738"/>
      </dsp:txXfrm>
    </dsp:sp>
    <dsp:sp modelId="{7242D4DE-B7CC-46DB-81C4-58755C1C153C}">
      <dsp:nvSpPr>
        <dsp:cNvPr id="0" name=""/>
        <dsp:cNvSpPr/>
      </dsp:nvSpPr>
      <dsp:spPr>
        <a:xfrm>
          <a:off x="2174167" y="3319078"/>
          <a:ext cx="2197405" cy="627123"/>
        </a:xfrm>
        <a:prstGeom prst="chevron">
          <a:avLst/>
        </a:prstGeom>
        <a:solidFill>
          <a:srgbClr val="7EBC94"/>
        </a:soli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240" tIns="7620" rIns="0" bIns="7620" numCol="1" spcCol="1270" anchor="ctr" anchorCtr="0">
          <a:noAutofit/>
        </a:bodyPr>
        <a:lstStyle/>
        <a:p>
          <a:pPr lvl="0" algn="ctr" defTabSz="533400">
            <a:lnSpc>
              <a:spcPct val="90000"/>
            </a:lnSpc>
            <a:spcBef>
              <a:spcPct val="0"/>
            </a:spcBef>
            <a:spcAft>
              <a:spcPct val="35000"/>
            </a:spcAft>
          </a:pPr>
          <a:endParaRPr lang="id-ID" sz="1200" b="0" kern="1200" dirty="0"/>
        </a:p>
      </dsp:txBody>
      <dsp:txXfrm>
        <a:off x="2487729" y="3319078"/>
        <a:ext cx="1570282" cy="627123"/>
      </dsp:txXfrm>
    </dsp:sp>
    <dsp:sp modelId="{92D56636-B96B-452F-8A5A-42CF2095903A}">
      <dsp:nvSpPr>
        <dsp:cNvPr id="0" name=""/>
        <dsp:cNvSpPr/>
      </dsp:nvSpPr>
      <dsp:spPr>
        <a:xfrm>
          <a:off x="4231415" y="3246798"/>
          <a:ext cx="6599507" cy="771682"/>
        </a:xfrm>
        <a:prstGeom prst="chevron">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970" tIns="6985" rIns="0" bIns="6985" numCol="1" spcCol="1270" anchor="ctr" anchorCtr="0">
          <a:noAutofit/>
        </a:bodyPr>
        <a:lstStyle/>
        <a:p>
          <a:pPr lvl="0" algn="l" defTabSz="488950">
            <a:lnSpc>
              <a:spcPct val="90000"/>
            </a:lnSpc>
            <a:spcBef>
              <a:spcPct val="0"/>
            </a:spcBef>
            <a:spcAft>
              <a:spcPct val="35000"/>
            </a:spcAft>
          </a:pPr>
          <a:endParaRPr lang="id-ID" sz="1100" kern="1200" dirty="0">
            <a:solidFill>
              <a:schemeClr val="bg1">
                <a:lumMod val="65000"/>
              </a:schemeClr>
            </a:solidFill>
          </a:endParaRPr>
        </a:p>
      </dsp:txBody>
      <dsp:txXfrm>
        <a:off x="4617256" y="3246798"/>
        <a:ext cx="5827825" cy="77168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25DE1D6-F49F-4F80-9528-F6418E33CD31}">
      <dsp:nvSpPr>
        <dsp:cNvPr id="0" name=""/>
        <dsp:cNvSpPr/>
      </dsp:nvSpPr>
      <dsp:spPr>
        <a:xfrm rot="5400000">
          <a:off x="3819783" y="115944"/>
          <a:ext cx="1304029" cy="1134505"/>
        </a:xfrm>
        <a:prstGeom prst="hexagon">
          <a:avLst>
            <a:gd name="adj" fmla="val 25000"/>
            <a:gd name="vf" fmla="val 115470"/>
          </a:avLst>
        </a:prstGeom>
        <a:solidFill>
          <a:srgbClr val="7EBC9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r>
            <a:rPr lang="en-US" sz="1600" b="1" kern="1200" dirty="0"/>
            <a:t>text</a:t>
          </a:r>
          <a:endParaRPr lang="th-TH" sz="1600" b="1" kern="1200" dirty="0"/>
        </a:p>
      </dsp:txBody>
      <dsp:txXfrm rot="-5400000">
        <a:off x="4081339" y="234393"/>
        <a:ext cx="780917" cy="897607"/>
      </dsp:txXfrm>
    </dsp:sp>
    <dsp:sp modelId="{2E22A886-72B7-4611-9A6C-B05C21D30F3A}">
      <dsp:nvSpPr>
        <dsp:cNvPr id="0" name=""/>
        <dsp:cNvSpPr/>
      </dsp:nvSpPr>
      <dsp:spPr>
        <a:xfrm>
          <a:off x="5148918" y="291988"/>
          <a:ext cx="3167993" cy="782417"/>
        </a:xfrm>
        <a:prstGeom prst="rect">
          <a:avLst/>
        </a:prstGeom>
        <a:noFill/>
        <a:ln>
          <a:noFill/>
        </a:ln>
        <a:effectLst/>
      </dsp:spPr>
      <dsp:style>
        <a:lnRef idx="0">
          <a:scrgbClr r="0" g="0" b="0"/>
        </a:lnRef>
        <a:fillRef idx="0">
          <a:scrgbClr r="0" g="0" b="0"/>
        </a:fillRef>
        <a:effectRef idx="0">
          <a:scrgbClr r="0" g="0" b="0"/>
        </a:effectRef>
        <a:fontRef idx="minor"/>
      </dsp:style>
    </dsp:sp>
    <dsp:sp modelId="{0374AE5C-24FC-4D58-AAFC-0FB7A0C6CB8B}">
      <dsp:nvSpPr>
        <dsp:cNvPr id="0" name=""/>
        <dsp:cNvSpPr/>
      </dsp:nvSpPr>
      <dsp:spPr>
        <a:xfrm rot="5400000">
          <a:off x="2594516" y="115944"/>
          <a:ext cx="1304029" cy="1134505"/>
        </a:xfrm>
        <a:prstGeom prst="hexagon">
          <a:avLst>
            <a:gd name="adj" fmla="val 25000"/>
            <a:gd name="vf" fmla="val 115470"/>
          </a:avLst>
        </a:prstGeom>
        <a:solidFill>
          <a:srgbClr val="642E5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600200">
            <a:lnSpc>
              <a:spcPct val="90000"/>
            </a:lnSpc>
            <a:spcBef>
              <a:spcPct val="0"/>
            </a:spcBef>
            <a:spcAft>
              <a:spcPct val="35000"/>
            </a:spcAft>
          </a:pPr>
          <a:endParaRPr lang="th-TH" sz="3600" kern="1200"/>
        </a:p>
      </dsp:txBody>
      <dsp:txXfrm rot="-5400000">
        <a:off x="2856072" y="234393"/>
        <a:ext cx="780917" cy="897607"/>
      </dsp:txXfrm>
    </dsp:sp>
    <dsp:sp modelId="{4A5C7131-66F6-4FB5-83A8-298B43E797E2}">
      <dsp:nvSpPr>
        <dsp:cNvPr id="0" name=""/>
        <dsp:cNvSpPr/>
      </dsp:nvSpPr>
      <dsp:spPr>
        <a:xfrm rot="5400000">
          <a:off x="3196960" y="1208291"/>
          <a:ext cx="1304029" cy="1134505"/>
        </a:xfrm>
        <a:prstGeom prst="hexagon">
          <a:avLst>
            <a:gd name="adj" fmla="val 25000"/>
            <a:gd name="vf" fmla="val 115470"/>
          </a:avLst>
        </a:prstGeom>
        <a:solidFill>
          <a:srgbClr val="7EBC9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r>
            <a:rPr lang="en-US" sz="1600" b="1" kern="1200" dirty="0"/>
            <a:t>text</a:t>
          </a:r>
          <a:endParaRPr lang="th-TH" sz="1600" b="1" kern="1200" dirty="0"/>
        </a:p>
      </dsp:txBody>
      <dsp:txXfrm rot="-5400000">
        <a:off x="3458516" y="1326740"/>
        <a:ext cx="780917" cy="897607"/>
      </dsp:txXfrm>
    </dsp:sp>
    <dsp:sp modelId="{6D69E465-0953-40C2-A9A3-B1446A3A70BB}">
      <dsp:nvSpPr>
        <dsp:cNvPr id="0" name=""/>
        <dsp:cNvSpPr/>
      </dsp:nvSpPr>
      <dsp:spPr>
        <a:xfrm>
          <a:off x="43565" y="1384335"/>
          <a:ext cx="3168003" cy="782417"/>
        </a:xfrm>
        <a:prstGeom prst="rect">
          <a:avLst/>
        </a:prstGeom>
        <a:noFill/>
        <a:ln>
          <a:noFill/>
        </a:ln>
        <a:effectLst/>
      </dsp:spPr>
      <dsp:style>
        <a:lnRef idx="0">
          <a:scrgbClr r="0" g="0" b="0"/>
        </a:lnRef>
        <a:fillRef idx="0">
          <a:scrgbClr r="0" g="0" b="0"/>
        </a:fillRef>
        <a:effectRef idx="0">
          <a:scrgbClr r="0" g="0" b="0"/>
        </a:effectRef>
        <a:fontRef idx="minor"/>
      </dsp:style>
    </dsp:sp>
    <dsp:sp modelId="{14A9A01E-FB72-446D-B2EA-14C372D42926}">
      <dsp:nvSpPr>
        <dsp:cNvPr id="0" name=""/>
        <dsp:cNvSpPr/>
      </dsp:nvSpPr>
      <dsp:spPr>
        <a:xfrm rot="5400000">
          <a:off x="4422226" y="1208291"/>
          <a:ext cx="1304029" cy="1134505"/>
        </a:xfrm>
        <a:prstGeom prst="hexagon">
          <a:avLst>
            <a:gd name="adj" fmla="val 25000"/>
            <a:gd name="vf" fmla="val 115470"/>
          </a:avLst>
        </a:prstGeom>
        <a:solidFill>
          <a:srgbClr val="642E5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600200">
            <a:lnSpc>
              <a:spcPct val="90000"/>
            </a:lnSpc>
            <a:spcBef>
              <a:spcPct val="0"/>
            </a:spcBef>
            <a:spcAft>
              <a:spcPct val="35000"/>
            </a:spcAft>
          </a:pPr>
          <a:endParaRPr lang="th-TH" sz="3600" kern="1200"/>
        </a:p>
      </dsp:txBody>
      <dsp:txXfrm rot="-5400000">
        <a:off x="4683782" y="1326740"/>
        <a:ext cx="780917" cy="897607"/>
      </dsp:txXfrm>
    </dsp:sp>
    <dsp:sp modelId="{88B4F0E6-5C1B-4EB2-A864-3422B0E964A4}">
      <dsp:nvSpPr>
        <dsp:cNvPr id="0" name=""/>
        <dsp:cNvSpPr/>
      </dsp:nvSpPr>
      <dsp:spPr>
        <a:xfrm rot="5400000">
          <a:off x="3819783" y="2300638"/>
          <a:ext cx="1304029" cy="1134505"/>
        </a:xfrm>
        <a:prstGeom prst="hexagon">
          <a:avLst>
            <a:gd name="adj" fmla="val 25000"/>
            <a:gd name="vf" fmla="val 115470"/>
          </a:avLst>
        </a:prstGeom>
        <a:solidFill>
          <a:srgbClr val="7EBC9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r>
            <a:rPr lang="en-US" sz="1600" b="1" kern="1200" dirty="0"/>
            <a:t>text</a:t>
          </a:r>
          <a:endParaRPr lang="th-TH" sz="1600" b="1" kern="1200" dirty="0"/>
        </a:p>
      </dsp:txBody>
      <dsp:txXfrm rot="-5400000">
        <a:off x="4081339" y="2419087"/>
        <a:ext cx="780917" cy="897607"/>
      </dsp:txXfrm>
    </dsp:sp>
    <dsp:sp modelId="{C4BA1345-BE36-499C-AB6A-075D43D41F56}">
      <dsp:nvSpPr>
        <dsp:cNvPr id="0" name=""/>
        <dsp:cNvSpPr/>
      </dsp:nvSpPr>
      <dsp:spPr>
        <a:xfrm>
          <a:off x="5148919" y="2476682"/>
          <a:ext cx="3167993" cy="782417"/>
        </a:xfrm>
        <a:prstGeom prst="rect">
          <a:avLst/>
        </a:prstGeom>
        <a:noFill/>
        <a:ln>
          <a:noFill/>
        </a:ln>
        <a:effectLst/>
      </dsp:spPr>
      <dsp:style>
        <a:lnRef idx="0">
          <a:scrgbClr r="0" g="0" b="0"/>
        </a:lnRef>
        <a:fillRef idx="0">
          <a:scrgbClr r="0" g="0" b="0"/>
        </a:fillRef>
        <a:effectRef idx="0">
          <a:scrgbClr r="0" g="0" b="0"/>
        </a:effectRef>
        <a:fontRef idx="minor"/>
      </dsp:style>
    </dsp:sp>
    <dsp:sp modelId="{292A5773-AB48-43FA-A854-B96B96631BB6}">
      <dsp:nvSpPr>
        <dsp:cNvPr id="0" name=""/>
        <dsp:cNvSpPr/>
      </dsp:nvSpPr>
      <dsp:spPr>
        <a:xfrm rot="5400000">
          <a:off x="2594516" y="2300638"/>
          <a:ext cx="1304029" cy="1134505"/>
        </a:xfrm>
        <a:prstGeom prst="hexagon">
          <a:avLst>
            <a:gd name="adj" fmla="val 25000"/>
            <a:gd name="vf" fmla="val 115470"/>
          </a:avLst>
        </a:prstGeom>
        <a:solidFill>
          <a:srgbClr val="642E5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600200">
            <a:lnSpc>
              <a:spcPct val="90000"/>
            </a:lnSpc>
            <a:spcBef>
              <a:spcPct val="0"/>
            </a:spcBef>
            <a:spcAft>
              <a:spcPct val="35000"/>
            </a:spcAft>
          </a:pPr>
          <a:endParaRPr lang="th-TH" sz="3600" kern="1200"/>
        </a:p>
      </dsp:txBody>
      <dsp:txXfrm rot="-5400000">
        <a:off x="2856072" y="2419087"/>
        <a:ext cx="780917" cy="897607"/>
      </dsp:txXfrm>
    </dsp:sp>
    <dsp:sp modelId="{79B56233-B15B-4AD5-B90F-9DE8F2CDE215}">
      <dsp:nvSpPr>
        <dsp:cNvPr id="0" name=""/>
        <dsp:cNvSpPr/>
      </dsp:nvSpPr>
      <dsp:spPr>
        <a:xfrm rot="5400000">
          <a:off x="3196960" y="3392984"/>
          <a:ext cx="1304029" cy="1134505"/>
        </a:xfrm>
        <a:prstGeom prst="hexagon">
          <a:avLst>
            <a:gd name="adj" fmla="val 25000"/>
            <a:gd name="vf" fmla="val 115470"/>
          </a:avLst>
        </a:prstGeom>
        <a:solidFill>
          <a:srgbClr val="7EBC9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r>
            <a:rPr lang="en-US" altLang="zh-CN" sz="1600" b="1" kern="1200" dirty="0"/>
            <a:t>text</a:t>
          </a:r>
          <a:endParaRPr lang="th-TH" sz="1600" b="1" kern="1200" dirty="0"/>
        </a:p>
      </dsp:txBody>
      <dsp:txXfrm rot="-5400000">
        <a:off x="3458516" y="3511433"/>
        <a:ext cx="780917" cy="897607"/>
      </dsp:txXfrm>
    </dsp:sp>
    <dsp:sp modelId="{F92BF21B-527C-47D8-839F-9E7EEA104960}">
      <dsp:nvSpPr>
        <dsp:cNvPr id="0" name=""/>
        <dsp:cNvSpPr/>
      </dsp:nvSpPr>
      <dsp:spPr>
        <a:xfrm>
          <a:off x="43551" y="3569029"/>
          <a:ext cx="3168003" cy="782417"/>
        </a:xfrm>
        <a:prstGeom prst="rect">
          <a:avLst/>
        </a:prstGeom>
        <a:noFill/>
        <a:ln>
          <a:noFill/>
        </a:ln>
        <a:effectLst/>
      </dsp:spPr>
      <dsp:style>
        <a:lnRef idx="0">
          <a:scrgbClr r="0" g="0" b="0"/>
        </a:lnRef>
        <a:fillRef idx="0">
          <a:scrgbClr r="0" g="0" b="0"/>
        </a:fillRef>
        <a:effectRef idx="0">
          <a:scrgbClr r="0" g="0" b="0"/>
        </a:effectRef>
        <a:fontRef idx="minor"/>
      </dsp:style>
    </dsp:sp>
    <dsp:sp modelId="{6DC7A619-BBE7-418C-96F3-379B91EE37E5}">
      <dsp:nvSpPr>
        <dsp:cNvPr id="0" name=""/>
        <dsp:cNvSpPr/>
      </dsp:nvSpPr>
      <dsp:spPr>
        <a:xfrm rot="5400000">
          <a:off x="4422226" y="3392984"/>
          <a:ext cx="1304029" cy="1134505"/>
        </a:xfrm>
        <a:prstGeom prst="hexagon">
          <a:avLst>
            <a:gd name="adj" fmla="val 25000"/>
            <a:gd name="vf" fmla="val 115470"/>
          </a:avLst>
        </a:prstGeom>
        <a:solidFill>
          <a:srgbClr val="642E5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600200">
            <a:lnSpc>
              <a:spcPct val="90000"/>
            </a:lnSpc>
            <a:spcBef>
              <a:spcPct val="0"/>
            </a:spcBef>
            <a:spcAft>
              <a:spcPct val="35000"/>
            </a:spcAft>
          </a:pPr>
          <a:endParaRPr lang="th-TH" sz="3600" kern="1200"/>
        </a:p>
      </dsp:txBody>
      <dsp:txXfrm rot="-5400000">
        <a:off x="4683782" y="3511433"/>
        <a:ext cx="780917" cy="897607"/>
      </dsp:txXfrm>
    </dsp:sp>
  </dsp:spTree>
</dsp:drawing>
</file>

<file path=ppt/diagrams/layout1.xml><?xml version="1.0" encoding="utf-8"?>
<dgm:layoutDef xmlns:dgm="http://schemas.openxmlformats.org/drawingml/2006/diagram" xmlns:a="http://schemas.openxmlformats.org/drawingml/2006/main" uniqueId="urn:microsoft.com/office/officeart/2005/8/layout/lProcess3#1">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nodeVertAlign" val="t"/>
          <dgm:param type="vertAlign" val="mid"/>
          <dgm:param type="nodeHorzAlign" val="l"/>
          <dgm:param type="fallback" val="2D"/>
        </dgm:alg>
      </dgm:if>
      <dgm:else name="Name3">
        <dgm:alg type="lin">
          <dgm:param type="linDir" val="fromT"/>
          <dgm:param type="nodeVertAlign" val="t"/>
          <dgm:param type="vertAlign" val="mid"/>
          <dgm:param type="nodeHorzAlign" val="r"/>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VertAlign" val="mid"/>
              <dgm:param type="nodeHorzAlign" val="l"/>
              <dgm:param type="fallback" val="2D"/>
            </dgm:alg>
          </dgm:if>
          <dgm:else name="Name7">
            <dgm:alg type="lin">
              <dgm:param type="linDir" val="fromR"/>
              <dgm:param type="nodeVertAlign" val="mid"/>
              <dgm:param type="nodeHorzAlign" val="r"/>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2.xml><?xml version="1.0" encoding="utf-8"?>
<dgm:layoutDef xmlns:dgm="http://schemas.openxmlformats.org/drawingml/2006/diagram" xmlns:a="http://schemas.openxmlformats.org/drawingml/2006/main" uniqueId="urn:microsoft.com/office/officeart/2008/layout/AlternatingHexagons">
  <dgm:title val=""/>
  <dgm:desc val=""/>
  <dgm:catLst>
    <dgm:cat type="list" pri="1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chMax/>
      <dgm:chPref/>
      <dgm:dir/>
      <dgm:animLvl val="lvl"/>
    </dgm:varLst>
    <dgm:alg type="lin">
      <dgm:param type="linDir" val="fromT"/>
    </dgm:alg>
    <dgm:shape xmlns:r="http://schemas.openxmlformats.org/officeDocument/2006/relationships" r:blip="">
      <dgm:adjLst/>
    </dgm:shape>
    <dgm:constrLst>
      <dgm:constr type="primFontSz" for="des" forName="Parent1" val="65"/>
      <dgm:constr type="primFontSz" for="des" forName="Childtext1" refType="primFontSz" refFor="des" refForName="Parent1" op="lte"/>
      <dgm:constr type="w" for="ch" forName="composite" refType="w"/>
      <dgm:constr type="h" for="ch" forName="composite" refType="h"/>
      <dgm:constr type="h" for="ch" forName="spaceBetweenRectangles" refType="w" refFor="ch" refForName="composite" fact="-0.042"/>
      <dgm:constr type="sp" refType="h" refFor="ch" refForName="composite" op="equ" fact="0.1"/>
    </dgm:constrLst>
    <dgm:forEach name="nodesForEach" axis="ch" ptType="node">
      <dgm:layoutNode name="composite">
        <dgm:alg type="composite">
          <dgm:param type="ar" val="3.6"/>
        </dgm:alg>
        <dgm:shape xmlns:r="http://schemas.openxmlformats.org/officeDocument/2006/relationships" r:blip="">
          <dgm:adjLst/>
        </dgm:shape>
        <dgm:choose name="Name1">
          <dgm:if name="Name2" func="var" arg="dir" op="equ" val="norm">
            <dgm:choose name="Name3">
              <dgm:if name="Name4" axis="self" ptType="node" func="posOdd" op="equ" val="1">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dgm:constr type="h" for="ch" forName="BalanceSpacing" refType="h" fact="0.1"/>
                  <dgm:constr type="l" for="ch" forName="BalanceSpacing1" refType="w" fact="0.69"/>
                  <dgm:constr type="t" for="ch" forName="BalanceSpacing1" refType="h" fact="0.2"/>
                  <dgm:constr type="w" for="ch" forName="BalanceSpacing1" refType="w" fact="0.31"/>
                  <dgm:constr type="h" for="ch" forName="BalanceSpacing1" refType="h" fact="0.6"/>
                </dgm:constrLst>
              </dgm:if>
              <dgm:else name="Name5">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 type="l" for="ch" forName="BalanceSpacing1" refType="w" fact="0"/>
                  <dgm:constr type="t" for="ch" forName="BalanceSpacing1" refType="h" fact="0.2"/>
                  <dgm:constr type="w" for="ch" forName="BalanceSpacing1" refType="w" fact="0.3"/>
                  <dgm:constr type="h" for="ch" forName="BalanceSpacing1" refType="h" fact="0.6"/>
                </dgm:constrLst>
              </dgm:else>
            </dgm:choose>
          </dgm:if>
          <dgm:else name="Name6">
            <dgm:choose name="Name7">
              <dgm:if name="Name8" axis="self" ptType="node" func="posOdd" op="equ" val="1">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Lst>
              </dgm:if>
              <dgm:else name="Name9">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fact="0.18"/>
                  <dgm:constr type="h" for="ch" forName="BalanceSpacing" refType="h"/>
                </dgm:constrLst>
              </dgm:else>
            </dgm:choose>
          </dgm:else>
        </dgm:choose>
        <dgm:layoutNode name="Parent1" styleLbl="node1">
          <dgm:varLst>
            <dgm:chMax val="1"/>
            <dgm:chPref val="1"/>
            <dgm:bulletEnabled val="1"/>
          </dgm:varLst>
          <dgm:alg type="tx"/>
          <dgm:shape xmlns:r="http://schemas.openxmlformats.org/officeDocument/2006/relationships" rot="90" type="hexagon" r:blip="">
            <dgm:adjLst>
              <dgm:adj idx="1" val="0.25"/>
              <dgm:adj idx="2" val="1.154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hildtext1" styleLbl="revTx">
          <dgm:varLst>
            <dgm:chMax val="0"/>
            <dgm:chPref val="0"/>
            <dgm:bulletEnabled val="1"/>
          </dgm:varLst>
          <dgm:choose name="Name10">
            <dgm:if name="Name11" func="var" arg="dir" op="equ" val="norm">
              <dgm:choose name="Name12">
                <dgm:if name="Name13" axis="self" ptType="node" func="posOdd" op="equ" val="1">
                  <dgm:alg type="tx">
                    <dgm:param type="parTxLTRAlign" val="l"/>
                  </dgm:alg>
                </dgm:if>
                <dgm:else name="Name14">
                  <dgm:alg type="tx">
                    <dgm:param type="parTxLTRAlign" val="r"/>
                  </dgm:alg>
                </dgm:else>
              </dgm:choose>
            </dgm:if>
            <dgm:else name="Name15">
              <dgm:choose name="Name16">
                <dgm:if name="Name17" axis="self" ptType="node" func="posOdd" op="equ" val="1">
                  <dgm:alg type="tx">
                    <dgm:param type="parTxLTRAlign" val="r"/>
                  </dgm:alg>
                </dgm:if>
                <dgm:else name="Name18">
                  <dgm:alg type="tx">
                    <dgm:param type="parTxLTRAlign" val="l"/>
                  </dgm:alg>
                </dgm:else>
              </dgm:choose>
            </dgm:else>
          </dgm:choose>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BalanceSpacing">
          <dgm:alg type="sp"/>
          <dgm:shape xmlns:r="http://schemas.openxmlformats.org/officeDocument/2006/relationships" r:blip="">
            <dgm:adjLst/>
          </dgm:shape>
        </dgm:layoutNode>
        <dgm:layoutNode name="BalanceSpacing1">
          <dgm:alg type="sp"/>
          <dgm:shape xmlns:r="http://schemas.openxmlformats.org/officeDocument/2006/relationships" r:blip="">
            <dgm:adjLst/>
          </dgm:shape>
        </dgm:layoutNode>
        <dgm:forEach name="Name19" axis="followSib" ptType="sibTrans" hideLastTrans="0" cnt="1">
          <dgm:layoutNode name="Accent1Text" styleLbl="node1">
            <dgm:alg type="tx"/>
            <dgm:shape xmlns:r="http://schemas.openxmlformats.org/officeDocument/2006/relationships" rot="90" type="hexagon" r:blip="">
              <dgm:adjLst>
                <dgm:adj idx="1" val="0.25"/>
                <dgm:adj idx="2" val="1.1547"/>
              </dgm:adjLst>
            </dgm:shape>
            <dgm:presOf axis="self" ptType="sibTrans"/>
            <dgm:constrLst>
              <dgm:constr type="lMarg"/>
              <dgm:constr type="rMarg"/>
              <dgm:constr type="tMarg"/>
              <dgm:constr type="bMarg"/>
            </dgm:constrLst>
            <dgm:ruleLst>
              <dgm:rule type="primFontSz" val="5" fact="NaN" max="NaN"/>
            </dgm:ruleLst>
          </dgm:layoutNode>
        </dgm:forEach>
      </dgm:layoutNode>
      <dgm:forEach name="Name2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0C11D0A-8FFC-4548-B271-30D04C19B3F5}"/>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47B00166-AF15-403E-BA68-4DD15A3BF8A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D5A8552F-4DE1-4C15-A08A-D9F35F9C30A1}"/>
              </a:ext>
            </a:extLst>
          </p:cNvPr>
          <p:cNvSpPr>
            <a:spLocks noGrp="1"/>
          </p:cNvSpPr>
          <p:nvPr>
            <p:ph type="dt" sz="half" idx="10"/>
          </p:nvPr>
        </p:nvSpPr>
        <p:spPr/>
        <p:txBody>
          <a:bodyPr/>
          <a:lstStyle/>
          <a:p>
            <a:fld id="{49EF3B51-71BB-4A67-91F4-C98335E5B259}" type="datetimeFigureOut">
              <a:rPr lang="zh-CN" altLang="en-US" smtClean="0"/>
              <a:t>2018/5/2 Wednesday</a:t>
            </a:fld>
            <a:endParaRPr lang="zh-CN" altLang="en-US"/>
          </a:p>
        </p:txBody>
      </p:sp>
      <p:sp>
        <p:nvSpPr>
          <p:cNvPr id="5" name="页脚占位符 4">
            <a:extLst>
              <a:ext uri="{FF2B5EF4-FFF2-40B4-BE49-F238E27FC236}">
                <a16:creationId xmlns:a16="http://schemas.microsoft.com/office/drawing/2014/main" id="{1F8FD5E1-2646-472C-BBE8-963D4A37B8E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C775F28-5B98-4BB7-9D7D-F08FD30BAB7D}"/>
              </a:ext>
            </a:extLst>
          </p:cNvPr>
          <p:cNvSpPr>
            <a:spLocks noGrp="1"/>
          </p:cNvSpPr>
          <p:nvPr>
            <p:ph type="sldNum" sz="quarter" idx="12"/>
          </p:nvPr>
        </p:nvSpPr>
        <p:spPr/>
        <p:txBody>
          <a:bodyPr/>
          <a:lstStyle/>
          <a:p>
            <a:fld id="{53DA42FA-033E-492C-8F75-6CA6BB2545DD}" type="slidenum">
              <a:rPr lang="zh-CN" altLang="en-US" smtClean="0"/>
              <a:t>‹#›</a:t>
            </a:fld>
            <a:endParaRPr lang="zh-CN" altLang="en-US"/>
          </a:p>
        </p:txBody>
      </p:sp>
    </p:spTree>
    <p:extLst>
      <p:ext uri="{BB962C8B-B14F-4D97-AF65-F5344CB8AC3E}">
        <p14:creationId xmlns:p14="http://schemas.microsoft.com/office/powerpoint/2010/main" val="25985942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2AEC277-8884-4C9F-A25E-FA87BA6462D3}"/>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21762129-BD2B-47C5-AD56-41B5C1EA6552}"/>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E0810F15-2D8E-4D00-89DB-247B8070161F}"/>
              </a:ext>
            </a:extLst>
          </p:cNvPr>
          <p:cNvSpPr>
            <a:spLocks noGrp="1"/>
          </p:cNvSpPr>
          <p:nvPr>
            <p:ph type="dt" sz="half" idx="10"/>
          </p:nvPr>
        </p:nvSpPr>
        <p:spPr/>
        <p:txBody>
          <a:bodyPr/>
          <a:lstStyle/>
          <a:p>
            <a:fld id="{49EF3B51-71BB-4A67-91F4-C98335E5B259}" type="datetimeFigureOut">
              <a:rPr lang="zh-CN" altLang="en-US" smtClean="0"/>
              <a:t>2018/5/2 Wednesday</a:t>
            </a:fld>
            <a:endParaRPr lang="zh-CN" altLang="en-US"/>
          </a:p>
        </p:txBody>
      </p:sp>
      <p:sp>
        <p:nvSpPr>
          <p:cNvPr id="5" name="页脚占位符 4">
            <a:extLst>
              <a:ext uri="{FF2B5EF4-FFF2-40B4-BE49-F238E27FC236}">
                <a16:creationId xmlns:a16="http://schemas.microsoft.com/office/drawing/2014/main" id="{7761AC75-7DD0-40DF-8BA4-F6C88A6AA4D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40597EE-EFC5-4558-B9EA-CC27D3287E1E}"/>
              </a:ext>
            </a:extLst>
          </p:cNvPr>
          <p:cNvSpPr>
            <a:spLocks noGrp="1"/>
          </p:cNvSpPr>
          <p:nvPr>
            <p:ph type="sldNum" sz="quarter" idx="12"/>
          </p:nvPr>
        </p:nvSpPr>
        <p:spPr/>
        <p:txBody>
          <a:bodyPr/>
          <a:lstStyle/>
          <a:p>
            <a:fld id="{53DA42FA-033E-492C-8F75-6CA6BB2545DD}" type="slidenum">
              <a:rPr lang="zh-CN" altLang="en-US" smtClean="0"/>
              <a:t>‹#›</a:t>
            </a:fld>
            <a:endParaRPr lang="zh-CN" altLang="en-US"/>
          </a:p>
        </p:txBody>
      </p:sp>
    </p:spTree>
    <p:extLst>
      <p:ext uri="{BB962C8B-B14F-4D97-AF65-F5344CB8AC3E}">
        <p14:creationId xmlns:p14="http://schemas.microsoft.com/office/powerpoint/2010/main" val="6055567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EBA2A64C-B111-4D02-9570-ADEAB21F6FE6}"/>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77861FF0-7A20-4013-B948-30A356BCB067}"/>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DA09B7B9-4C15-4C00-8677-46E729D7EC88}"/>
              </a:ext>
            </a:extLst>
          </p:cNvPr>
          <p:cNvSpPr>
            <a:spLocks noGrp="1"/>
          </p:cNvSpPr>
          <p:nvPr>
            <p:ph type="dt" sz="half" idx="10"/>
          </p:nvPr>
        </p:nvSpPr>
        <p:spPr/>
        <p:txBody>
          <a:bodyPr/>
          <a:lstStyle/>
          <a:p>
            <a:fld id="{49EF3B51-71BB-4A67-91F4-C98335E5B259}" type="datetimeFigureOut">
              <a:rPr lang="zh-CN" altLang="en-US" smtClean="0"/>
              <a:t>2018/5/2 Wednesday</a:t>
            </a:fld>
            <a:endParaRPr lang="zh-CN" altLang="en-US"/>
          </a:p>
        </p:txBody>
      </p:sp>
      <p:sp>
        <p:nvSpPr>
          <p:cNvPr id="5" name="页脚占位符 4">
            <a:extLst>
              <a:ext uri="{FF2B5EF4-FFF2-40B4-BE49-F238E27FC236}">
                <a16:creationId xmlns:a16="http://schemas.microsoft.com/office/drawing/2014/main" id="{FDBF40E4-B2E1-4541-B961-9A09C94EE50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0DDB384-8A40-4D5E-90FA-74F08ABC872A}"/>
              </a:ext>
            </a:extLst>
          </p:cNvPr>
          <p:cNvSpPr>
            <a:spLocks noGrp="1"/>
          </p:cNvSpPr>
          <p:nvPr>
            <p:ph type="sldNum" sz="quarter" idx="12"/>
          </p:nvPr>
        </p:nvSpPr>
        <p:spPr/>
        <p:txBody>
          <a:bodyPr/>
          <a:lstStyle/>
          <a:p>
            <a:fld id="{53DA42FA-033E-492C-8F75-6CA6BB2545DD}" type="slidenum">
              <a:rPr lang="zh-CN" altLang="en-US" smtClean="0"/>
              <a:t>‹#›</a:t>
            </a:fld>
            <a:endParaRPr lang="zh-CN" altLang="en-US"/>
          </a:p>
        </p:txBody>
      </p:sp>
    </p:spTree>
    <p:extLst>
      <p:ext uri="{BB962C8B-B14F-4D97-AF65-F5344CB8AC3E}">
        <p14:creationId xmlns:p14="http://schemas.microsoft.com/office/powerpoint/2010/main" val="7742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4F84AD5-767D-4EAA-A729-F5CADF48E447}"/>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76FD05E4-1D5B-43B3-AF67-E32307B4A30C}"/>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843721BC-BE45-44A1-A875-41244457A59F}"/>
              </a:ext>
            </a:extLst>
          </p:cNvPr>
          <p:cNvSpPr>
            <a:spLocks noGrp="1"/>
          </p:cNvSpPr>
          <p:nvPr>
            <p:ph type="dt" sz="half" idx="10"/>
          </p:nvPr>
        </p:nvSpPr>
        <p:spPr/>
        <p:txBody>
          <a:bodyPr/>
          <a:lstStyle/>
          <a:p>
            <a:fld id="{49EF3B51-71BB-4A67-91F4-C98335E5B259}" type="datetimeFigureOut">
              <a:rPr lang="zh-CN" altLang="en-US" smtClean="0"/>
              <a:t>2018/5/2 Wednesday</a:t>
            </a:fld>
            <a:endParaRPr lang="zh-CN" altLang="en-US"/>
          </a:p>
        </p:txBody>
      </p:sp>
      <p:sp>
        <p:nvSpPr>
          <p:cNvPr id="5" name="页脚占位符 4">
            <a:extLst>
              <a:ext uri="{FF2B5EF4-FFF2-40B4-BE49-F238E27FC236}">
                <a16:creationId xmlns:a16="http://schemas.microsoft.com/office/drawing/2014/main" id="{4C59A38D-1335-4A41-B595-414D95FD578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CBED3FB-B6E7-40F3-818D-783DDC41AF21}"/>
              </a:ext>
            </a:extLst>
          </p:cNvPr>
          <p:cNvSpPr>
            <a:spLocks noGrp="1"/>
          </p:cNvSpPr>
          <p:nvPr>
            <p:ph type="sldNum" sz="quarter" idx="12"/>
          </p:nvPr>
        </p:nvSpPr>
        <p:spPr/>
        <p:txBody>
          <a:bodyPr/>
          <a:lstStyle/>
          <a:p>
            <a:fld id="{53DA42FA-033E-492C-8F75-6CA6BB2545DD}" type="slidenum">
              <a:rPr lang="zh-CN" altLang="en-US" smtClean="0"/>
              <a:t>‹#›</a:t>
            </a:fld>
            <a:endParaRPr lang="zh-CN" altLang="en-US"/>
          </a:p>
        </p:txBody>
      </p:sp>
    </p:spTree>
    <p:extLst>
      <p:ext uri="{BB962C8B-B14F-4D97-AF65-F5344CB8AC3E}">
        <p14:creationId xmlns:p14="http://schemas.microsoft.com/office/powerpoint/2010/main" val="9097409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1C5D7AC-5D95-427E-A53E-4014CE388B3B}"/>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BF2C45EA-3A9E-4048-8870-9273EAC2F41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06B41A44-9B24-4219-B85B-83813E274D7B}"/>
              </a:ext>
            </a:extLst>
          </p:cNvPr>
          <p:cNvSpPr>
            <a:spLocks noGrp="1"/>
          </p:cNvSpPr>
          <p:nvPr>
            <p:ph type="dt" sz="half" idx="10"/>
          </p:nvPr>
        </p:nvSpPr>
        <p:spPr/>
        <p:txBody>
          <a:bodyPr/>
          <a:lstStyle/>
          <a:p>
            <a:fld id="{49EF3B51-71BB-4A67-91F4-C98335E5B259}" type="datetimeFigureOut">
              <a:rPr lang="zh-CN" altLang="en-US" smtClean="0"/>
              <a:t>2018/5/2 Wednesday</a:t>
            </a:fld>
            <a:endParaRPr lang="zh-CN" altLang="en-US"/>
          </a:p>
        </p:txBody>
      </p:sp>
      <p:sp>
        <p:nvSpPr>
          <p:cNvPr id="5" name="页脚占位符 4">
            <a:extLst>
              <a:ext uri="{FF2B5EF4-FFF2-40B4-BE49-F238E27FC236}">
                <a16:creationId xmlns:a16="http://schemas.microsoft.com/office/drawing/2014/main" id="{8AE2EB05-05FD-45B1-828C-6425755BC5F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71F1664-1933-4E16-9244-61ECBA80EFAE}"/>
              </a:ext>
            </a:extLst>
          </p:cNvPr>
          <p:cNvSpPr>
            <a:spLocks noGrp="1"/>
          </p:cNvSpPr>
          <p:nvPr>
            <p:ph type="sldNum" sz="quarter" idx="12"/>
          </p:nvPr>
        </p:nvSpPr>
        <p:spPr/>
        <p:txBody>
          <a:bodyPr/>
          <a:lstStyle/>
          <a:p>
            <a:fld id="{53DA42FA-033E-492C-8F75-6CA6BB2545DD}" type="slidenum">
              <a:rPr lang="zh-CN" altLang="en-US" smtClean="0"/>
              <a:t>‹#›</a:t>
            </a:fld>
            <a:endParaRPr lang="zh-CN" altLang="en-US"/>
          </a:p>
        </p:txBody>
      </p:sp>
    </p:spTree>
    <p:extLst>
      <p:ext uri="{BB962C8B-B14F-4D97-AF65-F5344CB8AC3E}">
        <p14:creationId xmlns:p14="http://schemas.microsoft.com/office/powerpoint/2010/main" val="17500418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81FF6AD-20FE-438E-99F1-E9CB60399EEA}"/>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D8785CD5-5BB2-4193-A574-5D4DF78565E7}"/>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54D89E7F-21A2-438F-96D0-9B58455D4227}"/>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4FBD055B-4E4D-4B3E-84CA-C16DE93AC7CD}"/>
              </a:ext>
            </a:extLst>
          </p:cNvPr>
          <p:cNvSpPr>
            <a:spLocks noGrp="1"/>
          </p:cNvSpPr>
          <p:nvPr>
            <p:ph type="dt" sz="half" idx="10"/>
          </p:nvPr>
        </p:nvSpPr>
        <p:spPr/>
        <p:txBody>
          <a:bodyPr/>
          <a:lstStyle/>
          <a:p>
            <a:fld id="{49EF3B51-71BB-4A67-91F4-C98335E5B259}" type="datetimeFigureOut">
              <a:rPr lang="zh-CN" altLang="en-US" smtClean="0"/>
              <a:t>2018/5/2 Wednesday</a:t>
            </a:fld>
            <a:endParaRPr lang="zh-CN" altLang="en-US"/>
          </a:p>
        </p:txBody>
      </p:sp>
      <p:sp>
        <p:nvSpPr>
          <p:cNvPr id="6" name="页脚占位符 5">
            <a:extLst>
              <a:ext uri="{FF2B5EF4-FFF2-40B4-BE49-F238E27FC236}">
                <a16:creationId xmlns:a16="http://schemas.microsoft.com/office/drawing/2014/main" id="{0B37739D-250A-484C-9507-3F4FD9DD1CB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3FC1B5E6-5DB1-4D23-84D8-32AD7BE85AA0}"/>
              </a:ext>
            </a:extLst>
          </p:cNvPr>
          <p:cNvSpPr>
            <a:spLocks noGrp="1"/>
          </p:cNvSpPr>
          <p:nvPr>
            <p:ph type="sldNum" sz="quarter" idx="12"/>
          </p:nvPr>
        </p:nvSpPr>
        <p:spPr/>
        <p:txBody>
          <a:bodyPr/>
          <a:lstStyle/>
          <a:p>
            <a:fld id="{53DA42FA-033E-492C-8F75-6CA6BB2545DD}" type="slidenum">
              <a:rPr lang="zh-CN" altLang="en-US" smtClean="0"/>
              <a:t>‹#›</a:t>
            </a:fld>
            <a:endParaRPr lang="zh-CN" altLang="en-US"/>
          </a:p>
        </p:txBody>
      </p:sp>
    </p:spTree>
    <p:extLst>
      <p:ext uri="{BB962C8B-B14F-4D97-AF65-F5344CB8AC3E}">
        <p14:creationId xmlns:p14="http://schemas.microsoft.com/office/powerpoint/2010/main" val="36855900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C12005C-F62B-44D3-B7FE-8FB5101E22B3}"/>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626CCFFF-E33F-4A65-9ED8-7F601B89D9D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74AB5010-B812-4D89-980E-0A361360C7FD}"/>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D5D80773-7B64-440D-8102-D9A5B830725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9E772983-C129-4372-874B-3DE0922CFE9D}"/>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639DFE02-D04D-416F-A46B-4D1D8A7D3C2D}"/>
              </a:ext>
            </a:extLst>
          </p:cNvPr>
          <p:cNvSpPr>
            <a:spLocks noGrp="1"/>
          </p:cNvSpPr>
          <p:nvPr>
            <p:ph type="dt" sz="half" idx="10"/>
          </p:nvPr>
        </p:nvSpPr>
        <p:spPr/>
        <p:txBody>
          <a:bodyPr/>
          <a:lstStyle/>
          <a:p>
            <a:fld id="{49EF3B51-71BB-4A67-91F4-C98335E5B259}" type="datetimeFigureOut">
              <a:rPr lang="zh-CN" altLang="en-US" smtClean="0"/>
              <a:t>2018/5/2 Wednesday</a:t>
            </a:fld>
            <a:endParaRPr lang="zh-CN" altLang="en-US"/>
          </a:p>
        </p:txBody>
      </p:sp>
      <p:sp>
        <p:nvSpPr>
          <p:cNvPr id="8" name="页脚占位符 7">
            <a:extLst>
              <a:ext uri="{FF2B5EF4-FFF2-40B4-BE49-F238E27FC236}">
                <a16:creationId xmlns:a16="http://schemas.microsoft.com/office/drawing/2014/main" id="{9B94015D-2072-48DB-8799-26C3972D1DA1}"/>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318C1BAD-693C-4300-8C64-94A9D2D33B2E}"/>
              </a:ext>
            </a:extLst>
          </p:cNvPr>
          <p:cNvSpPr>
            <a:spLocks noGrp="1"/>
          </p:cNvSpPr>
          <p:nvPr>
            <p:ph type="sldNum" sz="quarter" idx="12"/>
          </p:nvPr>
        </p:nvSpPr>
        <p:spPr/>
        <p:txBody>
          <a:bodyPr/>
          <a:lstStyle/>
          <a:p>
            <a:fld id="{53DA42FA-033E-492C-8F75-6CA6BB2545DD}" type="slidenum">
              <a:rPr lang="zh-CN" altLang="en-US" smtClean="0"/>
              <a:t>‹#›</a:t>
            </a:fld>
            <a:endParaRPr lang="zh-CN" altLang="en-US"/>
          </a:p>
        </p:txBody>
      </p:sp>
    </p:spTree>
    <p:extLst>
      <p:ext uri="{BB962C8B-B14F-4D97-AF65-F5344CB8AC3E}">
        <p14:creationId xmlns:p14="http://schemas.microsoft.com/office/powerpoint/2010/main" val="28670864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846944E-8772-4088-BD91-83EB368DA3D6}"/>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5D5F2A1B-E519-44F5-BC38-477859411B52}"/>
              </a:ext>
            </a:extLst>
          </p:cNvPr>
          <p:cNvSpPr>
            <a:spLocks noGrp="1"/>
          </p:cNvSpPr>
          <p:nvPr>
            <p:ph type="dt" sz="half" idx="10"/>
          </p:nvPr>
        </p:nvSpPr>
        <p:spPr/>
        <p:txBody>
          <a:bodyPr/>
          <a:lstStyle/>
          <a:p>
            <a:fld id="{49EF3B51-71BB-4A67-91F4-C98335E5B259}" type="datetimeFigureOut">
              <a:rPr lang="zh-CN" altLang="en-US" smtClean="0"/>
              <a:t>2018/5/2 Wednesday</a:t>
            </a:fld>
            <a:endParaRPr lang="zh-CN" altLang="en-US"/>
          </a:p>
        </p:txBody>
      </p:sp>
      <p:sp>
        <p:nvSpPr>
          <p:cNvPr id="4" name="页脚占位符 3">
            <a:extLst>
              <a:ext uri="{FF2B5EF4-FFF2-40B4-BE49-F238E27FC236}">
                <a16:creationId xmlns:a16="http://schemas.microsoft.com/office/drawing/2014/main" id="{FF0CFF87-F11B-4E48-9188-69E779059F7E}"/>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CD7C6895-9418-4294-8EA8-7559B554874B}"/>
              </a:ext>
            </a:extLst>
          </p:cNvPr>
          <p:cNvSpPr>
            <a:spLocks noGrp="1"/>
          </p:cNvSpPr>
          <p:nvPr>
            <p:ph type="sldNum" sz="quarter" idx="12"/>
          </p:nvPr>
        </p:nvSpPr>
        <p:spPr/>
        <p:txBody>
          <a:bodyPr/>
          <a:lstStyle/>
          <a:p>
            <a:fld id="{53DA42FA-033E-492C-8F75-6CA6BB2545DD}" type="slidenum">
              <a:rPr lang="zh-CN" altLang="en-US" smtClean="0"/>
              <a:t>‹#›</a:t>
            </a:fld>
            <a:endParaRPr lang="zh-CN" altLang="en-US"/>
          </a:p>
        </p:txBody>
      </p:sp>
    </p:spTree>
    <p:extLst>
      <p:ext uri="{BB962C8B-B14F-4D97-AF65-F5344CB8AC3E}">
        <p14:creationId xmlns:p14="http://schemas.microsoft.com/office/powerpoint/2010/main" val="10955070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80E30AB5-0C05-4B81-84A5-60EFB4B04F20}"/>
              </a:ext>
            </a:extLst>
          </p:cNvPr>
          <p:cNvSpPr>
            <a:spLocks noGrp="1"/>
          </p:cNvSpPr>
          <p:nvPr>
            <p:ph type="dt" sz="half" idx="10"/>
          </p:nvPr>
        </p:nvSpPr>
        <p:spPr/>
        <p:txBody>
          <a:bodyPr/>
          <a:lstStyle/>
          <a:p>
            <a:fld id="{49EF3B51-71BB-4A67-91F4-C98335E5B259}" type="datetimeFigureOut">
              <a:rPr lang="zh-CN" altLang="en-US" smtClean="0"/>
              <a:t>2018/5/2 Wednesday</a:t>
            </a:fld>
            <a:endParaRPr lang="zh-CN" altLang="en-US"/>
          </a:p>
        </p:txBody>
      </p:sp>
      <p:sp>
        <p:nvSpPr>
          <p:cNvPr id="3" name="页脚占位符 2">
            <a:extLst>
              <a:ext uri="{FF2B5EF4-FFF2-40B4-BE49-F238E27FC236}">
                <a16:creationId xmlns:a16="http://schemas.microsoft.com/office/drawing/2014/main" id="{15015D99-E2FD-4594-B15A-0E78BC485F6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C0EEBA2E-86E5-47DD-8B4B-C4FC1940A59F}"/>
              </a:ext>
            </a:extLst>
          </p:cNvPr>
          <p:cNvSpPr>
            <a:spLocks noGrp="1"/>
          </p:cNvSpPr>
          <p:nvPr>
            <p:ph type="sldNum" sz="quarter" idx="12"/>
          </p:nvPr>
        </p:nvSpPr>
        <p:spPr/>
        <p:txBody>
          <a:bodyPr/>
          <a:lstStyle/>
          <a:p>
            <a:fld id="{53DA42FA-033E-492C-8F75-6CA6BB2545DD}" type="slidenum">
              <a:rPr lang="zh-CN" altLang="en-US" smtClean="0"/>
              <a:t>‹#›</a:t>
            </a:fld>
            <a:endParaRPr lang="zh-CN" altLang="en-US"/>
          </a:p>
        </p:txBody>
      </p:sp>
    </p:spTree>
    <p:extLst>
      <p:ext uri="{BB962C8B-B14F-4D97-AF65-F5344CB8AC3E}">
        <p14:creationId xmlns:p14="http://schemas.microsoft.com/office/powerpoint/2010/main" val="6075929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8BAB889-21C6-4E74-B00C-724D7510F012}"/>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50DB0BB0-8F2B-4997-BAC0-9541E2E23D3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ECDDE769-E849-4F57-92EC-A18C433618E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9087C293-6115-4E67-8412-D4CEB3874583}"/>
              </a:ext>
            </a:extLst>
          </p:cNvPr>
          <p:cNvSpPr>
            <a:spLocks noGrp="1"/>
          </p:cNvSpPr>
          <p:nvPr>
            <p:ph type="dt" sz="half" idx="10"/>
          </p:nvPr>
        </p:nvSpPr>
        <p:spPr/>
        <p:txBody>
          <a:bodyPr/>
          <a:lstStyle/>
          <a:p>
            <a:fld id="{49EF3B51-71BB-4A67-91F4-C98335E5B259}" type="datetimeFigureOut">
              <a:rPr lang="zh-CN" altLang="en-US" smtClean="0"/>
              <a:t>2018/5/2 Wednesday</a:t>
            </a:fld>
            <a:endParaRPr lang="zh-CN" altLang="en-US"/>
          </a:p>
        </p:txBody>
      </p:sp>
      <p:sp>
        <p:nvSpPr>
          <p:cNvPr id="6" name="页脚占位符 5">
            <a:extLst>
              <a:ext uri="{FF2B5EF4-FFF2-40B4-BE49-F238E27FC236}">
                <a16:creationId xmlns:a16="http://schemas.microsoft.com/office/drawing/2014/main" id="{3CC21DA3-7218-4E9D-BEA9-48ADACCA227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36D1587D-335F-4512-A04A-6C0F805AAC9C}"/>
              </a:ext>
            </a:extLst>
          </p:cNvPr>
          <p:cNvSpPr>
            <a:spLocks noGrp="1"/>
          </p:cNvSpPr>
          <p:nvPr>
            <p:ph type="sldNum" sz="quarter" idx="12"/>
          </p:nvPr>
        </p:nvSpPr>
        <p:spPr/>
        <p:txBody>
          <a:bodyPr/>
          <a:lstStyle/>
          <a:p>
            <a:fld id="{53DA42FA-033E-492C-8F75-6CA6BB2545DD}" type="slidenum">
              <a:rPr lang="zh-CN" altLang="en-US" smtClean="0"/>
              <a:t>‹#›</a:t>
            </a:fld>
            <a:endParaRPr lang="zh-CN" altLang="en-US"/>
          </a:p>
        </p:txBody>
      </p:sp>
    </p:spTree>
    <p:extLst>
      <p:ext uri="{BB962C8B-B14F-4D97-AF65-F5344CB8AC3E}">
        <p14:creationId xmlns:p14="http://schemas.microsoft.com/office/powerpoint/2010/main" val="42626948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B62EAEA-59E6-4465-B44E-991FC1A6271F}"/>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DD64ED24-684A-4513-91C9-44F02A7AF27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49411301-9B2C-4193-B2E1-08C647F365E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AEDF6F29-C21A-4B76-86BB-FF8E1659DA43}"/>
              </a:ext>
            </a:extLst>
          </p:cNvPr>
          <p:cNvSpPr>
            <a:spLocks noGrp="1"/>
          </p:cNvSpPr>
          <p:nvPr>
            <p:ph type="dt" sz="half" idx="10"/>
          </p:nvPr>
        </p:nvSpPr>
        <p:spPr/>
        <p:txBody>
          <a:bodyPr/>
          <a:lstStyle/>
          <a:p>
            <a:fld id="{49EF3B51-71BB-4A67-91F4-C98335E5B259}" type="datetimeFigureOut">
              <a:rPr lang="zh-CN" altLang="en-US" smtClean="0"/>
              <a:t>2018/5/2 Wednesday</a:t>
            </a:fld>
            <a:endParaRPr lang="zh-CN" altLang="en-US"/>
          </a:p>
        </p:txBody>
      </p:sp>
      <p:sp>
        <p:nvSpPr>
          <p:cNvPr id="6" name="页脚占位符 5">
            <a:extLst>
              <a:ext uri="{FF2B5EF4-FFF2-40B4-BE49-F238E27FC236}">
                <a16:creationId xmlns:a16="http://schemas.microsoft.com/office/drawing/2014/main" id="{1114D1C5-F92B-47D8-BB84-F0FEC542FA2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E8DCD4A2-09FA-4A0D-8EB8-E44D9CB7F98E}"/>
              </a:ext>
            </a:extLst>
          </p:cNvPr>
          <p:cNvSpPr>
            <a:spLocks noGrp="1"/>
          </p:cNvSpPr>
          <p:nvPr>
            <p:ph type="sldNum" sz="quarter" idx="12"/>
          </p:nvPr>
        </p:nvSpPr>
        <p:spPr/>
        <p:txBody>
          <a:bodyPr/>
          <a:lstStyle/>
          <a:p>
            <a:fld id="{53DA42FA-033E-492C-8F75-6CA6BB2545DD}" type="slidenum">
              <a:rPr lang="zh-CN" altLang="en-US" smtClean="0"/>
              <a:t>‹#›</a:t>
            </a:fld>
            <a:endParaRPr lang="zh-CN" altLang="en-US"/>
          </a:p>
        </p:txBody>
      </p:sp>
    </p:spTree>
    <p:extLst>
      <p:ext uri="{BB962C8B-B14F-4D97-AF65-F5344CB8AC3E}">
        <p14:creationId xmlns:p14="http://schemas.microsoft.com/office/powerpoint/2010/main" val="30237699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DBB887F0-F76B-4995-808F-0E6895C7C7F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89912626-4E2A-48C0-BF7F-B6989EC9F81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B0CA6338-F368-4074-B4EE-F07EE6E9C9D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9EF3B51-71BB-4A67-91F4-C98335E5B259}" type="datetimeFigureOut">
              <a:rPr lang="zh-CN" altLang="en-US" smtClean="0"/>
              <a:t>2018/5/2 Wednesday</a:t>
            </a:fld>
            <a:endParaRPr lang="zh-CN" altLang="en-US"/>
          </a:p>
        </p:txBody>
      </p:sp>
      <p:sp>
        <p:nvSpPr>
          <p:cNvPr id="5" name="页脚占位符 4">
            <a:extLst>
              <a:ext uri="{FF2B5EF4-FFF2-40B4-BE49-F238E27FC236}">
                <a16:creationId xmlns:a16="http://schemas.microsoft.com/office/drawing/2014/main" id="{47F58486-CA2C-42A2-B6EB-47FDD10A88D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1E8B0F20-DEA6-4314-87E1-2EEDB81E53D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3DA42FA-033E-492C-8F75-6CA6BB2545DD}" type="slidenum">
              <a:rPr lang="zh-CN" altLang="en-US" smtClean="0"/>
              <a:t>‹#›</a:t>
            </a:fld>
            <a:endParaRPr lang="zh-CN" altLang="en-US"/>
          </a:p>
        </p:txBody>
      </p:sp>
    </p:spTree>
    <p:extLst>
      <p:ext uri="{BB962C8B-B14F-4D97-AF65-F5344CB8AC3E}">
        <p14:creationId xmlns:p14="http://schemas.microsoft.com/office/powerpoint/2010/main" val="23107156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4.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xml"/><Relationship Id="rId4"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DDA62DB3-A145-4568-9006-69A49D6A6EF6}"/>
              </a:ext>
            </a:extLst>
          </p:cNvPr>
          <p:cNvGrpSpPr/>
          <p:nvPr/>
        </p:nvGrpSpPr>
        <p:grpSpPr>
          <a:xfrm>
            <a:off x="-23706" y="-1"/>
            <a:ext cx="6947959" cy="6858001"/>
            <a:chOff x="-23706" y="-1"/>
            <a:chExt cx="6947959" cy="6858001"/>
          </a:xfrm>
        </p:grpSpPr>
        <p:grpSp>
          <p:nvGrpSpPr>
            <p:cNvPr id="23" name="组合 22">
              <a:extLst>
                <a:ext uri="{FF2B5EF4-FFF2-40B4-BE49-F238E27FC236}">
                  <a16:creationId xmlns:a16="http://schemas.microsoft.com/office/drawing/2014/main" id="{198DF60D-8C78-4386-B031-6A42DF6C6FF9}"/>
                </a:ext>
              </a:extLst>
            </p:cNvPr>
            <p:cNvGrpSpPr/>
            <p:nvPr/>
          </p:nvGrpSpPr>
          <p:grpSpPr>
            <a:xfrm>
              <a:off x="2616082" y="-1"/>
              <a:ext cx="4308171" cy="6858000"/>
              <a:chOff x="0" y="404613"/>
              <a:chExt cx="3889829" cy="6453387"/>
            </a:xfrm>
          </p:grpSpPr>
          <p:pic>
            <p:nvPicPr>
              <p:cNvPr id="24" name="图片 23">
                <a:extLst>
                  <a:ext uri="{FF2B5EF4-FFF2-40B4-BE49-F238E27FC236}">
                    <a16:creationId xmlns:a16="http://schemas.microsoft.com/office/drawing/2014/main" id="{2A23603A-37C3-4470-AC6C-24F836FE1CF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544442"/>
                <a:ext cx="3889829" cy="3313558"/>
              </a:xfrm>
              <a:prstGeom prst="rect">
                <a:avLst/>
              </a:prstGeom>
            </p:spPr>
          </p:pic>
          <p:pic>
            <p:nvPicPr>
              <p:cNvPr id="25" name="图片 24">
                <a:extLst>
                  <a:ext uri="{FF2B5EF4-FFF2-40B4-BE49-F238E27FC236}">
                    <a16:creationId xmlns:a16="http://schemas.microsoft.com/office/drawing/2014/main" id="{F9C5E0A8-E511-4B9D-A16F-81A8F1E2239E}"/>
                  </a:ext>
                </a:extLst>
              </p:cNvPr>
              <p:cNvPicPr>
                <a:picLocks noChangeAspect="1"/>
              </p:cNvPicPr>
              <p:nvPr/>
            </p:nvPicPr>
            <p:blipFill rotWithShape="1">
              <a:blip r:embed="rId2">
                <a:extLst>
                  <a:ext uri="{28A0092B-C50C-407E-A947-70E740481C1C}">
                    <a14:useLocalDpi xmlns:a14="http://schemas.microsoft.com/office/drawing/2010/main" val="0"/>
                  </a:ext>
                </a:extLst>
              </a:blip>
              <a:srcRect t="5245" b="-1"/>
              <a:stretch/>
            </p:blipFill>
            <p:spPr>
              <a:xfrm>
                <a:off x="0" y="404613"/>
                <a:ext cx="3889829" cy="3139829"/>
              </a:xfrm>
              <a:prstGeom prst="rect">
                <a:avLst/>
              </a:prstGeom>
            </p:spPr>
          </p:pic>
        </p:grpSp>
        <p:pic>
          <p:nvPicPr>
            <p:cNvPr id="22" name="图片 21">
              <a:extLst>
                <a:ext uri="{FF2B5EF4-FFF2-40B4-BE49-F238E27FC236}">
                  <a16:creationId xmlns:a16="http://schemas.microsoft.com/office/drawing/2014/main" id="{005F71BF-1DED-426A-80F7-8FD3859F89D4}"/>
                </a:ext>
              </a:extLst>
            </p:cNvPr>
            <p:cNvPicPr>
              <a:picLocks noChangeAspect="1"/>
            </p:cNvPicPr>
            <p:nvPr/>
          </p:nvPicPr>
          <p:blipFill>
            <a:blip r:embed="rId2">
              <a:extLst>
                <a:ext uri="{28A0092B-C50C-407E-A947-70E740481C1C}">
                  <a14:useLocalDpi xmlns:a14="http://schemas.microsoft.com/office/drawing/2010/main" val="0"/>
                </a:ext>
              </a:extLst>
            </a:blip>
            <a:srcRect r="38726"/>
            <a:stretch>
              <a:fillRect/>
            </a:stretch>
          </p:blipFill>
          <p:spPr>
            <a:xfrm flipH="1">
              <a:off x="-23706" y="3336689"/>
              <a:ext cx="2639788" cy="3521311"/>
            </a:xfrm>
            <a:custGeom>
              <a:avLst/>
              <a:gdLst>
                <a:gd name="connsiteX0" fmla="*/ 2639788 w 2639788"/>
                <a:gd name="connsiteY0" fmla="*/ 0 h 3521311"/>
                <a:gd name="connsiteX1" fmla="*/ 0 w 2639788"/>
                <a:gd name="connsiteY1" fmla="*/ 0 h 3521311"/>
                <a:gd name="connsiteX2" fmla="*/ 0 w 2639788"/>
                <a:gd name="connsiteY2" fmla="*/ 3521311 h 3521311"/>
                <a:gd name="connsiteX3" fmla="*/ 2639788 w 2639788"/>
                <a:gd name="connsiteY3" fmla="*/ 3521311 h 3521311"/>
                <a:gd name="connsiteX4" fmla="*/ 2639788 w 2639788"/>
                <a:gd name="connsiteY4" fmla="*/ 0 h 35213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9788" h="3521311">
                  <a:moveTo>
                    <a:pt x="2639788" y="0"/>
                  </a:moveTo>
                  <a:lnTo>
                    <a:pt x="0" y="0"/>
                  </a:lnTo>
                  <a:lnTo>
                    <a:pt x="0" y="3521311"/>
                  </a:lnTo>
                  <a:lnTo>
                    <a:pt x="2639788" y="3521311"/>
                  </a:lnTo>
                  <a:lnTo>
                    <a:pt x="2639788" y="0"/>
                  </a:lnTo>
                  <a:close/>
                </a:path>
              </a:pathLst>
            </a:custGeom>
          </p:spPr>
        </p:pic>
        <p:pic>
          <p:nvPicPr>
            <p:cNvPr id="19" name="图片 18">
              <a:extLst>
                <a:ext uri="{FF2B5EF4-FFF2-40B4-BE49-F238E27FC236}">
                  <a16:creationId xmlns:a16="http://schemas.microsoft.com/office/drawing/2014/main" id="{C397C9E1-A116-4076-8330-FC432AA750E9}"/>
                </a:ext>
              </a:extLst>
            </p:cNvPr>
            <p:cNvPicPr>
              <a:picLocks noChangeAspect="1"/>
            </p:cNvPicPr>
            <p:nvPr/>
          </p:nvPicPr>
          <p:blipFill rotWithShape="1">
            <a:blip r:embed="rId2">
              <a:extLst>
                <a:ext uri="{28A0092B-C50C-407E-A947-70E740481C1C}">
                  <a14:useLocalDpi xmlns:a14="http://schemas.microsoft.com/office/drawing/2010/main" val="0"/>
                </a:ext>
              </a:extLst>
            </a:blip>
            <a:srcRect t="5245" r="38726" b="-1"/>
            <a:stretch/>
          </p:blipFill>
          <p:spPr>
            <a:xfrm flipH="1">
              <a:off x="-23706" y="0"/>
              <a:ext cx="2639788" cy="3336689"/>
            </a:xfrm>
            <a:custGeom>
              <a:avLst/>
              <a:gdLst>
                <a:gd name="connsiteX0" fmla="*/ 2639788 w 2639788"/>
                <a:gd name="connsiteY0" fmla="*/ 0 h 3336689"/>
                <a:gd name="connsiteX1" fmla="*/ 0 w 2639788"/>
                <a:gd name="connsiteY1" fmla="*/ 0 h 3336689"/>
                <a:gd name="connsiteX2" fmla="*/ 0 w 2639788"/>
                <a:gd name="connsiteY2" fmla="*/ 3336689 h 3336689"/>
                <a:gd name="connsiteX3" fmla="*/ 2639788 w 2639788"/>
                <a:gd name="connsiteY3" fmla="*/ 3336689 h 3336689"/>
                <a:gd name="connsiteX4" fmla="*/ 2639788 w 2639788"/>
                <a:gd name="connsiteY4" fmla="*/ 0 h 33366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9788" h="3336689">
                  <a:moveTo>
                    <a:pt x="2639788" y="0"/>
                  </a:moveTo>
                  <a:lnTo>
                    <a:pt x="0" y="0"/>
                  </a:lnTo>
                  <a:lnTo>
                    <a:pt x="0" y="3336689"/>
                  </a:lnTo>
                  <a:lnTo>
                    <a:pt x="2639788" y="3336689"/>
                  </a:lnTo>
                  <a:lnTo>
                    <a:pt x="2639788" y="0"/>
                  </a:lnTo>
                  <a:close/>
                </a:path>
              </a:pathLst>
            </a:custGeom>
          </p:spPr>
        </p:pic>
      </p:grpSp>
      <p:sp>
        <p:nvSpPr>
          <p:cNvPr id="17" name="任意多边形: 形状 16">
            <a:extLst>
              <a:ext uri="{FF2B5EF4-FFF2-40B4-BE49-F238E27FC236}">
                <a16:creationId xmlns:a16="http://schemas.microsoft.com/office/drawing/2014/main" id="{F0CFF40E-4633-4649-A029-2F7DF2E23C07}"/>
              </a:ext>
            </a:extLst>
          </p:cNvPr>
          <p:cNvSpPr/>
          <p:nvPr/>
        </p:nvSpPr>
        <p:spPr>
          <a:xfrm>
            <a:off x="3860799" y="-17104"/>
            <a:ext cx="8331201" cy="6875103"/>
          </a:xfrm>
          <a:custGeom>
            <a:avLst/>
            <a:gdLst>
              <a:gd name="connsiteX0" fmla="*/ 0 w 8310475"/>
              <a:gd name="connsiteY0" fmla="*/ 0 h 6858000"/>
              <a:gd name="connsiteX1" fmla="*/ 8310475 w 8310475"/>
              <a:gd name="connsiteY1" fmla="*/ 0 h 6858000"/>
              <a:gd name="connsiteX2" fmla="*/ 8310475 w 8310475"/>
              <a:gd name="connsiteY2" fmla="*/ 6858000 h 6858000"/>
              <a:gd name="connsiteX3" fmla="*/ 0 w 8310475"/>
              <a:gd name="connsiteY3" fmla="*/ 6858000 h 6858000"/>
              <a:gd name="connsiteX4" fmla="*/ 150310 w 8310475"/>
              <a:gd name="connsiteY4" fmla="*/ 6646628 h 6858000"/>
              <a:gd name="connsiteX5" fmla="*/ 1133159 w 8310475"/>
              <a:gd name="connsiteY5" fmla="*/ 3429000 h 6858000"/>
              <a:gd name="connsiteX6" fmla="*/ 150310 w 8310475"/>
              <a:gd name="connsiteY6" fmla="*/ 211372 h 6858000"/>
              <a:gd name="connsiteX7" fmla="*/ 0 w 8310475"/>
              <a:gd name="connsiteY7"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10475" h="6858000">
                <a:moveTo>
                  <a:pt x="0" y="0"/>
                </a:moveTo>
                <a:lnTo>
                  <a:pt x="8310475" y="0"/>
                </a:lnTo>
                <a:lnTo>
                  <a:pt x="8310475" y="6858000"/>
                </a:lnTo>
                <a:lnTo>
                  <a:pt x="0" y="6858000"/>
                </a:lnTo>
                <a:lnTo>
                  <a:pt x="150310" y="6646628"/>
                </a:lnTo>
                <a:cubicBezTo>
                  <a:pt x="770830" y="5728138"/>
                  <a:pt x="1133159" y="4620882"/>
                  <a:pt x="1133159" y="3429000"/>
                </a:cubicBezTo>
                <a:cubicBezTo>
                  <a:pt x="1133159" y="2237118"/>
                  <a:pt x="770830" y="1129863"/>
                  <a:pt x="150310" y="211372"/>
                </a:cubicBezTo>
                <a:lnTo>
                  <a:pt x="0" y="0"/>
                </a:lnTo>
                <a:close/>
              </a:path>
            </a:pathLst>
          </a:custGeom>
          <a:solidFill>
            <a:schemeClr val="bg1"/>
          </a:solidFill>
          <a:ln>
            <a:noFill/>
          </a:ln>
          <a:effectLst>
            <a:outerShdw blurRad="76200" dir="10800000" sx="102000" sy="102000" algn="r" rotWithShape="0">
              <a:schemeClr val="tx1">
                <a:lumMod val="95000"/>
                <a:lumOff val="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形状 28">
            <a:extLst>
              <a:ext uri="{FF2B5EF4-FFF2-40B4-BE49-F238E27FC236}">
                <a16:creationId xmlns:a16="http://schemas.microsoft.com/office/drawing/2014/main" id="{FBE0ABA1-1F79-41B7-BC65-62A292FC195C}"/>
              </a:ext>
            </a:extLst>
          </p:cNvPr>
          <p:cNvSpPr/>
          <p:nvPr/>
        </p:nvSpPr>
        <p:spPr>
          <a:xfrm>
            <a:off x="3998073" y="0"/>
            <a:ext cx="8193927" cy="6858000"/>
          </a:xfrm>
          <a:custGeom>
            <a:avLst/>
            <a:gdLst>
              <a:gd name="connsiteX0" fmla="*/ 0 w 8193927"/>
              <a:gd name="connsiteY0" fmla="*/ 0 h 6858000"/>
              <a:gd name="connsiteX1" fmla="*/ 8193927 w 8193927"/>
              <a:gd name="connsiteY1" fmla="*/ 0 h 6858000"/>
              <a:gd name="connsiteX2" fmla="*/ 8193927 w 8193927"/>
              <a:gd name="connsiteY2" fmla="*/ 6858000 h 6858000"/>
              <a:gd name="connsiteX3" fmla="*/ 2 w 8193927"/>
              <a:gd name="connsiteY3" fmla="*/ 6858000 h 6858000"/>
              <a:gd name="connsiteX4" fmla="*/ 113251 w 8193927"/>
              <a:gd name="connsiteY4" fmla="*/ 6713888 h 6858000"/>
              <a:gd name="connsiteX5" fmla="*/ 1203964 w 8193927"/>
              <a:gd name="connsiteY5" fmla="*/ 3429001 h 6858000"/>
              <a:gd name="connsiteX6" fmla="*/ 113251 w 8193927"/>
              <a:gd name="connsiteY6" fmla="*/ 144114 h 6858000"/>
              <a:gd name="connsiteX7" fmla="*/ 0 w 8193927"/>
              <a:gd name="connsiteY7"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93927" h="6858000">
                <a:moveTo>
                  <a:pt x="0" y="0"/>
                </a:moveTo>
                <a:lnTo>
                  <a:pt x="8193927" y="0"/>
                </a:lnTo>
                <a:lnTo>
                  <a:pt x="8193927" y="6858000"/>
                </a:lnTo>
                <a:lnTo>
                  <a:pt x="2" y="6858000"/>
                </a:lnTo>
                <a:lnTo>
                  <a:pt x="113251" y="6713888"/>
                </a:lnTo>
                <a:cubicBezTo>
                  <a:pt x="798289" y="5797885"/>
                  <a:pt x="1203964" y="4660818"/>
                  <a:pt x="1203964" y="3429001"/>
                </a:cubicBezTo>
                <a:cubicBezTo>
                  <a:pt x="1203964" y="2197184"/>
                  <a:pt x="798289" y="1060117"/>
                  <a:pt x="113251" y="144114"/>
                </a:cubicBezTo>
                <a:lnTo>
                  <a:pt x="0" y="0"/>
                </a:lnTo>
                <a:close/>
              </a:path>
            </a:pathLst>
          </a:custGeom>
          <a:solidFill>
            <a:srgbClr val="582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a:extLst>
              <a:ext uri="{FF2B5EF4-FFF2-40B4-BE49-F238E27FC236}">
                <a16:creationId xmlns:a16="http://schemas.microsoft.com/office/drawing/2014/main" id="{73DF801B-8E47-4CE6-A904-BEE4C3001897}"/>
              </a:ext>
            </a:extLst>
          </p:cNvPr>
          <p:cNvSpPr txBox="1"/>
          <p:nvPr/>
        </p:nvSpPr>
        <p:spPr>
          <a:xfrm>
            <a:off x="4362450" y="3669884"/>
            <a:ext cx="7639712" cy="76944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4400" spc="300" dirty="0">
                <a:solidFill>
                  <a:schemeClr val="bg1"/>
                </a:solidFill>
                <a:latin typeface="微软雅黑" panose="020B0503020204020204" pitchFamily="34" charset="-122"/>
                <a:ea typeface="微软雅黑" panose="020B0503020204020204" pitchFamily="34" charset="-122"/>
              </a:rPr>
              <a:t>复古民族风工作总结模板</a:t>
            </a:r>
          </a:p>
        </p:txBody>
      </p:sp>
      <p:grpSp>
        <p:nvGrpSpPr>
          <p:cNvPr id="34" name="组合 33">
            <a:extLst>
              <a:ext uri="{FF2B5EF4-FFF2-40B4-BE49-F238E27FC236}">
                <a16:creationId xmlns:a16="http://schemas.microsoft.com/office/drawing/2014/main" id="{D510DE1A-1368-42AA-AB8B-DC0D65FA2BEE}"/>
              </a:ext>
            </a:extLst>
          </p:cNvPr>
          <p:cNvGrpSpPr/>
          <p:nvPr/>
        </p:nvGrpSpPr>
        <p:grpSpPr>
          <a:xfrm>
            <a:off x="7534954" y="5077894"/>
            <a:ext cx="4467208" cy="715089"/>
            <a:chOff x="4096056" y="4216417"/>
            <a:chExt cx="3788628" cy="715089"/>
          </a:xfrm>
        </p:grpSpPr>
        <p:sp>
          <p:nvSpPr>
            <p:cNvPr id="35" name="文本框 6">
              <a:extLst>
                <a:ext uri="{FF2B5EF4-FFF2-40B4-BE49-F238E27FC236}">
                  <a16:creationId xmlns:a16="http://schemas.microsoft.com/office/drawing/2014/main" id="{103AC8D3-AEC6-45D6-87C1-DACC75FF4B55}"/>
                </a:ext>
              </a:extLst>
            </p:cNvPr>
            <p:cNvSpPr txBox="1"/>
            <p:nvPr/>
          </p:nvSpPr>
          <p:spPr>
            <a:xfrm>
              <a:off x="4096056" y="4216417"/>
              <a:ext cx="1853764" cy="408623"/>
            </a:xfrm>
            <a:prstGeom prst="round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dirty="0">
                  <a:solidFill>
                    <a:schemeClr val="bg1"/>
                  </a:solidFill>
                  <a:latin typeface="微软雅黑" panose="020B0503020204020204" pitchFamily="34" charset="-122"/>
                  <a:ea typeface="微软雅黑" panose="020B0503020204020204" pitchFamily="34" charset="-122"/>
                </a:rPr>
                <a:t>汇报人：斯坦森</a:t>
              </a:r>
            </a:p>
          </p:txBody>
        </p:sp>
        <p:sp>
          <p:nvSpPr>
            <p:cNvPr id="36" name="文本框 7">
              <a:extLst>
                <a:ext uri="{FF2B5EF4-FFF2-40B4-BE49-F238E27FC236}">
                  <a16:creationId xmlns:a16="http://schemas.microsoft.com/office/drawing/2014/main" id="{DD20D48E-7F71-43CB-998A-54E5A0C3208F}"/>
                </a:ext>
              </a:extLst>
            </p:cNvPr>
            <p:cNvSpPr txBox="1"/>
            <p:nvPr/>
          </p:nvSpPr>
          <p:spPr>
            <a:xfrm>
              <a:off x="6030920" y="4216417"/>
              <a:ext cx="1853764" cy="715089"/>
            </a:xfrm>
            <a:prstGeom prst="round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dirty="0">
                  <a:solidFill>
                    <a:schemeClr val="bg1"/>
                  </a:solidFill>
                  <a:latin typeface="微软雅黑" panose="020B0503020204020204" pitchFamily="34" charset="-122"/>
                  <a:ea typeface="微软雅黑" panose="020B0503020204020204" pitchFamily="34" charset="-122"/>
                </a:rPr>
                <a:t>工作部门</a:t>
              </a:r>
              <a:r>
                <a:rPr lang="zh-CN" altLang="en-US" dirty="0" smtClean="0">
                  <a:solidFill>
                    <a:schemeClr val="bg1"/>
                  </a:solidFill>
                  <a:latin typeface="微软雅黑" panose="020B0503020204020204" pitchFamily="34" charset="-122"/>
                  <a:ea typeface="微软雅黑" panose="020B0503020204020204" pitchFamily="34" charset="-122"/>
                </a:rPr>
                <a:t>：小鹿</a:t>
              </a:r>
              <a:r>
                <a:rPr lang="en-US" altLang="zh-CN" dirty="0" err="1" smtClean="0">
                  <a:solidFill>
                    <a:schemeClr val="bg1"/>
                  </a:solidFill>
                  <a:latin typeface="微软雅黑" panose="020B0503020204020204" pitchFamily="34" charset="-122"/>
                  <a:ea typeface="微软雅黑" panose="020B0503020204020204" pitchFamily="34" charset="-122"/>
                </a:rPr>
                <a:t>ppt</a:t>
              </a:r>
              <a:r>
                <a:rPr lang="zh-CN" altLang="en-US" dirty="0" smtClean="0">
                  <a:solidFill>
                    <a:schemeClr val="bg1"/>
                  </a:solidFill>
                  <a:latin typeface="微软雅黑" panose="020B0503020204020204" pitchFamily="34" charset="-122"/>
                  <a:ea typeface="微软雅黑" panose="020B0503020204020204" pitchFamily="34" charset="-122"/>
                </a:rPr>
                <a:t>儿</a:t>
              </a:r>
              <a:endParaRPr lang="zh-CN" altLang="en-US" dirty="0">
                <a:solidFill>
                  <a:schemeClr val="bg1"/>
                </a:solidFill>
                <a:latin typeface="微软雅黑" panose="020B0503020204020204" pitchFamily="34" charset="-122"/>
                <a:ea typeface="微软雅黑" panose="020B0503020204020204" pitchFamily="34" charset="-122"/>
              </a:endParaRPr>
            </a:p>
          </p:txBody>
        </p:sp>
      </p:grpSp>
      <p:sp>
        <p:nvSpPr>
          <p:cNvPr id="37" name="文本框 36">
            <a:extLst>
              <a:ext uri="{FF2B5EF4-FFF2-40B4-BE49-F238E27FC236}">
                <a16:creationId xmlns:a16="http://schemas.microsoft.com/office/drawing/2014/main" id="{F49DB414-23F9-468C-BB0B-B5D66005D8FB}"/>
              </a:ext>
            </a:extLst>
          </p:cNvPr>
          <p:cNvSpPr txBox="1"/>
          <p:nvPr/>
        </p:nvSpPr>
        <p:spPr>
          <a:xfrm>
            <a:off x="7218570" y="1659565"/>
            <a:ext cx="4783592" cy="2215991"/>
          </a:xfrm>
          <a:prstGeom prst="rect">
            <a:avLst/>
          </a:prstGeom>
          <a:noFill/>
        </p:spPr>
        <p:txBody>
          <a:bodyPr wrap="square" rtlCol="0">
            <a:spAutoFit/>
          </a:bodyPr>
          <a:lstStyle/>
          <a:p>
            <a:pPr algn="r"/>
            <a:r>
              <a:rPr lang="en-US" altLang="zh-CN" sz="13800" dirty="0">
                <a:solidFill>
                  <a:schemeClr val="bg1"/>
                </a:solidFill>
                <a:latin typeface="Impact" panose="020B0806030902050204" pitchFamily="34" charset="0"/>
                <a:ea typeface="微软雅黑 Light" panose="020B0502040204020203" pitchFamily="34" charset="-122"/>
              </a:rPr>
              <a:t>2018</a:t>
            </a:r>
            <a:endParaRPr lang="zh-CN" altLang="en-US" sz="13800" dirty="0">
              <a:solidFill>
                <a:schemeClr val="bg1"/>
              </a:solidFill>
              <a:latin typeface="Impact" panose="020B0806030902050204" pitchFamily="34" charset="0"/>
              <a:ea typeface="微软雅黑 Light" panose="020B0502040204020203" pitchFamily="34" charset="-122"/>
            </a:endParaRPr>
          </a:p>
        </p:txBody>
      </p:sp>
      <p:sp>
        <p:nvSpPr>
          <p:cNvPr id="38" name="文本框 37">
            <a:extLst>
              <a:ext uri="{FF2B5EF4-FFF2-40B4-BE49-F238E27FC236}">
                <a16:creationId xmlns:a16="http://schemas.microsoft.com/office/drawing/2014/main" id="{8CB0F910-013E-408C-8F94-A7E1B8C52BA9}"/>
              </a:ext>
            </a:extLst>
          </p:cNvPr>
          <p:cNvSpPr txBox="1"/>
          <p:nvPr/>
        </p:nvSpPr>
        <p:spPr>
          <a:xfrm>
            <a:off x="5138292" y="4558555"/>
            <a:ext cx="6838470" cy="461665"/>
          </a:xfrm>
          <a:prstGeom prst="rect">
            <a:avLst/>
          </a:prstGeom>
          <a:noFill/>
          <a:ln w="3175">
            <a:noFill/>
            <a:prstDash val="solid"/>
          </a:ln>
        </p:spPr>
        <p:txBody>
          <a:bodyPr wrap="square" rtlCol="0">
            <a:spAutoFit/>
          </a:bodyPr>
          <a:lstStyle>
            <a:defPPr>
              <a:defRPr lang="zh-CN"/>
            </a:defPPr>
            <a:lvl1pPr algn="ctr">
              <a:defRPr sz="6000" b="1">
                <a:blipFill dpi="0" rotWithShape="1">
                  <a:blip r:embed="rId3"/>
                  <a:srcRect/>
                  <a:stretch>
                    <a:fillRect/>
                  </a:stretch>
                </a:blipFill>
              </a:defRPr>
            </a:lvl1pPr>
          </a:lstStyle>
          <a:p>
            <a:pPr algn="r"/>
            <a:r>
              <a:rPr lang="en-US" altLang="zh-CN" sz="1200" b="0" dirty="0">
                <a:solidFill>
                  <a:schemeClr val="bg1"/>
                </a:solidFill>
                <a:latin typeface="微软雅黑" panose="020B0503020204020204" pitchFamily="34" charset="-122"/>
                <a:ea typeface="微软雅黑" panose="020B0503020204020204" pitchFamily="34" charset="-122"/>
              </a:rPr>
              <a:t>PROFESSIONAL  GENERATION  GRADUATION  REPORT </a:t>
            </a:r>
          </a:p>
          <a:p>
            <a:pPr algn="r"/>
            <a:r>
              <a:rPr lang="en-US" altLang="zh-CN" sz="1200" b="0" dirty="0">
                <a:solidFill>
                  <a:schemeClr val="bg1"/>
                </a:solidFill>
                <a:latin typeface="微软雅黑" panose="020B0503020204020204" pitchFamily="34" charset="-122"/>
                <a:ea typeface="微软雅黑" panose="020B0503020204020204" pitchFamily="34" charset="-122"/>
              </a:rPr>
              <a:t>POWERPOINT  TEMPLATE</a:t>
            </a:r>
            <a:endParaRPr lang="zh-CN" altLang="en-US" sz="1200" b="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555694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extLst>
              <a:ext uri="{FF2B5EF4-FFF2-40B4-BE49-F238E27FC236}">
                <a16:creationId xmlns:a16="http://schemas.microsoft.com/office/drawing/2014/main" id="{12A0879E-2EC9-47B2-A8F5-3F0134E661E5}"/>
              </a:ext>
            </a:extLst>
          </p:cNvPr>
          <p:cNvSpPr/>
          <p:nvPr/>
        </p:nvSpPr>
        <p:spPr>
          <a:xfrm>
            <a:off x="-14513" y="275770"/>
            <a:ext cx="145144" cy="682171"/>
          </a:xfrm>
          <a:prstGeom prst="rect">
            <a:avLst/>
          </a:prstGeom>
          <a:solidFill>
            <a:srgbClr val="582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F25E90A4-53F1-419C-9154-5535C0930736}"/>
              </a:ext>
            </a:extLst>
          </p:cNvPr>
          <p:cNvSpPr/>
          <p:nvPr/>
        </p:nvSpPr>
        <p:spPr>
          <a:xfrm>
            <a:off x="188685" y="275771"/>
            <a:ext cx="609601" cy="682171"/>
          </a:xfrm>
          <a:prstGeom prst="rect">
            <a:avLst/>
          </a:prstGeom>
          <a:solidFill>
            <a:srgbClr val="582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4DF9964D-A4B0-4DC4-A23C-E0191DB62EBD}"/>
              </a:ext>
            </a:extLst>
          </p:cNvPr>
          <p:cNvSpPr txBox="1"/>
          <p:nvPr/>
        </p:nvSpPr>
        <p:spPr>
          <a:xfrm>
            <a:off x="86855" y="324467"/>
            <a:ext cx="862016" cy="584775"/>
          </a:xfrm>
          <a:prstGeom prst="rect">
            <a:avLst/>
          </a:prstGeom>
          <a:noFill/>
        </p:spPr>
        <p:txBody>
          <a:bodyPr wrap="square" rtlCol="0">
            <a:spAutoFit/>
          </a:bodyPr>
          <a:lstStyle/>
          <a:p>
            <a:pPr algn="ctr"/>
            <a:r>
              <a:rPr lang="en-US" altLang="zh-CN" sz="3200" b="1" dirty="0">
                <a:ln w="28575">
                  <a:noFill/>
                </a:ln>
                <a:solidFill>
                  <a:schemeClr val="bg1"/>
                </a:solidFill>
                <a:latin typeface="微软雅黑" panose="020B0503020204020204" pitchFamily="34" charset="-122"/>
                <a:ea typeface="微软雅黑" panose="020B0503020204020204" pitchFamily="34" charset="-122"/>
              </a:rPr>
              <a:t>02</a:t>
            </a:r>
            <a:endParaRPr lang="zh-CN" altLang="en-US" sz="4800" b="1" dirty="0">
              <a:ln w="28575">
                <a:noFill/>
              </a:ln>
              <a:solidFill>
                <a:schemeClr val="bg1"/>
              </a:solidFill>
              <a:latin typeface="微软雅黑" panose="020B0503020204020204" pitchFamily="34" charset="-122"/>
              <a:ea typeface="微软雅黑" panose="020B0503020204020204" pitchFamily="34" charset="-122"/>
            </a:endParaRPr>
          </a:p>
        </p:txBody>
      </p:sp>
      <p:sp>
        <p:nvSpPr>
          <p:cNvPr id="7" name="矩形 6">
            <a:extLst>
              <a:ext uri="{FF2B5EF4-FFF2-40B4-BE49-F238E27FC236}">
                <a16:creationId xmlns:a16="http://schemas.microsoft.com/office/drawing/2014/main" id="{0DEBE777-13A2-46AE-A91B-49BDE661EEBE}"/>
              </a:ext>
            </a:extLst>
          </p:cNvPr>
          <p:cNvSpPr/>
          <p:nvPr/>
        </p:nvSpPr>
        <p:spPr>
          <a:xfrm>
            <a:off x="931632" y="67834"/>
            <a:ext cx="2031325" cy="669414"/>
          </a:xfrm>
          <a:prstGeom prst="rect">
            <a:avLst/>
          </a:prstGeom>
        </p:spPr>
        <p:txBody>
          <a:bodyPr wrap="none">
            <a:spAutoFit/>
          </a:bodyPr>
          <a:lstStyle/>
          <a:p>
            <a:pPr>
              <a:lnSpc>
                <a:spcPct val="175000"/>
              </a:lnSpc>
            </a:pPr>
            <a:r>
              <a:rPr lang="zh-CN" altLang="en-US" sz="2400" dirty="0">
                <a:solidFill>
                  <a:srgbClr val="582848"/>
                </a:solidFill>
                <a:latin typeface="造字工房力黑（非商用）常规体" pitchFamily="50" charset="-122"/>
                <a:ea typeface="造字工房力黑（非商用）常规体" pitchFamily="50" charset="-122"/>
              </a:rPr>
              <a:t>工作完成情况</a:t>
            </a:r>
            <a:endParaRPr lang="en-US" altLang="zh-CN" sz="2400" dirty="0">
              <a:solidFill>
                <a:srgbClr val="582848"/>
              </a:solidFill>
              <a:latin typeface="造字工房力黑（非商用）常规体" pitchFamily="50" charset="-122"/>
              <a:ea typeface="造字工房力黑（非商用）常规体" pitchFamily="50" charset="-122"/>
            </a:endParaRPr>
          </a:p>
        </p:txBody>
      </p:sp>
      <p:sp>
        <p:nvSpPr>
          <p:cNvPr id="8" name="文本框 7">
            <a:extLst>
              <a:ext uri="{FF2B5EF4-FFF2-40B4-BE49-F238E27FC236}">
                <a16:creationId xmlns:a16="http://schemas.microsoft.com/office/drawing/2014/main" id="{997E50A2-99A4-4A5E-B773-7550314415C1}"/>
              </a:ext>
            </a:extLst>
          </p:cNvPr>
          <p:cNvSpPr txBox="1"/>
          <p:nvPr/>
        </p:nvSpPr>
        <p:spPr>
          <a:xfrm>
            <a:off x="943195" y="650164"/>
            <a:ext cx="5022106" cy="307777"/>
          </a:xfrm>
          <a:prstGeom prst="snip1Rect">
            <a:avLst>
              <a:gd name="adj" fmla="val 0"/>
            </a:avLst>
          </a:prstGeom>
          <a:noFill/>
          <a:ln w="28575">
            <a:noFill/>
          </a:ln>
        </p:spPr>
        <p:txBody>
          <a:bodyPr wrap="square" rtlCol="0">
            <a:spAutoFit/>
          </a:bodyPr>
          <a:lstStyle/>
          <a:p>
            <a:r>
              <a:rPr lang="en-US" altLang="zh-CN" sz="1400" dirty="0">
                <a:solidFill>
                  <a:srgbClr val="582848"/>
                </a:solidFill>
                <a:latin typeface="Arial" panose="020B0604020202020204" pitchFamily="34" charset="0"/>
                <a:cs typeface="Arial" panose="020B0604020202020204" pitchFamily="34" charset="0"/>
              </a:rPr>
              <a:t>Work Completion</a:t>
            </a:r>
            <a:endParaRPr lang="zh-CN" altLang="en-US" sz="1400" dirty="0">
              <a:solidFill>
                <a:srgbClr val="582848"/>
              </a:solidFill>
              <a:latin typeface="Arial" panose="020B0604020202020204" pitchFamily="34" charset="0"/>
              <a:ea typeface="华文仿宋" panose="02010600040101010101" pitchFamily="2" charset="-122"/>
              <a:cs typeface="Arial" panose="020B0604020202020204" pitchFamily="34" charset="0"/>
            </a:endParaRPr>
          </a:p>
        </p:txBody>
      </p:sp>
      <p:sp>
        <p:nvSpPr>
          <p:cNvPr id="9" name="Freeform 5">
            <a:extLst>
              <a:ext uri="{FF2B5EF4-FFF2-40B4-BE49-F238E27FC236}">
                <a16:creationId xmlns:a16="http://schemas.microsoft.com/office/drawing/2014/main" id="{102088D1-130C-481C-9946-53243484E569}"/>
              </a:ext>
            </a:extLst>
          </p:cNvPr>
          <p:cNvSpPr>
            <a:spLocks/>
          </p:cNvSpPr>
          <p:nvPr/>
        </p:nvSpPr>
        <p:spPr bwMode="auto">
          <a:xfrm>
            <a:off x="3763060" y="3090254"/>
            <a:ext cx="2216149" cy="1304925"/>
          </a:xfrm>
          <a:custGeom>
            <a:avLst/>
            <a:gdLst>
              <a:gd name="T0" fmla="*/ 178 w 872"/>
              <a:gd name="T1" fmla="*/ 512 h 512"/>
              <a:gd name="T2" fmla="*/ 158 w 872"/>
              <a:gd name="T3" fmla="*/ 374 h 512"/>
              <a:gd name="T4" fmla="*/ 153 w 872"/>
              <a:gd name="T5" fmla="*/ 317 h 512"/>
              <a:gd name="T6" fmla="*/ 148 w 872"/>
              <a:gd name="T7" fmla="*/ 309 h 512"/>
              <a:gd name="T8" fmla="*/ 140 w 872"/>
              <a:gd name="T9" fmla="*/ 312 h 512"/>
              <a:gd name="T10" fmla="*/ 47 w 872"/>
              <a:gd name="T11" fmla="*/ 327 h 512"/>
              <a:gd name="T12" fmla="*/ 5 w 872"/>
              <a:gd name="T13" fmla="*/ 246 h 512"/>
              <a:gd name="T14" fmla="*/ 71 w 872"/>
              <a:gd name="T15" fmla="*/ 178 h 512"/>
              <a:gd name="T16" fmla="*/ 139 w 872"/>
              <a:gd name="T17" fmla="*/ 199 h 512"/>
              <a:gd name="T18" fmla="*/ 149 w 872"/>
              <a:gd name="T19" fmla="*/ 204 h 512"/>
              <a:gd name="T20" fmla="*/ 154 w 872"/>
              <a:gd name="T21" fmla="*/ 193 h 512"/>
              <a:gd name="T22" fmla="*/ 179 w 872"/>
              <a:gd name="T23" fmla="*/ 6 h 512"/>
              <a:gd name="T24" fmla="*/ 180 w 872"/>
              <a:gd name="T25" fmla="*/ 0 h 512"/>
              <a:gd name="T26" fmla="*/ 221 w 872"/>
              <a:gd name="T27" fmla="*/ 8 h 512"/>
              <a:gd name="T28" fmla="*/ 374 w 872"/>
              <a:gd name="T29" fmla="*/ 27 h 512"/>
              <a:gd name="T30" fmla="*/ 384 w 872"/>
              <a:gd name="T31" fmla="*/ 31 h 512"/>
              <a:gd name="T32" fmla="*/ 380 w 872"/>
              <a:gd name="T33" fmla="*/ 41 h 512"/>
              <a:gd name="T34" fmla="*/ 365 w 872"/>
              <a:gd name="T35" fmla="*/ 132 h 512"/>
              <a:gd name="T36" fmla="*/ 448 w 872"/>
              <a:gd name="T37" fmla="*/ 175 h 512"/>
              <a:gd name="T38" fmla="*/ 514 w 872"/>
              <a:gd name="T39" fmla="*/ 111 h 512"/>
              <a:gd name="T40" fmla="*/ 491 w 872"/>
              <a:gd name="T41" fmla="*/ 39 h 512"/>
              <a:gd name="T42" fmla="*/ 488 w 872"/>
              <a:gd name="T43" fmla="*/ 32 h 512"/>
              <a:gd name="T44" fmla="*/ 496 w 872"/>
              <a:gd name="T45" fmla="*/ 27 h 512"/>
              <a:gd name="T46" fmla="*/ 593 w 872"/>
              <a:gd name="T47" fmla="*/ 17 h 512"/>
              <a:gd name="T48" fmla="*/ 691 w 872"/>
              <a:gd name="T49" fmla="*/ 1 h 512"/>
              <a:gd name="T50" fmla="*/ 697 w 872"/>
              <a:gd name="T51" fmla="*/ 25 h 512"/>
              <a:gd name="T52" fmla="*/ 719 w 872"/>
              <a:gd name="T53" fmla="*/ 196 h 512"/>
              <a:gd name="T54" fmla="*/ 723 w 872"/>
              <a:gd name="T55" fmla="*/ 203 h 512"/>
              <a:gd name="T56" fmla="*/ 732 w 872"/>
              <a:gd name="T57" fmla="*/ 200 h 512"/>
              <a:gd name="T58" fmla="*/ 816 w 872"/>
              <a:gd name="T59" fmla="*/ 182 h 512"/>
              <a:gd name="T60" fmla="*/ 868 w 872"/>
              <a:gd name="T61" fmla="*/ 251 h 512"/>
              <a:gd name="T62" fmla="*/ 799 w 872"/>
              <a:gd name="T63" fmla="*/ 334 h 512"/>
              <a:gd name="T64" fmla="*/ 732 w 872"/>
              <a:gd name="T65" fmla="*/ 312 h 512"/>
              <a:gd name="T66" fmla="*/ 723 w 872"/>
              <a:gd name="T67" fmla="*/ 309 h 512"/>
              <a:gd name="T68" fmla="*/ 718 w 872"/>
              <a:gd name="T69" fmla="*/ 318 h 512"/>
              <a:gd name="T70" fmla="*/ 693 w 872"/>
              <a:gd name="T71" fmla="*/ 506 h 512"/>
              <a:gd name="T72" fmla="*/ 691 w 872"/>
              <a:gd name="T73" fmla="*/ 512 h 512"/>
              <a:gd name="T74" fmla="*/ 641 w 872"/>
              <a:gd name="T75" fmla="*/ 503 h 512"/>
              <a:gd name="T76" fmla="*/ 498 w 872"/>
              <a:gd name="T77" fmla="*/ 486 h 512"/>
              <a:gd name="T78" fmla="*/ 488 w 872"/>
              <a:gd name="T79" fmla="*/ 481 h 512"/>
              <a:gd name="T80" fmla="*/ 492 w 872"/>
              <a:gd name="T81" fmla="*/ 471 h 512"/>
              <a:gd name="T82" fmla="*/ 492 w 872"/>
              <a:gd name="T83" fmla="*/ 360 h 512"/>
              <a:gd name="T84" fmla="*/ 380 w 872"/>
              <a:gd name="T85" fmla="*/ 360 h 512"/>
              <a:gd name="T86" fmla="*/ 380 w 872"/>
              <a:gd name="T87" fmla="*/ 471 h 512"/>
              <a:gd name="T88" fmla="*/ 384 w 872"/>
              <a:gd name="T89" fmla="*/ 481 h 512"/>
              <a:gd name="T90" fmla="*/ 375 w 872"/>
              <a:gd name="T91" fmla="*/ 486 h 512"/>
              <a:gd name="T92" fmla="*/ 189 w 872"/>
              <a:gd name="T93" fmla="*/ 511 h 512"/>
              <a:gd name="T94" fmla="*/ 178 w 872"/>
              <a:gd name="T95" fmla="*/ 512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72" h="512">
                <a:moveTo>
                  <a:pt x="178" y="512"/>
                </a:moveTo>
                <a:cubicBezTo>
                  <a:pt x="171" y="465"/>
                  <a:pt x="164" y="420"/>
                  <a:pt x="158" y="374"/>
                </a:cubicBezTo>
                <a:cubicBezTo>
                  <a:pt x="155" y="355"/>
                  <a:pt x="155" y="336"/>
                  <a:pt x="153" y="317"/>
                </a:cubicBezTo>
                <a:cubicBezTo>
                  <a:pt x="153" y="314"/>
                  <a:pt x="151" y="310"/>
                  <a:pt x="148" y="309"/>
                </a:cubicBezTo>
                <a:cubicBezTo>
                  <a:pt x="147" y="308"/>
                  <a:pt x="142" y="310"/>
                  <a:pt x="140" y="312"/>
                </a:cubicBezTo>
                <a:cubicBezTo>
                  <a:pt x="114" y="337"/>
                  <a:pt x="78" y="343"/>
                  <a:pt x="47" y="327"/>
                </a:cubicBezTo>
                <a:cubicBezTo>
                  <a:pt x="17" y="311"/>
                  <a:pt x="0" y="278"/>
                  <a:pt x="5" y="246"/>
                </a:cubicBezTo>
                <a:cubicBezTo>
                  <a:pt x="10" y="211"/>
                  <a:pt x="35" y="184"/>
                  <a:pt x="71" y="178"/>
                </a:cubicBezTo>
                <a:cubicBezTo>
                  <a:pt x="96" y="173"/>
                  <a:pt x="119" y="181"/>
                  <a:pt x="139" y="199"/>
                </a:cubicBezTo>
                <a:cubicBezTo>
                  <a:pt x="141" y="201"/>
                  <a:pt x="145" y="202"/>
                  <a:pt x="149" y="204"/>
                </a:cubicBezTo>
                <a:cubicBezTo>
                  <a:pt x="150" y="200"/>
                  <a:pt x="153" y="197"/>
                  <a:pt x="154" y="193"/>
                </a:cubicBezTo>
                <a:cubicBezTo>
                  <a:pt x="157" y="130"/>
                  <a:pt x="165" y="67"/>
                  <a:pt x="179" y="6"/>
                </a:cubicBezTo>
                <a:cubicBezTo>
                  <a:pt x="179" y="4"/>
                  <a:pt x="180" y="3"/>
                  <a:pt x="180" y="0"/>
                </a:cubicBezTo>
                <a:cubicBezTo>
                  <a:pt x="194" y="3"/>
                  <a:pt x="207" y="6"/>
                  <a:pt x="221" y="8"/>
                </a:cubicBezTo>
                <a:cubicBezTo>
                  <a:pt x="272" y="14"/>
                  <a:pt x="323" y="20"/>
                  <a:pt x="374" y="27"/>
                </a:cubicBezTo>
                <a:cubicBezTo>
                  <a:pt x="377" y="27"/>
                  <a:pt x="381" y="30"/>
                  <a:pt x="384" y="31"/>
                </a:cubicBezTo>
                <a:cubicBezTo>
                  <a:pt x="383" y="34"/>
                  <a:pt x="382" y="38"/>
                  <a:pt x="380" y="41"/>
                </a:cubicBezTo>
                <a:cubicBezTo>
                  <a:pt x="356" y="66"/>
                  <a:pt x="350" y="102"/>
                  <a:pt x="365" y="132"/>
                </a:cubicBezTo>
                <a:cubicBezTo>
                  <a:pt x="381" y="163"/>
                  <a:pt x="413" y="179"/>
                  <a:pt x="448" y="175"/>
                </a:cubicBezTo>
                <a:cubicBezTo>
                  <a:pt x="480" y="170"/>
                  <a:pt x="507" y="145"/>
                  <a:pt x="514" y="111"/>
                </a:cubicBezTo>
                <a:cubicBezTo>
                  <a:pt x="519" y="84"/>
                  <a:pt x="511" y="60"/>
                  <a:pt x="491" y="39"/>
                </a:cubicBezTo>
                <a:cubicBezTo>
                  <a:pt x="489" y="37"/>
                  <a:pt x="487" y="33"/>
                  <a:pt x="488" y="32"/>
                </a:cubicBezTo>
                <a:cubicBezTo>
                  <a:pt x="489" y="29"/>
                  <a:pt x="493" y="27"/>
                  <a:pt x="496" y="27"/>
                </a:cubicBezTo>
                <a:cubicBezTo>
                  <a:pt x="528" y="23"/>
                  <a:pt x="561" y="21"/>
                  <a:pt x="593" y="17"/>
                </a:cubicBezTo>
                <a:cubicBezTo>
                  <a:pt x="626" y="13"/>
                  <a:pt x="658" y="7"/>
                  <a:pt x="691" y="1"/>
                </a:cubicBezTo>
                <a:cubicBezTo>
                  <a:pt x="693" y="8"/>
                  <a:pt x="695" y="16"/>
                  <a:pt x="697" y="25"/>
                </a:cubicBezTo>
                <a:cubicBezTo>
                  <a:pt x="708" y="81"/>
                  <a:pt x="716" y="138"/>
                  <a:pt x="719" y="196"/>
                </a:cubicBezTo>
                <a:cubicBezTo>
                  <a:pt x="719" y="198"/>
                  <a:pt x="721" y="203"/>
                  <a:pt x="723" y="203"/>
                </a:cubicBezTo>
                <a:cubicBezTo>
                  <a:pt x="725" y="204"/>
                  <a:pt x="729" y="202"/>
                  <a:pt x="732" y="200"/>
                </a:cubicBezTo>
                <a:cubicBezTo>
                  <a:pt x="756" y="178"/>
                  <a:pt x="784" y="170"/>
                  <a:pt x="816" y="182"/>
                </a:cubicBezTo>
                <a:cubicBezTo>
                  <a:pt x="847" y="193"/>
                  <a:pt x="864" y="218"/>
                  <a:pt x="868" y="251"/>
                </a:cubicBezTo>
                <a:cubicBezTo>
                  <a:pt x="872" y="290"/>
                  <a:pt x="839" y="330"/>
                  <a:pt x="799" y="334"/>
                </a:cubicBezTo>
                <a:cubicBezTo>
                  <a:pt x="773" y="338"/>
                  <a:pt x="751" y="330"/>
                  <a:pt x="732" y="312"/>
                </a:cubicBezTo>
                <a:cubicBezTo>
                  <a:pt x="730" y="310"/>
                  <a:pt x="725" y="308"/>
                  <a:pt x="723" y="309"/>
                </a:cubicBezTo>
                <a:cubicBezTo>
                  <a:pt x="720" y="310"/>
                  <a:pt x="719" y="315"/>
                  <a:pt x="718" y="318"/>
                </a:cubicBezTo>
                <a:cubicBezTo>
                  <a:pt x="715" y="381"/>
                  <a:pt x="706" y="444"/>
                  <a:pt x="693" y="506"/>
                </a:cubicBezTo>
                <a:cubicBezTo>
                  <a:pt x="693" y="508"/>
                  <a:pt x="692" y="509"/>
                  <a:pt x="691" y="512"/>
                </a:cubicBezTo>
                <a:cubicBezTo>
                  <a:pt x="674" y="509"/>
                  <a:pt x="658" y="505"/>
                  <a:pt x="641" y="503"/>
                </a:cubicBezTo>
                <a:cubicBezTo>
                  <a:pt x="594" y="497"/>
                  <a:pt x="546" y="491"/>
                  <a:pt x="498" y="486"/>
                </a:cubicBezTo>
                <a:cubicBezTo>
                  <a:pt x="495" y="485"/>
                  <a:pt x="491" y="483"/>
                  <a:pt x="488" y="481"/>
                </a:cubicBezTo>
                <a:cubicBezTo>
                  <a:pt x="489" y="478"/>
                  <a:pt x="490" y="474"/>
                  <a:pt x="492" y="471"/>
                </a:cubicBezTo>
                <a:cubicBezTo>
                  <a:pt x="523" y="439"/>
                  <a:pt x="523" y="390"/>
                  <a:pt x="492" y="360"/>
                </a:cubicBezTo>
                <a:cubicBezTo>
                  <a:pt x="461" y="329"/>
                  <a:pt x="411" y="329"/>
                  <a:pt x="380" y="360"/>
                </a:cubicBezTo>
                <a:cubicBezTo>
                  <a:pt x="349" y="391"/>
                  <a:pt x="349" y="439"/>
                  <a:pt x="380" y="471"/>
                </a:cubicBezTo>
                <a:cubicBezTo>
                  <a:pt x="382" y="474"/>
                  <a:pt x="384" y="478"/>
                  <a:pt x="384" y="481"/>
                </a:cubicBezTo>
                <a:cubicBezTo>
                  <a:pt x="384" y="483"/>
                  <a:pt x="378" y="485"/>
                  <a:pt x="375" y="486"/>
                </a:cubicBezTo>
                <a:cubicBezTo>
                  <a:pt x="313" y="489"/>
                  <a:pt x="251" y="497"/>
                  <a:pt x="189" y="511"/>
                </a:cubicBezTo>
                <a:cubicBezTo>
                  <a:pt x="187" y="511"/>
                  <a:pt x="184" y="511"/>
                  <a:pt x="178" y="512"/>
                </a:cubicBezTo>
                <a:close/>
              </a:path>
            </a:pathLst>
          </a:custGeom>
          <a:solidFill>
            <a:srgbClr val="7EBC94"/>
          </a:solidFill>
          <a:ln>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10" name="Freeform 5">
            <a:extLst>
              <a:ext uri="{FF2B5EF4-FFF2-40B4-BE49-F238E27FC236}">
                <a16:creationId xmlns:a16="http://schemas.microsoft.com/office/drawing/2014/main" id="{E3C713BB-C2D6-40F2-9106-07BB179243B8}"/>
              </a:ext>
            </a:extLst>
          </p:cNvPr>
          <p:cNvSpPr>
            <a:spLocks/>
          </p:cNvSpPr>
          <p:nvPr/>
        </p:nvSpPr>
        <p:spPr bwMode="auto">
          <a:xfrm rot="6735232">
            <a:off x="5750924" y="2628753"/>
            <a:ext cx="2216149" cy="1304925"/>
          </a:xfrm>
          <a:custGeom>
            <a:avLst/>
            <a:gdLst>
              <a:gd name="T0" fmla="*/ 178 w 872"/>
              <a:gd name="T1" fmla="*/ 512 h 512"/>
              <a:gd name="T2" fmla="*/ 158 w 872"/>
              <a:gd name="T3" fmla="*/ 374 h 512"/>
              <a:gd name="T4" fmla="*/ 153 w 872"/>
              <a:gd name="T5" fmla="*/ 317 h 512"/>
              <a:gd name="T6" fmla="*/ 148 w 872"/>
              <a:gd name="T7" fmla="*/ 309 h 512"/>
              <a:gd name="T8" fmla="*/ 140 w 872"/>
              <a:gd name="T9" fmla="*/ 312 h 512"/>
              <a:gd name="T10" fmla="*/ 47 w 872"/>
              <a:gd name="T11" fmla="*/ 327 h 512"/>
              <a:gd name="T12" fmla="*/ 5 w 872"/>
              <a:gd name="T13" fmla="*/ 246 h 512"/>
              <a:gd name="T14" fmla="*/ 71 w 872"/>
              <a:gd name="T15" fmla="*/ 178 h 512"/>
              <a:gd name="T16" fmla="*/ 139 w 872"/>
              <a:gd name="T17" fmla="*/ 199 h 512"/>
              <a:gd name="T18" fmla="*/ 149 w 872"/>
              <a:gd name="T19" fmla="*/ 204 h 512"/>
              <a:gd name="T20" fmla="*/ 154 w 872"/>
              <a:gd name="T21" fmla="*/ 193 h 512"/>
              <a:gd name="T22" fmla="*/ 179 w 872"/>
              <a:gd name="T23" fmla="*/ 6 h 512"/>
              <a:gd name="T24" fmla="*/ 180 w 872"/>
              <a:gd name="T25" fmla="*/ 0 h 512"/>
              <a:gd name="T26" fmla="*/ 221 w 872"/>
              <a:gd name="T27" fmla="*/ 8 h 512"/>
              <a:gd name="T28" fmla="*/ 374 w 872"/>
              <a:gd name="T29" fmla="*/ 27 h 512"/>
              <a:gd name="T30" fmla="*/ 384 w 872"/>
              <a:gd name="T31" fmla="*/ 31 h 512"/>
              <a:gd name="T32" fmla="*/ 380 w 872"/>
              <a:gd name="T33" fmla="*/ 41 h 512"/>
              <a:gd name="T34" fmla="*/ 365 w 872"/>
              <a:gd name="T35" fmla="*/ 132 h 512"/>
              <a:gd name="T36" fmla="*/ 448 w 872"/>
              <a:gd name="T37" fmla="*/ 175 h 512"/>
              <a:gd name="T38" fmla="*/ 514 w 872"/>
              <a:gd name="T39" fmla="*/ 111 h 512"/>
              <a:gd name="T40" fmla="*/ 491 w 872"/>
              <a:gd name="T41" fmla="*/ 39 h 512"/>
              <a:gd name="T42" fmla="*/ 488 w 872"/>
              <a:gd name="T43" fmla="*/ 32 h 512"/>
              <a:gd name="T44" fmla="*/ 496 w 872"/>
              <a:gd name="T45" fmla="*/ 27 h 512"/>
              <a:gd name="T46" fmla="*/ 593 w 872"/>
              <a:gd name="T47" fmla="*/ 17 h 512"/>
              <a:gd name="T48" fmla="*/ 691 w 872"/>
              <a:gd name="T49" fmla="*/ 1 h 512"/>
              <a:gd name="T50" fmla="*/ 697 w 872"/>
              <a:gd name="T51" fmla="*/ 25 h 512"/>
              <a:gd name="T52" fmla="*/ 719 w 872"/>
              <a:gd name="T53" fmla="*/ 196 h 512"/>
              <a:gd name="T54" fmla="*/ 723 w 872"/>
              <a:gd name="T55" fmla="*/ 203 h 512"/>
              <a:gd name="T56" fmla="*/ 732 w 872"/>
              <a:gd name="T57" fmla="*/ 200 h 512"/>
              <a:gd name="T58" fmla="*/ 816 w 872"/>
              <a:gd name="T59" fmla="*/ 182 h 512"/>
              <a:gd name="T60" fmla="*/ 868 w 872"/>
              <a:gd name="T61" fmla="*/ 251 h 512"/>
              <a:gd name="T62" fmla="*/ 799 w 872"/>
              <a:gd name="T63" fmla="*/ 334 h 512"/>
              <a:gd name="T64" fmla="*/ 732 w 872"/>
              <a:gd name="T65" fmla="*/ 312 h 512"/>
              <a:gd name="T66" fmla="*/ 723 w 872"/>
              <a:gd name="T67" fmla="*/ 309 h 512"/>
              <a:gd name="T68" fmla="*/ 718 w 872"/>
              <a:gd name="T69" fmla="*/ 318 h 512"/>
              <a:gd name="T70" fmla="*/ 693 w 872"/>
              <a:gd name="T71" fmla="*/ 506 h 512"/>
              <a:gd name="T72" fmla="*/ 691 w 872"/>
              <a:gd name="T73" fmla="*/ 512 h 512"/>
              <a:gd name="T74" fmla="*/ 641 w 872"/>
              <a:gd name="T75" fmla="*/ 503 h 512"/>
              <a:gd name="T76" fmla="*/ 498 w 872"/>
              <a:gd name="T77" fmla="*/ 486 h 512"/>
              <a:gd name="T78" fmla="*/ 488 w 872"/>
              <a:gd name="T79" fmla="*/ 481 h 512"/>
              <a:gd name="T80" fmla="*/ 492 w 872"/>
              <a:gd name="T81" fmla="*/ 471 h 512"/>
              <a:gd name="T82" fmla="*/ 492 w 872"/>
              <a:gd name="T83" fmla="*/ 360 h 512"/>
              <a:gd name="T84" fmla="*/ 380 w 872"/>
              <a:gd name="T85" fmla="*/ 360 h 512"/>
              <a:gd name="T86" fmla="*/ 380 w 872"/>
              <a:gd name="T87" fmla="*/ 471 h 512"/>
              <a:gd name="T88" fmla="*/ 384 w 872"/>
              <a:gd name="T89" fmla="*/ 481 h 512"/>
              <a:gd name="T90" fmla="*/ 375 w 872"/>
              <a:gd name="T91" fmla="*/ 486 h 512"/>
              <a:gd name="T92" fmla="*/ 189 w 872"/>
              <a:gd name="T93" fmla="*/ 511 h 512"/>
              <a:gd name="T94" fmla="*/ 178 w 872"/>
              <a:gd name="T95" fmla="*/ 512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72" h="512">
                <a:moveTo>
                  <a:pt x="178" y="512"/>
                </a:moveTo>
                <a:cubicBezTo>
                  <a:pt x="171" y="465"/>
                  <a:pt x="164" y="420"/>
                  <a:pt x="158" y="374"/>
                </a:cubicBezTo>
                <a:cubicBezTo>
                  <a:pt x="155" y="355"/>
                  <a:pt x="155" y="336"/>
                  <a:pt x="153" y="317"/>
                </a:cubicBezTo>
                <a:cubicBezTo>
                  <a:pt x="153" y="314"/>
                  <a:pt x="151" y="310"/>
                  <a:pt x="148" y="309"/>
                </a:cubicBezTo>
                <a:cubicBezTo>
                  <a:pt x="147" y="308"/>
                  <a:pt x="142" y="310"/>
                  <a:pt x="140" y="312"/>
                </a:cubicBezTo>
                <a:cubicBezTo>
                  <a:pt x="114" y="337"/>
                  <a:pt x="78" y="343"/>
                  <a:pt x="47" y="327"/>
                </a:cubicBezTo>
                <a:cubicBezTo>
                  <a:pt x="17" y="311"/>
                  <a:pt x="0" y="278"/>
                  <a:pt x="5" y="246"/>
                </a:cubicBezTo>
                <a:cubicBezTo>
                  <a:pt x="10" y="211"/>
                  <a:pt x="35" y="184"/>
                  <a:pt x="71" y="178"/>
                </a:cubicBezTo>
                <a:cubicBezTo>
                  <a:pt x="96" y="173"/>
                  <a:pt x="119" y="181"/>
                  <a:pt x="139" y="199"/>
                </a:cubicBezTo>
                <a:cubicBezTo>
                  <a:pt x="141" y="201"/>
                  <a:pt x="145" y="202"/>
                  <a:pt x="149" y="204"/>
                </a:cubicBezTo>
                <a:cubicBezTo>
                  <a:pt x="150" y="200"/>
                  <a:pt x="153" y="197"/>
                  <a:pt x="154" y="193"/>
                </a:cubicBezTo>
                <a:cubicBezTo>
                  <a:pt x="157" y="130"/>
                  <a:pt x="165" y="67"/>
                  <a:pt x="179" y="6"/>
                </a:cubicBezTo>
                <a:cubicBezTo>
                  <a:pt x="179" y="4"/>
                  <a:pt x="180" y="3"/>
                  <a:pt x="180" y="0"/>
                </a:cubicBezTo>
                <a:cubicBezTo>
                  <a:pt x="194" y="3"/>
                  <a:pt x="207" y="6"/>
                  <a:pt x="221" y="8"/>
                </a:cubicBezTo>
                <a:cubicBezTo>
                  <a:pt x="272" y="14"/>
                  <a:pt x="323" y="20"/>
                  <a:pt x="374" y="27"/>
                </a:cubicBezTo>
                <a:cubicBezTo>
                  <a:pt x="377" y="27"/>
                  <a:pt x="381" y="30"/>
                  <a:pt x="384" y="31"/>
                </a:cubicBezTo>
                <a:cubicBezTo>
                  <a:pt x="383" y="34"/>
                  <a:pt x="382" y="38"/>
                  <a:pt x="380" y="41"/>
                </a:cubicBezTo>
                <a:cubicBezTo>
                  <a:pt x="356" y="66"/>
                  <a:pt x="350" y="102"/>
                  <a:pt x="365" y="132"/>
                </a:cubicBezTo>
                <a:cubicBezTo>
                  <a:pt x="381" y="163"/>
                  <a:pt x="413" y="179"/>
                  <a:pt x="448" y="175"/>
                </a:cubicBezTo>
                <a:cubicBezTo>
                  <a:pt x="480" y="170"/>
                  <a:pt x="507" y="145"/>
                  <a:pt x="514" y="111"/>
                </a:cubicBezTo>
                <a:cubicBezTo>
                  <a:pt x="519" y="84"/>
                  <a:pt x="511" y="60"/>
                  <a:pt x="491" y="39"/>
                </a:cubicBezTo>
                <a:cubicBezTo>
                  <a:pt x="489" y="37"/>
                  <a:pt x="487" y="33"/>
                  <a:pt x="488" y="32"/>
                </a:cubicBezTo>
                <a:cubicBezTo>
                  <a:pt x="489" y="29"/>
                  <a:pt x="493" y="27"/>
                  <a:pt x="496" y="27"/>
                </a:cubicBezTo>
                <a:cubicBezTo>
                  <a:pt x="528" y="23"/>
                  <a:pt x="561" y="21"/>
                  <a:pt x="593" y="17"/>
                </a:cubicBezTo>
                <a:cubicBezTo>
                  <a:pt x="626" y="13"/>
                  <a:pt x="658" y="7"/>
                  <a:pt x="691" y="1"/>
                </a:cubicBezTo>
                <a:cubicBezTo>
                  <a:pt x="693" y="8"/>
                  <a:pt x="695" y="16"/>
                  <a:pt x="697" y="25"/>
                </a:cubicBezTo>
                <a:cubicBezTo>
                  <a:pt x="708" y="81"/>
                  <a:pt x="716" y="138"/>
                  <a:pt x="719" y="196"/>
                </a:cubicBezTo>
                <a:cubicBezTo>
                  <a:pt x="719" y="198"/>
                  <a:pt x="721" y="203"/>
                  <a:pt x="723" y="203"/>
                </a:cubicBezTo>
                <a:cubicBezTo>
                  <a:pt x="725" y="204"/>
                  <a:pt x="729" y="202"/>
                  <a:pt x="732" y="200"/>
                </a:cubicBezTo>
                <a:cubicBezTo>
                  <a:pt x="756" y="178"/>
                  <a:pt x="784" y="170"/>
                  <a:pt x="816" y="182"/>
                </a:cubicBezTo>
                <a:cubicBezTo>
                  <a:pt x="847" y="193"/>
                  <a:pt x="864" y="218"/>
                  <a:pt x="868" y="251"/>
                </a:cubicBezTo>
                <a:cubicBezTo>
                  <a:pt x="872" y="290"/>
                  <a:pt x="839" y="330"/>
                  <a:pt x="799" y="334"/>
                </a:cubicBezTo>
                <a:cubicBezTo>
                  <a:pt x="773" y="338"/>
                  <a:pt x="751" y="330"/>
                  <a:pt x="732" y="312"/>
                </a:cubicBezTo>
                <a:cubicBezTo>
                  <a:pt x="730" y="310"/>
                  <a:pt x="725" y="308"/>
                  <a:pt x="723" y="309"/>
                </a:cubicBezTo>
                <a:cubicBezTo>
                  <a:pt x="720" y="310"/>
                  <a:pt x="719" y="315"/>
                  <a:pt x="718" y="318"/>
                </a:cubicBezTo>
                <a:cubicBezTo>
                  <a:pt x="715" y="381"/>
                  <a:pt x="706" y="444"/>
                  <a:pt x="693" y="506"/>
                </a:cubicBezTo>
                <a:cubicBezTo>
                  <a:pt x="693" y="508"/>
                  <a:pt x="692" y="509"/>
                  <a:pt x="691" y="512"/>
                </a:cubicBezTo>
                <a:cubicBezTo>
                  <a:pt x="674" y="509"/>
                  <a:pt x="658" y="505"/>
                  <a:pt x="641" y="503"/>
                </a:cubicBezTo>
                <a:cubicBezTo>
                  <a:pt x="594" y="497"/>
                  <a:pt x="546" y="491"/>
                  <a:pt x="498" y="486"/>
                </a:cubicBezTo>
                <a:cubicBezTo>
                  <a:pt x="495" y="485"/>
                  <a:pt x="491" y="483"/>
                  <a:pt x="488" y="481"/>
                </a:cubicBezTo>
                <a:cubicBezTo>
                  <a:pt x="489" y="478"/>
                  <a:pt x="490" y="474"/>
                  <a:pt x="492" y="471"/>
                </a:cubicBezTo>
                <a:cubicBezTo>
                  <a:pt x="523" y="439"/>
                  <a:pt x="523" y="390"/>
                  <a:pt x="492" y="360"/>
                </a:cubicBezTo>
                <a:cubicBezTo>
                  <a:pt x="461" y="329"/>
                  <a:pt x="411" y="329"/>
                  <a:pt x="380" y="360"/>
                </a:cubicBezTo>
                <a:cubicBezTo>
                  <a:pt x="349" y="391"/>
                  <a:pt x="349" y="439"/>
                  <a:pt x="380" y="471"/>
                </a:cubicBezTo>
                <a:cubicBezTo>
                  <a:pt x="382" y="474"/>
                  <a:pt x="384" y="478"/>
                  <a:pt x="384" y="481"/>
                </a:cubicBezTo>
                <a:cubicBezTo>
                  <a:pt x="384" y="483"/>
                  <a:pt x="378" y="485"/>
                  <a:pt x="375" y="486"/>
                </a:cubicBezTo>
                <a:cubicBezTo>
                  <a:pt x="313" y="489"/>
                  <a:pt x="251" y="497"/>
                  <a:pt x="189" y="511"/>
                </a:cubicBezTo>
                <a:cubicBezTo>
                  <a:pt x="187" y="511"/>
                  <a:pt x="184" y="511"/>
                  <a:pt x="178" y="512"/>
                </a:cubicBezTo>
                <a:close/>
              </a:path>
            </a:pathLst>
          </a:custGeom>
          <a:solidFill>
            <a:srgbClr val="642E52"/>
          </a:solidFill>
          <a:ln>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14" name="Freeform 5">
            <a:extLst>
              <a:ext uri="{FF2B5EF4-FFF2-40B4-BE49-F238E27FC236}">
                <a16:creationId xmlns:a16="http://schemas.microsoft.com/office/drawing/2014/main" id="{4E88E960-A284-4D09-9EA6-252C1B82D518}"/>
              </a:ext>
            </a:extLst>
          </p:cNvPr>
          <p:cNvSpPr>
            <a:spLocks/>
          </p:cNvSpPr>
          <p:nvPr/>
        </p:nvSpPr>
        <p:spPr bwMode="auto">
          <a:xfrm>
            <a:off x="5067027" y="4389290"/>
            <a:ext cx="2216149" cy="1304925"/>
          </a:xfrm>
          <a:custGeom>
            <a:avLst/>
            <a:gdLst>
              <a:gd name="T0" fmla="*/ 178 w 872"/>
              <a:gd name="T1" fmla="*/ 512 h 512"/>
              <a:gd name="T2" fmla="*/ 158 w 872"/>
              <a:gd name="T3" fmla="*/ 374 h 512"/>
              <a:gd name="T4" fmla="*/ 153 w 872"/>
              <a:gd name="T5" fmla="*/ 317 h 512"/>
              <a:gd name="T6" fmla="*/ 148 w 872"/>
              <a:gd name="T7" fmla="*/ 309 h 512"/>
              <a:gd name="T8" fmla="*/ 140 w 872"/>
              <a:gd name="T9" fmla="*/ 312 h 512"/>
              <a:gd name="T10" fmla="*/ 47 w 872"/>
              <a:gd name="T11" fmla="*/ 327 h 512"/>
              <a:gd name="T12" fmla="*/ 5 w 872"/>
              <a:gd name="T13" fmla="*/ 246 h 512"/>
              <a:gd name="T14" fmla="*/ 71 w 872"/>
              <a:gd name="T15" fmla="*/ 178 h 512"/>
              <a:gd name="T16" fmla="*/ 139 w 872"/>
              <a:gd name="T17" fmla="*/ 199 h 512"/>
              <a:gd name="T18" fmla="*/ 149 w 872"/>
              <a:gd name="T19" fmla="*/ 204 h 512"/>
              <a:gd name="T20" fmla="*/ 154 w 872"/>
              <a:gd name="T21" fmla="*/ 193 h 512"/>
              <a:gd name="T22" fmla="*/ 179 w 872"/>
              <a:gd name="T23" fmla="*/ 6 h 512"/>
              <a:gd name="T24" fmla="*/ 180 w 872"/>
              <a:gd name="T25" fmla="*/ 0 h 512"/>
              <a:gd name="T26" fmla="*/ 221 w 872"/>
              <a:gd name="T27" fmla="*/ 8 h 512"/>
              <a:gd name="T28" fmla="*/ 374 w 872"/>
              <a:gd name="T29" fmla="*/ 27 h 512"/>
              <a:gd name="T30" fmla="*/ 384 w 872"/>
              <a:gd name="T31" fmla="*/ 31 h 512"/>
              <a:gd name="T32" fmla="*/ 380 w 872"/>
              <a:gd name="T33" fmla="*/ 41 h 512"/>
              <a:gd name="T34" fmla="*/ 365 w 872"/>
              <a:gd name="T35" fmla="*/ 132 h 512"/>
              <a:gd name="T36" fmla="*/ 448 w 872"/>
              <a:gd name="T37" fmla="*/ 175 h 512"/>
              <a:gd name="T38" fmla="*/ 514 w 872"/>
              <a:gd name="T39" fmla="*/ 111 h 512"/>
              <a:gd name="T40" fmla="*/ 491 w 872"/>
              <a:gd name="T41" fmla="*/ 39 h 512"/>
              <a:gd name="T42" fmla="*/ 488 w 872"/>
              <a:gd name="T43" fmla="*/ 32 h 512"/>
              <a:gd name="T44" fmla="*/ 496 w 872"/>
              <a:gd name="T45" fmla="*/ 27 h 512"/>
              <a:gd name="T46" fmla="*/ 593 w 872"/>
              <a:gd name="T47" fmla="*/ 17 h 512"/>
              <a:gd name="T48" fmla="*/ 691 w 872"/>
              <a:gd name="T49" fmla="*/ 1 h 512"/>
              <a:gd name="T50" fmla="*/ 697 w 872"/>
              <a:gd name="T51" fmla="*/ 25 h 512"/>
              <a:gd name="T52" fmla="*/ 719 w 872"/>
              <a:gd name="T53" fmla="*/ 196 h 512"/>
              <a:gd name="T54" fmla="*/ 723 w 872"/>
              <a:gd name="T55" fmla="*/ 203 h 512"/>
              <a:gd name="T56" fmla="*/ 732 w 872"/>
              <a:gd name="T57" fmla="*/ 200 h 512"/>
              <a:gd name="T58" fmla="*/ 816 w 872"/>
              <a:gd name="T59" fmla="*/ 182 h 512"/>
              <a:gd name="T60" fmla="*/ 868 w 872"/>
              <a:gd name="T61" fmla="*/ 251 h 512"/>
              <a:gd name="T62" fmla="*/ 799 w 872"/>
              <a:gd name="T63" fmla="*/ 334 h 512"/>
              <a:gd name="T64" fmla="*/ 732 w 872"/>
              <a:gd name="T65" fmla="*/ 312 h 512"/>
              <a:gd name="T66" fmla="*/ 723 w 872"/>
              <a:gd name="T67" fmla="*/ 309 h 512"/>
              <a:gd name="T68" fmla="*/ 718 w 872"/>
              <a:gd name="T69" fmla="*/ 318 h 512"/>
              <a:gd name="T70" fmla="*/ 693 w 872"/>
              <a:gd name="T71" fmla="*/ 506 h 512"/>
              <a:gd name="T72" fmla="*/ 691 w 872"/>
              <a:gd name="T73" fmla="*/ 512 h 512"/>
              <a:gd name="T74" fmla="*/ 641 w 872"/>
              <a:gd name="T75" fmla="*/ 503 h 512"/>
              <a:gd name="T76" fmla="*/ 498 w 872"/>
              <a:gd name="T77" fmla="*/ 486 h 512"/>
              <a:gd name="T78" fmla="*/ 488 w 872"/>
              <a:gd name="T79" fmla="*/ 481 h 512"/>
              <a:gd name="T80" fmla="*/ 492 w 872"/>
              <a:gd name="T81" fmla="*/ 471 h 512"/>
              <a:gd name="T82" fmla="*/ 492 w 872"/>
              <a:gd name="T83" fmla="*/ 360 h 512"/>
              <a:gd name="T84" fmla="*/ 380 w 872"/>
              <a:gd name="T85" fmla="*/ 360 h 512"/>
              <a:gd name="T86" fmla="*/ 380 w 872"/>
              <a:gd name="T87" fmla="*/ 471 h 512"/>
              <a:gd name="T88" fmla="*/ 384 w 872"/>
              <a:gd name="T89" fmla="*/ 481 h 512"/>
              <a:gd name="T90" fmla="*/ 375 w 872"/>
              <a:gd name="T91" fmla="*/ 486 h 512"/>
              <a:gd name="T92" fmla="*/ 189 w 872"/>
              <a:gd name="T93" fmla="*/ 511 h 512"/>
              <a:gd name="T94" fmla="*/ 178 w 872"/>
              <a:gd name="T95" fmla="*/ 512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72" h="512">
                <a:moveTo>
                  <a:pt x="178" y="512"/>
                </a:moveTo>
                <a:cubicBezTo>
                  <a:pt x="171" y="465"/>
                  <a:pt x="164" y="420"/>
                  <a:pt x="158" y="374"/>
                </a:cubicBezTo>
                <a:cubicBezTo>
                  <a:pt x="155" y="355"/>
                  <a:pt x="155" y="336"/>
                  <a:pt x="153" y="317"/>
                </a:cubicBezTo>
                <a:cubicBezTo>
                  <a:pt x="153" y="314"/>
                  <a:pt x="151" y="310"/>
                  <a:pt x="148" y="309"/>
                </a:cubicBezTo>
                <a:cubicBezTo>
                  <a:pt x="147" y="308"/>
                  <a:pt x="142" y="310"/>
                  <a:pt x="140" y="312"/>
                </a:cubicBezTo>
                <a:cubicBezTo>
                  <a:pt x="114" y="337"/>
                  <a:pt x="78" y="343"/>
                  <a:pt x="47" y="327"/>
                </a:cubicBezTo>
                <a:cubicBezTo>
                  <a:pt x="17" y="311"/>
                  <a:pt x="0" y="278"/>
                  <a:pt x="5" y="246"/>
                </a:cubicBezTo>
                <a:cubicBezTo>
                  <a:pt x="10" y="211"/>
                  <a:pt x="35" y="184"/>
                  <a:pt x="71" y="178"/>
                </a:cubicBezTo>
                <a:cubicBezTo>
                  <a:pt x="96" y="173"/>
                  <a:pt x="119" y="181"/>
                  <a:pt x="139" y="199"/>
                </a:cubicBezTo>
                <a:cubicBezTo>
                  <a:pt x="141" y="201"/>
                  <a:pt x="145" y="202"/>
                  <a:pt x="149" y="204"/>
                </a:cubicBezTo>
                <a:cubicBezTo>
                  <a:pt x="150" y="200"/>
                  <a:pt x="153" y="197"/>
                  <a:pt x="154" y="193"/>
                </a:cubicBezTo>
                <a:cubicBezTo>
                  <a:pt x="157" y="130"/>
                  <a:pt x="165" y="67"/>
                  <a:pt x="179" y="6"/>
                </a:cubicBezTo>
                <a:cubicBezTo>
                  <a:pt x="179" y="4"/>
                  <a:pt x="180" y="3"/>
                  <a:pt x="180" y="0"/>
                </a:cubicBezTo>
                <a:cubicBezTo>
                  <a:pt x="194" y="3"/>
                  <a:pt x="207" y="6"/>
                  <a:pt x="221" y="8"/>
                </a:cubicBezTo>
                <a:cubicBezTo>
                  <a:pt x="272" y="14"/>
                  <a:pt x="323" y="20"/>
                  <a:pt x="374" y="27"/>
                </a:cubicBezTo>
                <a:cubicBezTo>
                  <a:pt x="377" y="27"/>
                  <a:pt x="381" y="30"/>
                  <a:pt x="384" y="31"/>
                </a:cubicBezTo>
                <a:cubicBezTo>
                  <a:pt x="383" y="34"/>
                  <a:pt x="382" y="38"/>
                  <a:pt x="380" y="41"/>
                </a:cubicBezTo>
                <a:cubicBezTo>
                  <a:pt x="356" y="66"/>
                  <a:pt x="350" y="102"/>
                  <a:pt x="365" y="132"/>
                </a:cubicBezTo>
                <a:cubicBezTo>
                  <a:pt x="381" y="163"/>
                  <a:pt x="413" y="179"/>
                  <a:pt x="448" y="175"/>
                </a:cubicBezTo>
                <a:cubicBezTo>
                  <a:pt x="480" y="170"/>
                  <a:pt x="507" y="145"/>
                  <a:pt x="514" y="111"/>
                </a:cubicBezTo>
                <a:cubicBezTo>
                  <a:pt x="519" y="84"/>
                  <a:pt x="511" y="60"/>
                  <a:pt x="491" y="39"/>
                </a:cubicBezTo>
                <a:cubicBezTo>
                  <a:pt x="489" y="37"/>
                  <a:pt x="487" y="33"/>
                  <a:pt x="488" y="32"/>
                </a:cubicBezTo>
                <a:cubicBezTo>
                  <a:pt x="489" y="29"/>
                  <a:pt x="493" y="27"/>
                  <a:pt x="496" y="27"/>
                </a:cubicBezTo>
                <a:cubicBezTo>
                  <a:pt x="528" y="23"/>
                  <a:pt x="561" y="21"/>
                  <a:pt x="593" y="17"/>
                </a:cubicBezTo>
                <a:cubicBezTo>
                  <a:pt x="626" y="13"/>
                  <a:pt x="658" y="7"/>
                  <a:pt x="691" y="1"/>
                </a:cubicBezTo>
                <a:cubicBezTo>
                  <a:pt x="693" y="8"/>
                  <a:pt x="695" y="16"/>
                  <a:pt x="697" y="25"/>
                </a:cubicBezTo>
                <a:cubicBezTo>
                  <a:pt x="708" y="81"/>
                  <a:pt x="716" y="138"/>
                  <a:pt x="719" y="196"/>
                </a:cubicBezTo>
                <a:cubicBezTo>
                  <a:pt x="719" y="198"/>
                  <a:pt x="721" y="203"/>
                  <a:pt x="723" y="203"/>
                </a:cubicBezTo>
                <a:cubicBezTo>
                  <a:pt x="725" y="204"/>
                  <a:pt x="729" y="202"/>
                  <a:pt x="732" y="200"/>
                </a:cubicBezTo>
                <a:cubicBezTo>
                  <a:pt x="756" y="178"/>
                  <a:pt x="784" y="170"/>
                  <a:pt x="816" y="182"/>
                </a:cubicBezTo>
                <a:cubicBezTo>
                  <a:pt x="847" y="193"/>
                  <a:pt x="864" y="218"/>
                  <a:pt x="868" y="251"/>
                </a:cubicBezTo>
                <a:cubicBezTo>
                  <a:pt x="872" y="290"/>
                  <a:pt x="839" y="330"/>
                  <a:pt x="799" y="334"/>
                </a:cubicBezTo>
                <a:cubicBezTo>
                  <a:pt x="773" y="338"/>
                  <a:pt x="751" y="330"/>
                  <a:pt x="732" y="312"/>
                </a:cubicBezTo>
                <a:cubicBezTo>
                  <a:pt x="730" y="310"/>
                  <a:pt x="725" y="308"/>
                  <a:pt x="723" y="309"/>
                </a:cubicBezTo>
                <a:cubicBezTo>
                  <a:pt x="720" y="310"/>
                  <a:pt x="719" y="315"/>
                  <a:pt x="718" y="318"/>
                </a:cubicBezTo>
                <a:cubicBezTo>
                  <a:pt x="715" y="381"/>
                  <a:pt x="706" y="444"/>
                  <a:pt x="693" y="506"/>
                </a:cubicBezTo>
                <a:cubicBezTo>
                  <a:pt x="693" y="508"/>
                  <a:pt x="692" y="509"/>
                  <a:pt x="691" y="512"/>
                </a:cubicBezTo>
                <a:cubicBezTo>
                  <a:pt x="674" y="509"/>
                  <a:pt x="658" y="505"/>
                  <a:pt x="641" y="503"/>
                </a:cubicBezTo>
                <a:cubicBezTo>
                  <a:pt x="594" y="497"/>
                  <a:pt x="546" y="491"/>
                  <a:pt x="498" y="486"/>
                </a:cubicBezTo>
                <a:cubicBezTo>
                  <a:pt x="495" y="485"/>
                  <a:pt x="491" y="483"/>
                  <a:pt x="488" y="481"/>
                </a:cubicBezTo>
                <a:cubicBezTo>
                  <a:pt x="489" y="478"/>
                  <a:pt x="490" y="474"/>
                  <a:pt x="492" y="471"/>
                </a:cubicBezTo>
                <a:cubicBezTo>
                  <a:pt x="523" y="439"/>
                  <a:pt x="523" y="390"/>
                  <a:pt x="492" y="360"/>
                </a:cubicBezTo>
                <a:cubicBezTo>
                  <a:pt x="461" y="329"/>
                  <a:pt x="411" y="329"/>
                  <a:pt x="380" y="360"/>
                </a:cubicBezTo>
                <a:cubicBezTo>
                  <a:pt x="349" y="391"/>
                  <a:pt x="349" y="439"/>
                  <a:pt x="380" y="471"/>
                </a:cubicBezTo>
                <a:cubicBezTo>
                  <a:pt x="382" y="474"/>
                  <a:pt x="384" y="478"/>
                  <a:pt x="384" y="481"/>
                </a:cubicBezTo>
                <a:cubicBezTo>
                  <a:pt x="384" y="483"/>
                  <a:pt x="378" y="485"/>
                  <a:pt x="375" y="486"/>
                </a:cubicBezTo>
                <a:cubicBezTo>
                  <a:pt x="313" y="489"/>
                  <a:pt x="251" y="497"/>
                  <a:pt x="189" y="511"/>
                </a:cubicBezTo>
                <a:cubicBezTo>
                  <a:pt x="187" y="511"/>
                  <a:pt x="184" y="511"/>
                  <a:pt x="178" y="512"/>
                </a:cubicBezTo>
                <a:close/>
              </a:path>
            </a:pathLst>
          </a:custGeom>
          <a:solidFill>
            <a:srgbClr val="7EBC94"/>
          </a:solidFill>
          <a:ln>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15" name="Freeform 7">
            <a:extLst>
              <a:ext uri="{FF2B5EF4-FFF2-40B4-BE49-F238E27FC236}">
                <a16:creationId xmlns:a16="http://schemas.microsoft.com/office/drawing/2014/main" id="{7F1BD178-3C9F-4045-A181-EE55649D1554}"/>
              </a:ext>
            </a:extLst>
          </p:cNvPr>
          <p:cNvSpPr>
            <a:spLocks/>
          </p:cNvSpPr>
          <p:nvPr/>
        </p:nvSpPr>
        <p:spPr bwMode="auto">
          <a:xfrm rot="5400000">
            <a:off x="3763059" y="4389742"/>
            <a:ext cx="2216149" cy="1304925"/>
          </a:xfrm>
          <a:custGeom>
            <a:avLst/>
            <a:gdLst>
              <a:gd name="T0" fmla="*/ 178 w 872"/>
              <a:gd name="T1" fmla="*/ 512 h 512"/>
              <a:gd name="T2" fmla="*/ 158 w 872"/>
              <a:gd name="T3" fmla="*/ 374 h 512"/>
              <a:gd name="T4" fmla="*/ 153 w 872"/>
              <a:gd name="T5" fmla="*/ 317 h 512"/>
              <a:gd name="T6" fmla="*/ 148 w 872"/>
              <a:gd name="T7" fmla="*/ 309 h 512"/>
              <a:gd name="T8" fmla="*/ 140 w 872"/>
              <a:gd name="T9" fmla="*/ 312 h 512"/>
              <a:gd name="T10" fmla="*/ 47 w 872"/>
              <a:gd name="T11" fmla="*/ 327 h 512"/>
              <a:gd name="T12" fmla="*/ 5 w 872"/>
              <a:gd name="T13" fmla="*/ 246 h 512"/>
              <a:gd name="T14" fmla="*/ 71 w 872"/>
              <a:gd name="T15" fmla="*/ 178 h 512"/>
              <a:gd name="T16" fmla="*/ 139 w 872"/>
              <a:gd name="T17" fmla="*/ 199 h 512"/>
              <a:gd name="T18" fmla="*/ 149 w 872"/>
              <a:gd name="T19" fmla="*/ 204 h 512"/>
              <a:gd name="T20" fmla="*/ 154 w 872"/>
              <a:gd name="T21" fmla="*/ 193 h 512"/>
              <a:gd name="T22" fmla="*/ 179 w 872"/>
              <a:gd name="T23" fmla="*/ 6 h 512"/>
              <a:gd name="T24" fmla="*/ 180 w 872"/>
              <a:gd name="T25" fmla="*/ 0 h 512"/>
              <a:gd name="T26" fmla="*/ 221 w 872"/>
              <a:gd name="T27" fmla="*/ 8 h 512"/>
              <a:gd name="T28" fmla="*/ 374 w 872"/>
              <a:gd name="T29" fmla="*/ 27 h 512"/>
              <a:gd name="T30" fmla="*/ 384 w 872"/>
              <a:gd name="T31" fmla="*/ 31 h 512"/>
              <a:gd name="T32" fmla="*/ 380 w 872"/>
              <a:gd name="T33" fmla="*/ 41 h 512"/>
              <a:gd name="T34" fmla="*/ 365 w 872"/>
              <a:gd name="T35" fmla="*/ 132 h 512"/>
              <a:gd name="T36" fmla="*/ 448 w 872"/>
              <a:gd name="T37" fmla="*/ 175 h 512"/>
              <a:gd name="T38" fmla="*/ 514 w 872"/>
              <a:gd name="T39" fmla="*/ 111 h 512"/>
              <a:gd name="T40" fmla="*/ 491 w 872"/>
              <a:gd name="T41" fmla="*/ 39 h 512"/>
              <a:gd name="T42" fmla="*/ 488 w 872"/>
              <a:gd name="T43" fmla="*/ 32 h 512"/>
              <a:gd name="T44" fmla="*/ 496 w 872"/>
              <a:gd name="T45" fmla="*/ 27 h 512"/>
              <a:gd name="T46" fmla="*/ 593 w 872"/>
              <a:gd name="T47" fmla="*/ 17 h 512"/>
              <a:gd name="T48" fmla="*/ 691 w 872"/>
              <a:gd name="T49" fmla="*/ 1 h 512"/>
              <a:gd name="T50" fmla="*/ 697 w 872"/>
              <a:gd name="T51" fmla="*/ 25 h 512"/>
              <a:gd name="T52" fmla="*/ 719 w 872"/>
              <a:gd name="T53" fmla="*/ 196 h 512"/>
              <a:gd name="T54" fmla="*/ 723 w 872"/>
              <a:gd name="T55" fmla="*/ 203 h 512"/>
              <a:gd name="T56" fmla="*/ 732 w 872"/>
              <a:gd name="T57" fmla="*/ 200 h 512"/>
              <a:gd name="T58" fmla="*/ 816 w 872"/>
              <a:gd name="T59" fmla="*/ 182 h 512"/>
              <a:gd name="T60" fmla="*/ 868 w 872"/>
              <a:gd name="T61" fmla="*/ 251 h 512"/>
              <a:gd name="T62" fmla="*/ 799 w 872"/>
              <a:gd name="T63" fmla="*/ 334 h 512"/>
              <a:gd name="T64" fmla="*/ 732 w 872"/>
              <a:gd name="T65" fmla="*/ 312 h 512"/>
              <a:gd name="T66" fmla="*/ 723 w 872"/>
              <a:gd name="T67" fmla="*/ 309 h 512"/>
              <a:gd name="T68" fmla="*/ 718 w 872"/>
              <a:gd name="T69" fmla="*/ 318 h 512"/>
              <a:gd name="T70" fmla="*/ 693 w 872"/>
              <a:gd name="T71" fmla="*/ 506 h 512"/>
              <a:gd name="T72" fmla="*/ 691 w 872"/>
              <a:gd name="T73" fmla="*/ 512 h 512"/>
              <a:gd name="T74" fmla="*/ 641 w 872"/>
              <a:gd name="T75" fmla="*/ 503 h 512"/>
              <a:gd name="T76" fmla="*/ 498 w 872"/>
              <a:gd name="T77" fmla="*/ 486 h 512"/>
              <a:gd name="T78" fmla="*/ 488 w 872"/>
              <a:gd name="T79" fmla="*/ 481 h 512"/>
              <a:gd name="T80" fmla="*/ 492 w 872"/>
              <a:gd name="T81" fmla="*/ 471 h 512"/>
              <a:gd name="T82" fmla="*/ 492 w 872"/>
              <a:gd name="T83" fmla="*/ 360 h 512"/>
              <a:gd name="T84" fmla="*/ 380 w 872"/>
              <a:gd name="T85" fmla="*/ 360 h 512"/>
              <a:gd name="T86" fmla="*/ 380 w 872"/>
              <a:gd name="T87" fmla="*/ 471 h 512"/>
              <a:gd name="T88" fmla="*/ 384 w 872"/>
              <a:gd name="T89" fmla="*/ 481 h 512"/>
              <a:gd name="T90" fmla="*/ 375 w 872"/>
              <a:gd name="T91" fmla="*/ 486 h 512"/>
              <a:gd name="T92" fmla="*/ 189 w 872"/>
              <a:gd name="T93" fmla="*/ 511 h 512"/>
              <a:gd name="T94" fmla="*/ 178 w 872"/>
              <a:gd name="T95" fmla="*/ 512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72" h="512">
                <a:moveTo>
                  <a:pt x="178" y="512"/>
                </a:moveTo>
                <a:cubicBezTo>
                  <a:pt x="171" y="465"/>
                  <a:pt x="164" y="420"/>
                  <a:pt x="158" y="374"/>
                </a:cubicBezTo>
                <a:cubicBezTo>
                  <a:pt x="155" y="355"/>
                  <a:pt x="155" y="336"/>
                  <a:pt x="153" y="317"/>
                </a:cubicBezTo>
                <a:cubicBezTo>
                  <a:pt x="153" y="314"/>
                  <a:pt x="151" y="310"/>
                  <a:pt x="148" y="309"/>
                </a:cubicBezTo>
                <a:cubicBezTo>
                  <a:pt x="147" y="308"/>
                  <a:pt x="142" y="310"/>
                  <a:pt x="140" y="312"/>
                </a:cubicBezTo>
                <a:cubicBezTo>
                  <a:pt x="114" y="337"/>
                  <a:pt x="78" y="343"/>
                  <a:pt x="47" y="327"/>
                </a:cubicBezTo>
                <a:cubicBezTo>
                  <a:pt x="17" y="311"/>
                  <a:pt x="0" y="278"/>
                  <a:pt x="5" y="246"/>
                </a:cubicBezTo>
                <a:cubicBezTo>
                  <a:pt x="10" y="211"/>
                  <a:pt x="35" y="184"/>
                  <a:pt x="71" y="178"/>
                </a:cubicBezTo>
                <a:cubicBezTo>
                  <a:pt x="96" y="173"/>
                  <a:pt x="119" y="181"/>
                  <a:pt x="139" y="199"/>
                </a:cubicBezTo>
                <a:cubicBezTo>
                  <a:pt x="141" y="201"/>
                  <a:pt x="145" y="202"/>
                  <a:pt x="149" y="204"/>
                </a:cubicBezTo>
                <a:cubicBezTo>
                  <a:pt x="150" y="200"/>
                  <a:pt x="153" y="197"/>
                  <a:pt x="154" y="193"/>
                </a:cubicBezTo>
                <a:cubicBezTo>
                  <a:pt x="157" y="130"/>
                  <a:pt x="165" y="67"/>
                  <a:pt x="179" y="6"/>
                </a:cubicBezTo>
                <a:cubicBezTo>
                  <a:pt x="179" y="4"/>
                  <a:pt x="180" y="3"/>
                  <a:pt x="180" y="0"/>
                </a:cubicBezTo>
                <a:cubicBezTo>
                  <a:pt x="194" y="3"/>
                  <a:pt x="207" y="6"/>
                  <a:pt x="221" y="8"/>
                </a:cubicBezTo>
                <a:cubicBezTo>
                  <a:pt x="272" y="14"/>
                  <a:pt x="323" y="20"/>
                  <a:pt x="374" y="27"/>
                </a:cubicBezTo>
                <a:cubicBezTo>
                  <a:pt x="377" y="27"/>
                  <a:pt x="381" y="30"/>
                  <a:pt x="384" y="31"/>
                </a:cubicBezTo>
                <a:cubicBezTo>
                  <a:pt x="383" y="34"/>
                  <a:pt x="382" y="38"/>
                  <a:pt x="380" y="41"/>
                </a:cubicBezTo>
                <a:cubicBezTo>
                  <a:pt x="356" y="66"/>
                  <a:pt x="350" y="102"/>
                  <a:pt x="365" y="132"/>
                </a:cubicBezTo>
                <a:cubicBezTo>
                  <a:pt x="381" y="163"/>
                  <a:pt x="413" y="179"/>
                  <a:pt x="448" y="175"/>
                </a:cubicBezTo>
                <a:cubicBezTo>
                  <a:pt x="480" y="170"/>
                  <a:pt x="507" y="145"/>
                  <a:pt x="514" y="111"/>
                </a:cubicBezTo>
                <a:cubicBezTo>
                  <a:pt x="519" y="84"/>
                  <a:pt x="511" y="60"/>
                  <a:pt x="491" y="39"/>
                </a:cubicBezTo>
                <a:cubicBezTo>
                  <a:pt x="489" y="37"/>
                  <a:pt x="487" y="33"/>
                  <a:pt x="488" y="32"/>
                </a:cubicBezTo>
                <a:cubicBezTo>
                  <a:pt x="489" y="29"/>
                  <a:pt x="493" y="27"/>
                  <a:pt x="496" y="27"/>
                </a:cubicBezTo>
                <a:cubicBezTo>
                  <a:pt x="528" y="23"/>
                  <a:pt x="561" y="21"/>
                  <a:pt x="593" y="17"/>
                </a:cubicBezTo>
                <a:cubicBezTo>
                  <a:pt x="626" y="13"/>
                  <a:pt x="658" y="7"/>
                  <a:pt x="691" y="1"/>
                </a:cubicBezTo>
                <a:cubicBezTo>
                  <a:pt x="693" y="8"/>
                  <a:pt x="695" y="16"/>
                  <a:pt x="697" y="25"/>
                </a:cubicBezTo>
                <a:cubicBezTo>
                  <a:pt x="708" y="81"/>
                  <a:pt x="716" y="138"/>
                  <a:pt x="719" y="196"/>
                </a:cubicBezTo>
                <a:cubicBezTo>
                  <a:pt x="719" y="198"/>
                  <a:pt x="721" y="203"/>
                  <a:pt x="723" y="203"/>
                </a:cubicBezTo>
                <a:cubicBezTo>
                  <a:pt x="725" y="204"/>
                  <a:pt x="729" y="202"/>
                  <a:pt x="732" y="200"/>
                </a:cubicBezTo>
                <a:cubicBezTo>
                  <a:pt x="756" y="178"/>
                  <a:pt x="784" y="170"/>
                  <a:pt x="816" y="182"/>
                </a:cubicBezTo>
                <a:cubicBezTo>
                  <a:pt x="847" y="193"/>
                  <a:pt x="864" y="218"/>
                  <a:pt x="868" y="251"/>
                </a:cubicBezTo>
                <a:cubicBezTo>
                  <a:pt x="872" y="290"/>
                  <a:pt x="839" y="330"/>
                  <a:pt x="799" y="334"/>
                </a:cubicBezTo>
                <a:cubicBezTo>
                  <a:pt x="773" y="338"/>
                  <a:pt x="751" y="330"/>
                  <a:pt x="732" y="312"/>
                </a:cubicBezTo>
                <a:cubicBezTo>
                  <a:pt x="730" y="310"/>
                  <a:pt x="725" y="308"/>
                  <a:pt x="723" y="309"/>
                </a:cubicBezTo>
                <a:cubicBezTo>
                  <a:pt x="720" y="310"/>
                  <a:pt x="719" y="315"/>
                  <a:pt x="718" y="318"/>
                </a:cubicBezTo>
                <a:cubicBezTo>
                  <a:pt x="715" y="381"/>
                  <a:pt x="706" y="444"/>
                  <a:pt x="693" y="506"/>
                </a:cubicBezTo>
                <a:cubicBezTo>
                  <a:pt x="693" y="508"/>
                  <a:pt x="692" y="509"/>
                  <a:pt x="691" y="512"/>
                </a:cubicBezTo>
                <a:cubicBezTo>
                  <a:pt x="674" y="509"/>
                  <a:pt x="658" y="505"/>
                  <a:pt x="641" y="503"/>
                </a:cubicBezTo>
                <a:cubicBezTo>
                  <a:pt x="594" y="497"/>
                  <a:pt x="546" y="491"/>
                  <a:pt x="498" y="486"/>
                </a:cubicBezTo>
                <a:cubicBezTo>
                  <a:pt x="495" y="485"/>
                  <a:pt x="491" y="483"/>
                  <a:pt x="488" y="481"/>
                </a:cubicBezTo>
                <a:cubicBezTo>
                  <a:pt x="489" y="478"/>
                  <a:pt x="490" y="474"/>
                  <a:pt x="492" y="471"/>
                </a:cubicBezTo>
                <a:cubicBezTo>
                  <a:pt x="523" y="439"/>
                  <a:pt x="523" y="390"/>
                  <a:pt x="492" y="360"/>
                </a:cubicBezTo>
                <a:cubicBezTo>
                  <a:pt x="461" y="329"/>
                  <a:pt x="411" y="329"/>
                  <a:pt x="380" y="360"/>
                </a:cubicBezTo>
                <a:cubicBezTo>
                  <a:pt x="349" y="391"/>
                  <a:pt x="349" y="439"/>
                  <a:pt x="380" y="471"/>
                </a:cubicBezTo>
                <a:cubicBezTo>
                  <a:pt x="382" y="474"/>
                  <a:pt x="384" y="478"/>
                  <a:pt x="384" y="481"/>
                </a:cubicBezTo>
                <a:cubicBezTo>
                  <a:pt x="384" y="483"/>
                  <a:pt x="378" y="485"/>
                  <a:pt x="375" y="486"/>
                </a:cubicBezTo>
                <a:cubicBezTo>
                  <a:pt x="313" y="489"/>
                  <a:pt x="251" y="497"/>
                  <a:pt x="189" y="511"/>
                </a:cubicBezTo>
                <a:cubicBezTo>
                  <a:pt x="187" y="511"/>
                  <a:pt x="184" y="511"/>
                  <a:pt x="178" y="512"/>
                </a:cubicBezTo>
                <a:close/>
              </a:path>
            </a:pathLst>
          </a:custGeom>
          <a:solidFill>
            <a:srgbClr val="642E52"/>
          </a:solidFill>
          <a:ln>
            <a:solidFill>
              <a:schemeClr val="bg1"/>
            </a:solidFill>
          </a:ln>
        </p:spPr>
        <p:txBody>
          <a:bodyPr vert="horz" wrap="square" lIns="91440" tIns="45720" rIns="91440" bIns="45720" numCol="1" anchor="t" anchorCtr="0" compatLnSpc="1">
            <a:prstTxWarp prst="textNoShape">
              <a:avLst/>
            </a:prstTxWarp>
          </a:bodyPr>
          <a:lstStyle/>
          <a:p>
            <a:endParaRPr lang="en-US"/>
          </a:p>
        </p:txBody>
      </p:sp>
      <p:cxnSp>
        <p:nvCxnSpPr>
          <p:cNvPr id="16" name="Straight Connector 12">
            <a:extLst>
              <a:ext uri="{FF2B5EF4-FFF2-40B4-BE49-F238E27FC236}">
                <a16:creationId xmlns:a16="http://schemas.microsoft.com/office/drawing/2014/main" id="{257F933B-0045-4EE4-A5D4-BCBF858229CB}"/>
              </a:ext>
            </a:extLst>
          </p:cNvPr>
          <p:cNvCxnSpPr/>
          <p:nvPr/>
        </p:nvCxnSpPr>
        <p:spPr>
          <a:xfrm>
            <a:off x="7283176" y="2423938"/>
            <a:ext cx="1976605" cy="0"/>
          </a:xfrm>
          <a:prstGeom prst="line">
            <a:avLst/>
          </a:prstGeom>
          <a:ln w="19050">
            <a:solidFill>
              <a:srgbClr val="642E5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7" name="AutoShape 82">
            <a:extLst>
              <a:ext uri="{FF2B5EF4-FFF2-40B4-BE49-F238E27FC236}">
                <a16:creationId xmlns:a16="http://schemas.microsoft.com/office/drawing/2014/main" id="{CCFBCFEB-2285-478B-9A68-8511A6C68F7A}"/>
              </a:ext>
            </a:extLst>
          </p:cNvPr>
          <p:cNvSpPr>
            <a:spLocks noChangeAspect="1"/>
          </p:cNvSpPr>
          <p:nvPr/>
        </p:nvSpPr>
        <p:spPr bwMode="auto">
          <a:xfrm>
            <a:off x="2071866" y="4643118"/>
            <a:ext cx="518869" cy="51900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767" y="5419"/>
                </a:moveTo>
                <a:cubicBezTo>
                  <a:pt x="4051" y="5419"/>
                  <a:pt x="4271" y="5505"/>
                  <a:pt x="4428" y="5687"/>
                </a:cubicBezTo>
                <a:cubicBezTo>
                  <a:pt x="4586" y="5865"/>
                  <a:pt x="4701" y="6078"/>
                  <a:pt x="4766" y="6326"/>
                </a:cubicBezTo>
                <a:cubicBezTo>
                  <a:pt x="4835" y="6574"/>
                  <a:pt x="4879" y="6836"/>
                  <a:pt x="4893" y="7106"/>
                </a:cubicBezTo>
                <a:cubicBezTo>
                  <a:pt x="4910" y="7377"/>
                  <a:pt x="4917" y="7596"/>
                  <a:pt x="4917" y="7760"/>
                </a:cubicBezTo>
                <a:lnTo>
                  <a:pt x="4917" y="9856"/>
                </a:lnTo>
                <a:cubicBezTo>
                  <a:pt x="4809" y="9928"/>
                  <a:pt x="4720" y="10015"/>
                  <a:pt x="4646" y="10110"/>
                </a:cubicBezTo>
                <a:cubicBezTo>
                  <a:pt x="4574" y="10208"/>
                  <a:pt x="4468" y="10257"/>
                  <a:pt x="4329" y="10257"/>
                </a:cubicBezTo>
                <a:lnTo>
                  <a:pt x="561" y="10257"/>
                </a:lnTo>
                <a:cubicBezTo>
                  <a:pt x="439" y="10257"/>
                  <a:pt x="338" y="10208"/>
                  <a:pt x="256" y="10110"/>
                </a:cubicBezTo>
                <a:cubicBezTo>
                  <a:pt x="177" y="10015"/>
                  <a:pt x="93" y="9928"/>
                  <a:pt x="0" y="9856"/>
                </a:cubicBezTo>
                <a:lnTo>
                  <a:pt x="0" y="7760"/>
                </a:lnTo>
                <a:cubicBezTo>
                  <a:pt x="0" y="7596"/>
                  <a:pt x="4" y="7377"/>
                  <a:pt x="12" y="7106"/>
                </a:cubicBezTo>
                <a:cubicBezTo>
                  <a:pt x="19" y="6836"/>
                  <a:pt x="57" y="6574"/>
                  <a:pt x="124" y="6326"/>
                </a:cubicBezTo>
                <a:cubicBezTo>
                  <a:pt x="196" y="6078"/>
                  <a:pt x="309" y="5865"/>
                  <a:pt x="465" y="5687"/>
                </a:cubicBezTo>
                <a:cubicBezTo>
                  <a:pt x="624" y="5508"/>
                  <a:pt x="842" y="5419"/>
                  <a:pt x="1123" y="5419"/>
                </a:cubicBezTo>
                <a:cubicBezTo>
                  <a:pt x="782" y="5151"/>
                  <a:pt x="508" y="4803"/>
                  <a:pt x="304" y="4377"/>
                </a:cubicBezTo>
                <a:cubicBezTo>
                  <a:pt x="103" y="3950"/>
                  <a:pt x="0" y="3469"/>
                  <a:pt x="0" y="2937"/>
                </a:cubicBezTo>
                <a:cubicBezTo>
                  <a:pt x="0" y="2539"/>
                  <a:pt x="64" y="2162"/>
                  <a:pt x="189" y="1805"/>
                </a:cubicBezTo>
                <a:cubicBezTo>
                  <a:pt x="316" y="1448"/>
                  <a:pt x="491" y="1134"/>
                  <a:pt x="717" y="861"/>
                </a:cubicBezTo>
                <a:cubicBezTo>
                  <a:pt x="943" y="590"/>
                  <a:pt x="1207" y="380"/>
                  <a:pt x="1504" y="227"/>
                </a:cubicBezTo>
                <a:cubicBezTo>
                  <a:pt x="1804" y="77"/>
                  <a:pt x="2119" y="0"/>
                  <a:pt x="2445" y="0"/>
                </a:cubicBezTo>
                <a:cubicBezTo>
                  <a:pt x="2793" y="0"/>
                  <a:pt x="3115" y="77"/>
                  <a:pt x="3412" y="227"/>
                </a:cubicBezTo>
                <a:cubicBezTo>
                  <a:pt x="3712" y="380"/>
                  <a:pt x="3969" y="590"/>
                  <a:pt x="4188" y="861"/>
                </a:cubicBezTo>
                <a:cubicBezTo>
                  <a:pt x="4406" y="1134"/>
                  <a:pt x="4584" y="1448"/>
                  <a:pt x="4716" y="1805"/>
                </a:cubicBezTo>
                <a:cubicBezTo>
                  <a:pt x="4850" y="2162"/>
                  <a:pt x="4917" y="2539"/>
                  <a:pt x="4917" y="2937"/>
                </a:cubicBezTo>
                <a:cubicBezTo>
                  <a:pt x="4917" y="3458"/>
                  <a:pt x="4814" y="3939"/>
                  <a:pt x="4603" y="4371"/>
                </a:cubicBezTo>
                <a:cubicBezTo>
                  <a:pt x="4392" y="4800"/>
                  <a:pt x="4115" y="5151"/>
                  <a:pt x="3767" y="5419"/>
                </a:cubicBezTo>
                <a:moveTo>
                  <a:pt x="18165" y="12062"/>
                </a:moveTo>
                <a:cubicBezTo>
                  <a:pt x="18672" y="12604"/>
                  <a:pt x="19070" y="13142"/>
                  <a:pt x="19356" y="13669"/>
                </a:cubicBezTo>
                <a:cubicBezTo>
                  <a:pt x="19641" y="14196"/>
                  <a:pt x="19788" y="14801"/>
                  <a:pt x="19788" y="15480"/>
                </a:cubicBezTo>
                <a:lnTo>
                  <a:pt x="19788" y="20816"/>
                </a:lnTo>
                <a:cubicBezTo>
                  <a:pt x="19694" y="20868"/>
                  <a:pt x="19620" y="20931"/>
                  <a:pt x="19557" y="20995"/>
                </a:cubicBezTo>
                <a:cubicBezTo>
                  <a:pt x="19497" y="21061"/>
                  <a:pt x="19425" y="21122"/>
                  <a:pt x="19344" y="21191"/>
                </a:cubicBezTo>
                <a:cubicBezTo>
                  <a:pt x="19262" y="21251"/>
                  <a:pt x="19173" y="21317"/>
                  <a:pt x="19075" y="21386"/>
                </a:cubicBezTo>
                <a:cubicBezTo>
                  <a:pt x="18976" y="21455"/>
                  <a:pt x="18835" y="21528"/>
                  <a:pt x="18662" y="21599"/>
                </a:cubicBezTo>
                <a:lnTo>
                  <a:pt x="2942" y="21599"/>
                </a:lnTo>
                <a:cubicBezTo>
                  <a:pt x="2675" y="21599"/>
                  <a:pt x="2467" y="21499"/>
                  <a:pt x="2318" y="21291"/>
                </a:cubicBezTo>
                <a:cubicBezTo>
                  <a:pt x="2167" y="21081"/>
                  <a:pt x="2003" y="20926"/>
                  <a:pt x="1819" y="20816"/>
                </a:cubicBezTo>
                <a:lnTo>
                  <a:pt x="1819" y="15480"/>
                </a:lnTo>
                <a:cubicBezTo>
                  <a:pt x="1819" y="14763"/>
                  <a:pt x="1989" y="14127"/>
                  <a:pt x="2335" y="13571"/>
                </a:cubicBezTo>
                <a:cubicBezTo>
                  <a:pt x="2678" y="13018"/>
                  <a:pt x="3052" y="12511"/>
                  <a:pt x="3460" y="12062"/>
                </a:cubicBezTo>
                <a:cubicBezTo>
                  <a:pt x="3535" y="11970"/>
                  <a:pt x="3633" y="11869"/>
                  <a:pt x="3753" y="11766"/>
                </a:cubicBezTo>
                <a:cubicBezTo>
                  <a:pt x="3873" y="11659"/>
                  <a:pt x="4000" y="11590"/>
                  <a:pt x="4137" y="11553"/>
                </a:cubicBezTo>
                <a:cubicBezTo>
                  <a:pt x="4276" y="11495"/>
                  <a:pt x="4432" y="11466"/>
                  <a:pt x="4610" y="11455"/>
                </a:cubicBezTo>
                <a:cubicBezTo>
                  <a:pt x="4785" y="11446"/>
                  <a:pt x="4956" y="11423"/>
                  <a:pt x="5126" y="11388"/>
                </a:cubicBezTo>
                <a:cubicBezTo>
                  <a:pt x="5594" y="11299"/>
                  <a:pt x="6091" y="11210"/>
                  <a:pt x="6621" y="11121"/>
                </a:cubicBezTo>
                <a:cubicBezTo>
                  <a:pt x="7149" y="11034"/>
                  <a:pt x="7665" y="10945"/>
                  <a:pt x="8172" y="10853"/>
                </a:cubicBezTo>
                <a:cubicBezTo>
                  <a:pt x="7483" y="10326"/>
                  <a:pt x="6928" y="9632"/>
                  <a:pt x="6513" y="8762"/>
                </a:cubicBezTo>
                <a:cubicBezTo>
                  <a:pt x="6093" y="7896"/>
                  <a:pt x="5884" y="6940"/>
                  <a:pt x="5884" y="5903"/>
                </a:cubicBezTo>
                <a:cubicBezTo>
                  <a:pt x="5884" y="5097"/>
                  <a:pt x="6016" y="4331"/>
                  <a:pt x="6275" y="3608"/>
                </a:cubicBezTo>
                <a:cubicBezTo>
                  <a:pt x="6535" y="2885"/>
                  <a:pt x="6887" y="2260"/>
                  <a:pt x="7331" y="1733"/>
                </a:cubicBezTo>
                <a:cubicBezTo>
                  <a:pt x="7778" y="1203"/>
                  <a:pt x="8299" y="786"/>
                  <a:pt x="8894" y="472"/>
                </a:cubicBezTo>
                <a:cubicBezTo>
                  <a:pt x="9494" y="158"/>
                  <a:pt x="10125" y="3"/>
                  <a:pt x="10802" y="3"/>
                </a:cubicBezTo>
                <a:cubicBezTo>
                  <a:pt x="11476" y="3"/>
                  <a:pt x="12112" y="158"/>
                  <a:pt x="12710" y="472"/>
                </a:cubicBezTo>
                <a:cubicBezTo>
                  <a:pt x="13307" y="786"/>
                  <a:pt x="13826" y="1203"/>
                  <a:pt x="14272" y="1733"/>
                </a:cubicBezTo>
                <a:cubicBezTo>
                  <a:pt x="14716" y="2260"/>
                  <a:pt x="15067" y="2885"/>
                  <a:pt x="15328" y="3608"/>
                </a:cubicBezTo>
                <a:cubicBezTo>
                  <a:pt x="15590" y="4331"/>
                  <a:pt x="15719" y="5097"/>
                  <a:pt x="15719" y="5903"/>
                </a:cubicBezTo>
                <a:cubicBezTo>
                  <a:pt x="15719" y="6939"/>
                  <a:pt x="15513" y="7890"/>
                  <a:pt x="15100" y="8757"/>
                </a:cubicBezTo>
                <a:cubicBezTo>
                  <a:pt x="14685" y="9620"/>
                  <a:pt x="14128" y="10320"/>
                  <a:pt x="13432" y="10853"/>
                </a:cubicBezTo>
                <a:cubicBezTo>
                  <a:pt x="13936" y="10945"/>
                  <a:pt x="14452" y="11031"/>
                  <a:pt x="14978" y="11115"/>
                </a:cubicBezTo>
                <a:cubicBezTo>
                  <a:pt x="15504" y="11198"/>
                  <a:pt x="16005" y="11288"/>
                  <a:pt x="16478" y="11388"/>
                </a:cubicBezTo>
                <a:cubicBezTo>
                  <a:pt x="16653" y="11426"/>
                  <a:pt x="16826" y="11449"/>
                  <a:pt x="16994" y="11455"/>
                </a:cubicBezTo>
                <a:cubicBezTo>
                  <a:pt x="17162" y="11466"/>
                  <a:pt x="17323" y="11495"/>
                  <a:pt x="17467" y="11553"/>
                </a:cubicBezTo>
                <a:cubicBezTo>
                  <a:pt x="17603" y="11590"/>
                  <a:pt x="17731" y="11659"/>
                  <a:pt x="17851" y="11766"/>
                </a:cubicBezTo>
                <a:cubicBezTo>
                  <a:pt x="17966" y="11869"/>
                  <a:pt x="18074" y="11970"/>
                  <a:pt x="18165" y="12062"/>
                </a:cubicBezTo>
                <a:moveTo>
                  <a:pt x="20474" y="5419"/>
                </a:moveTo>
                <a:cubicBezTo>
                  <a:pt x="20757" y="5419"/>
                  <a:pt x="20973" y="5505"/>
                  <a:pt x="21124" y="5687"/>
                </a:cubicBezTo>
                <a:cubicBezTo>
                  <a:pt x="21271" y="5865"/>
                  <a:pt x="21381" y="6078"/>
                  <a:pt x="21448" y="6326"/>
                </a:cubicBezTo>
                <a:cubicBezTo>
                  <a:pt x="21520" y="6574"/>
                  <a:pt x="21561" y="6836"/>
                  <a:pt x="21576" y="7106"/>
                </a:cubicBezTo>
                <a:cubicBezTo>
                  <a:pt x="21592" y="7377"/>
                  <a:pt x="21599" y="7596"/>
                  <a:pt x="21599" y="7760"/>
                </a:cubicBezTo>
                <a:lnTo>
                  <a:pt x="21599" y="9856"/>
                </a:lnTo>
                <a:cubicBezTo>
                  <a:pt x="21508" y="9928"/>
                  <a:pt x="21422" y="10015"/>
                  <a:pt x="21340" y="10110"/>
                </a:cubicBezTo>
                <a:cubicBezTo>
                  <a:pt x="21261" y="10208"/>
                  <a:pt x="21158" y="10257"/>
                  <a:pt x="21036" y="10257"/>
                </a:cubicBezTo>
                <a:lnTo>
                  <a:pt x="17268" y="10257"/>
                </a:lnTo>
                <a:cubicBezTo>
                  <a:pt x="17131" y="10257"/>
                  <a:pt x="17023" y="10208"/>
                  <a:pt x="16953" y="10110"/>
                </a:cubicBezTo>
                <a:cubicBezTo>
                  <a:pt x="16879" y="10015"/>
                  <a:pt x="16790" y="9928"/>
                  <a:pt x="16682" y="9856"/>
                </a:cubicBezTo>
                <a:lnTo>
                  <a:pt x="16682" y="7760"/>
                </a:lnTo>
                <a:cubicBezTo>
                  <a:pt x="16682" y="7596"/>
                  <a:pt x="16692" y="7377"/>
                  <a:pt x="16706" y="7106"/>
                </a:cubicBezTo>
                <a:cubicBezTo>
                  <a:pt x="16720" y="6836"/>
                  <a:pt x="16766" y="6574"/>
                  <a:pt x="16836" y="6326"/>
                </a:cubicBezTo>
                <a:cubicBezTo>
                  <a:pt x="16912" y="6078"/>
                  <a:pt x="17023" y="5865"/>
                  <a:pt x="17183" y="5687"/>
                </a:cubicBezTo>
                <a:cubicBezTo>
                  <a:pt x="17337" y="5508"/>
                  <a:pt x="17556" y="5419"/>
                  <a:pt x="17829" y="5419"/>
                </a:cubicBezTo>
                <a:cubicBezTo>
                  <a:pt x="17488" y="5151"/>
                  <a:pt x="17210" y="4803"/>
                  <a:pt x="16999" y="4377"/>
                </a:cubicBezTo>
                <a:cubicBezTo>
                  <a:pt x="16788" y="3950"/>
                  <a:pt x="16682" y="3469"/>
                  <a:pt x="16682" y="2937"/>
                </a:cubicBezTo>
                <a:cubicBezTo>
                  <a:pt x="16682" y="2539"/>
                  <a:pt x="16744" y="2162"/>
                  <a:pt x="16872" y="1805"/>
                </a:cubicBezTo>
                <a:cubicBezTo>
                  <a:pt x="16999" y="1448"/>
                  <a:pt x="17174" y="1134"/>
                  <a:pt x="17400" y="861"/>
                </a:cubicBezTo>
                <a:cubicBezTo>
                  <a:pt x="17625" y="590"/>
                  <a:pt x="17889" y="380"/>
                  <a:pt x="18187" y="227"/>
                </a:cubicBezTo>
                <a:cubicBezTo>
                  <a:pt x="18487" y="77"/>
                  <a:pt x="18808" y="0"/>
                  <a:pt x="19152" y="0"/>
                </a:cubicBezTo>
                <a:cubicBezTo>
                  <a:pt x="19480" y="0"/>
                  <a:pt x="19795" y="77"/>
                  <a:pt x="20095" y="227"/>
                </a:cubicBezTo>
                <a:cubicBezTo>
                  <a:pt x="20395" y="380"/>
                  <a:pt x="20656" y="590"/>
                  <a:pt x="20882" y="861"/>
                </a:cubicBezTo>
                <a:cubicBezTo>
                  <a:pt x="21108" y="1134"/>
                  <a:pt x="21285" y="1448"/>
                  <a:pt x="21412" y="1805"/>
                </a:cubicBezTo>
                <a:cubicBezTo>
                  <a:pt x="21537" y="2162"/>
                  <a:pt x="21599" y="2539"/>
                  <a:pt x="21599" y="2937"/>
                </a:cubicBezTo>
                <a:cubicBezTo>
                  <a:pt x="21599" y="3458"/>
                  <a:pt x="21499" y="3939"/>
                  <a:pt x="21295" y="4371"/>
                </a:cubicBezTo>
                <a:cubicBezTo>
                  <a:pt x="21093" y="4800"/>
                  <a:pt x="20820" y="5151"/>
                  <a:pt x="20474" y="5419"/>
                </a:cubicBezTo>
              </a:path>
            </a:pathLst>
          </a:custGeom>
          <a:solidFill>
            <a:srgbClr val="642E52"/>
          </a:solidFill>
          <a:ln>
            <a:noFill/>
          </a:ln>
          <a:effectLst/>
          <a:extLst/>
        </p:spPr>
        <p:txBody>
          <a:bodyPr lIns="50789" tIns="50789" rIns="50789" bIns="50789" anchor="ctr"/>
          <a:lstStyle/>
          <a:p>
            <a:pPr defTabSz="457098">
              <a:defRPr/>
            </a:pPr>
            <a:endParaRPr lang="es-ES" sz="3600" dirty="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18" name="AutoShape 19">
            <a:extLst>
              <a:ext uri="{FF2B5EF4-FFF2-40B4-BE49-F238E27FC236}">
                <a16:creationId xmlns:a16="http://schemas.microsoft.com/office/drawing/2014/main" id="{1462B42A-B583-42FB-9696-2ED4218B3DF4}"/>
              </a:ext>
            </a:extLst>
          </p:cNvPr>
          <p:cNvSpPr>
            <a:spLocks noChangeAspect="1"/>
          </p:cNvSpPr>
          <p:nvPr/>
        </p:nvSpPr>
        <p:spPr bwMode="auto">
          <a:xfrm>
            <a:off x="8474578" y="4547069"/>
            <a:ext cx="476143" cy="476267"/>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599" y="9391"/>
                </a:moveTo>
                <a:cubicBezTo>
                  <a:pt x="21599"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599" y="8895"/>
                  <a:pt x="21599"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0"/>
                </a:cubicBezTo>
                <a:lnTo>
                  <a:pt x="18459" y="2855"/>
                </a:lnTo>
                <a:close/>
              </a:path>
            </a:pathLst>
          </a:custGeom>
          <a:solidFill>
            <a:srgbClr val="7EBC94"/>
          </a:solidFill>
          <a:ln>
            <a:noFill/>
          </a:ln>
          <a:effectLst/>
          <a:extLst/>
        </p:spPr>
        <p:txBody>
          <a:bodyPr lIns="50789" tIns="50789" rIns="50789" bIns="50789" anchor="ctr"/>
          <a:lstStyle/>
          <a:p>
            <a:pPr defTabSz="457098">
              <a:defRPr/>
            </a:pPr>
            <a:endParaRPr lang="es-ES" sz="3600" dirty="0">
              <a:solidFill>
                <a:schemeClr val="bg1"/>
              </a:solidFill>
              <a:effectLst>
                <a:outerShdw blurRad="38100" dist="38100" dir="2700000" algn="tl">
                  <a:srgbClr val="000000"/>
                </a:outerShdw>
              </a:effectLst>
              <a:latin typeface="Gill Sans" charset="0"/>
              <a:cs typeface="Gill Sans" charset="0"/>
              <a:sym typeface="Gill Sans" charset="0"/>
            </a:endParaRPr>
          </a:p>
        </p:txBody>
      </p:sp>
      <p:sp>
        <p:nvSpPr>
          <p:cNvPr id="19" name="AutoShape 123">
            <a:extLst>
              <a:ext uri="{FF2B5EF4-FFF2-40B4-BE49-F238E27FC236}">
                <a16:creationId xmlns:a16="http://schemas.microsoft.com/office/drawing/2014/main" id="{26D95D41-CA44-462F-9A55-5E2D42A08BC4}"/>
              </a:ext>
            </a:extLst>
          </p:cNvPr>
          <p:cNvSpPr>
            <a:spLocks noChangeAspect="1"/>
          </p:cNvSpPr>
          <p:nvPr/>
        </p:nvSpPr>
        <p:spPr bwMode="auto">
          <a:xfrm>
            <a:off x="9624154" y="2114873"/>
            <a:ext cx="450099" cy="4952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6949"/>
                </a:moveTo>
                <a:cubicBezTo>
                  <a:pt x="21599" y="7542"/>
                  <a:pt x="21407" y="8153"/>
                  <a:pt x="21017" y="8781"/>
                </a:cubicBezTo>
                <a:cubicBezTo>
                  <a:pt x="20628" y="9416"/>
                  <a:pt x="20109" y="10015"/>
                  <a:pt x="19458" y="10585"/>
                </a:cubicBezTo>
                <a:cubicBezTo>
                  <a:pt x="18806" y="11152"/>
                  <a:pt x="18040" y="11651"/>
                  <a:pt x="17159" y="12083"/>
                </a:cubicBezTo>
                <a:cubicBezTo>
                  <a:pt x="16275" y="12512"/>
                  <a:pt x="15327" y="12820"/>
                  <a:pt x="14315" y="12996"/>
                </a:cubicBezTo>
                <a:cubicBezTo>
                  <a:pt x="13880" y="13090"/>
                  <a:pt x="13492" y="13284"/>
                  <a:pt x="13151" y="13578"/>
                </a:cubicBezTo>
                <a:cubicBezTo>
                  <a:pt x="12809" y="13872"/>
                  <a:pt x="12641" y="14204"/>
                  <a:pt x="12641" y="14571"/>
                </a:cubicBezTo>
                <a:cubicBezTo>
                  <a:pt x="12641" y="14900"/>
                  <a:pt x="12713" y="15140"/>
                  <a:pt x="12865" y="15293"/>
                </a:cubicBezTo>
                <a:cubicBezTo>
                  <a:pt x="13015" y="15449"/>
                  <a:pt x="13177" y="15596"/>
                  <a:pt x="13364" y="15728"/>
                </a:cubicBezTo>
                <a:cubicBezTo>
                  <a:pt x="13546" y="15866"/>
                  <a:pt x="13717" y="16010"/>
                  <a:pt x="13874" y="16169"/>
                </a:cubicBezTo>
                <a:cubicBezTo>
                  <a:pt x="14032" y="16330"/>
                  <a:pt x="14125" y="16574"/>
                  <a:pt x="14160" y="16903"/>
                </a:cubicBezTo>
                <a:cubicBezTo>
                  <a:pt x="14195" y="17117"/>
                  <a:pt x="14187" y="17340"/>
                  <a:pt x="14133" y="17564"/>
                </a:cubicBezTo>
                <a:cubicBezTo>
                  <a:pt x="14099" y="17696"/>
                  <a:pt x="14200" y="17805"/>
                  <a:pt x="14432" y="17893"/>
                </a:cubicBezTo>
                <a:cubicBezTo>
                  <a:pt x="14667" y="17981"/>
                  <a:pt x="14956" y="18069"/>
                  <a:pt x="15295" y="18154"/>
                </a:cubicBezTo>
                <a:cubicBezTo>
                  <a:pt x="15637" y="18236"/>
                  <a:pt x="15987" y="18342"/>
                  <a:pt x="16344" y="18468"/>
                </a:cubicBezTo>
                <a:cubicBezTo>
                  <a:pt x="16705" y="18595"/>
                  <a:pt x="16975" y="18756"/>
                  <a:pt x="17164" y="18953"/>
                </a:cubicBezTo>
                <a:cubicBezTo>
                  <a:pt x="17266" y="19050"/>
                  <a:pt x="17351" y="19232"/>
                  <a:pt x="17415" y="19511"/>
                </a:cubicBezTo>
                <a:cubicBezTo>
                  <a:pt x="17477" y="19790"/>
                  <a:pt x="17519" y="20090"/>
                  <a:pt x="17535" y="20416"/>
                </a:cubicBezTo>
                <a:cubicBezTo>
                  <a:pt x="17554" y="20727"/>
                  <a:pt x="17527" y="21000"/>
                  <a:pt x="17463" y="21241"/>
                </a:cubicBezTo>
                <a:cubicBezTo>
                  <a:pt x="17394" y="21479"/>
                  <a:pt x="17268" y="21599"/>
                  <a:pt x="17089" y="21599"/>
                </a:cubicBezTo>
                <a:lnTo>
                  <a:pt x="4496" y="21599"/>
                </a:lnTo>
                <a:cubicBezTo>
                  <a:pt x="4328" y="21599"/>
                  <a:pt x="4205" y="21479"/>
                  <a:pt x="4130" y="21241"/>
                </a:cubicBezTo>
                <a:cubicBezTo>
                  <a:pt x="4061" y="21000"/>
                  <a:pt x="4032" y="20727"/>
                  <a:pt x="4048" y="20416"/>
                </a:cubicBezTo>
                <a:cubicBezTo>
                  <a:pt x="4066" y="20090"/>
                  <a:pt x="4109" y="19790"/>
                  <a:pt x="4170" y="19511"/>
                </a:cubicBezTo>
                <a:cubicBezTo>
                  <a:pt x="4235" y="19232"/>
                  <a:pt x="4317" y="19050"/>
                  <a:pt x="4421" y="18953"/>
                </a:cubicBezTo>
                <a:cubicBezTo>
                  <a:pt x="4616" y="18768"/>
                  <a:pt x="4889" y="18606"/>
                  <a:pt x="5239" y="18474"/>
                </a:cubicBezTo>
                <a:cubicBezTo>
                  <a:pt x="5588" y="18345"/>
                  <a:pt x="5933" y="18236"/>
                  <a:pt x="6269" y="18154"/>
                </a:cubicBezTo>
                <a:cubicBezTo>
                  <a:pt x="6606" y="18069"/>
                  <a:pt x="6897" y="17984"/>
                  <a:pt x="7145" y="17901"/>
                </a:cubicBezTo>
                <a:cubicBezTo>
                  <a:pt x="7394" y="17816"/>
                  <a:pt x="7498" y="17705"/>
                  <a:pt x="7463" y="17564"/>
                </a:cubicBezTo>
                <a:cubicBezTo>
                  <a:pt x="7428" y="17432"/>
                  <a:pt x="7412" y="17311"/>
                  <a:pt x="7412" y="17205"/>
                </a:cubicBezTo>
                <a:lnTo>
                  <a:pt x="7412" y="16903"/>
                </a:lnTo>
                <a:cubicBezTo>
                  <a:pt x="7428" y="16574"/>
                  <a:pt x="7519" y="16330"/>
                  <a:pt x="7687" y="16169"/>
                </a:cubicBezTo>
                <a:cubicBezTo>
                  <a:pt x="7853" y="16010"/>
                  <a:pt x="8034" y="15866"/>
                  <a:pt x="8224" y="15728"/>
                </a:cubicBezTo>
                <a:cubicBezTo>
                  <a:pt x="8416" y="15593"/>
                  <a:pt x="8584" y="15446"/>
                  <a:pt x="8729" y="15293"/>
                </a:cubicBezTo>
                <a:cubicBezTo>
                  <a:pt x="8873" y="15140"/>
                  <a:pt x="8945" y="14900"/>
                  <a:pt x="8945" y="14571"/>
                </a:cubicBezTo>
                <a:cubicBezTo>
                  <a:pt x="8945" y="14204"/>
                  <a:pt x="8777" y="13875"/>
                  <a:pt x="8440" y="13578"/>
                </a:cubicBezTo>
                <a:cubicBezTo>
                  <a:pt x="8104" y="13281"/>
                  <a:pt x="7706" y="13090"/>
                  <a:pt x="7247" y="12996"/>
                </a:cubicBezTo>
                <a:cubicBezTo>
                  <a:pt x="6251" y="12811"/>
                  <a:pt x="5311" y="12497"/>
                  <a:pt x="4435" y="12062"/>
                </a:cubicBezTo>
                <a:cubicBezTo>
                  <a:pt x="3554" y="11628"/>
                  <a:pt x="2790" y="11128"/>
                  <a:pt x="2133" y="10570"/>
                </a:cubicBezTo>
                <a:cubicBezTo>
                  <a:pt x="1479" y="10012"/>
                  <a:pt x="958" y="9416"/>
                  <a:pt x="574" y="8781"/>
                </a:cubicBezTo>
                <a:cubicBezTo>
                  <a:pt x="189" y="8153"/>
                  <a:pt x="0" y="7542"/>
                  <a:pt x="0" y="6949"/>
                </a:cubicBezTo>
                <a:lnTo>
                  <a:pt x="0" y="4320"/>
                </a:lnTo>
                <a:cubicBezTo>
                  <a:pt x="0" y="4009"/>
                  <a:pt x="93" y="3756"/>
                  <a:pt x="285" y="3553"/>
                </a:cubicBezTo>
                <a:cubicBezTo>
                  <a:pt x="475" y="3354"/>
                  <a:pt x="712" y="3254"/>
                  <a:pt x="998" y="3254"/>
                </a:cubicBezTo>
                <a:lnTo>
                  <a:pt x="5124" y="3254"/>
                </a:lnTo>
                <a:cubicBezTo>
                  <a:pt x="5108" y="3139"/>
                  <a:pt x="5097" y="3025"/>
                  <a:pt x="5097" y="2901"/>
                </a:cubicBezTo>
                <a:lnTo>
                  <a:pt x="5097" y="2564"/>
                </a:lnTo>
                <a:lnTo>
                  <a:pt x="5097" y="2505"/>
                </a:lnTo>
                <a:cubicBezTo>
                  <a:pt x="5097" y="2005"/>
                  <a:pt x="5118" y="1594"/>
                  <a:pt x="5156" y="1265"/>
                </a:cubicBezTo>
                <a:cubicBezTo>
                  <a:pt x="5193" y="939"/>
                  <a:pt x="5260" y="684"/>
                  <a:pt x="5353" y="499"/>
                </a:cubicBezTo>
                <a:cubicBezTo>
                  <a:pt x="5444" y="320"/>
                  <a:pt x="5580" y="187"/>
                  <a:pt x="5754" y="111"/>
                </a:cubicBezTo>
                <a:cubicBezTo>
                  <a:pt x="5928" y="38"/>
                  <a:pt x="6165" y="0"/>
                  <a:pt x="6464" y="0"/>
                </a:cubicBezTo>
                <a:lnTo>
                  <a:pt x="15132" y="0"/>
                </a:lnTo>
                <a:cubicBezTo>
                  <a:pt x="15410" y="0"/>
                  <a:pt x="15645" y="38"/>
                  <a:pt x="15829" y="111"/>
                </a:cubicBezTo>
                <a:cubicBezTo>
                  <a:pt x="16011" y="187"/>
                  <a:pt x="16149" y="320"/>
                  <a:pt x="16243" y="499"/>
                </a:cubicBezTo>
                <a:cubicBezTo>
                  <a:pt x="16336" y="684"/>
                  <a:pt x="16403" y="939"/>
                  <a:pt x="16435" y="1265"/>
                </a:cubicBezTo>
                <a:cubicBezTo>
                  <a:pt x="16470" y="1594"/>
                  <a:pt x="16486" y="2006"/>
                  <a:pt x="16486" y="2505"/>
                </a:cubicBezTo>
                <a:lnTo>
                  <a:pt x="16486" y="2863"/>
                </a:lnTo>
                <a:cubicBezTo>
                  <a:pt x="16486" y="2989"/>
                  <a:pt x="16478" y="3119"/>
                  <a:pt x="16459" y="3251"/>
                </a:cubicBezTo>
                <a:lnTo>
                  <a:pt x="20603" y="3251"/>
                </a:lnTo>
                <a:cubicBezTo>
                  <a:pt x="20884" y="3251"/>
                  <a:pt x="21119" y="3351"/>
                  <a:pt x="21314" y="3550"/>
                </a:cubicBezTo>
                <a:cubicBezTo>
                  <a:pt x="21503" y="3753"/>
                  <a:pt x="21599" y="4006"/>
                  <a:pt x="21599" y="4317"/>
                </a:cubicBezTo>
                <a:lnTo>
                  <a:pt x="21599" y="6949"/>
                </a:lnTo>
                <a:close/>
                <a:moveTo>
                  <a:pt x="6283" y="10550"/>
                </a:moveTo>
                <a:cubicBezTo>
                  <a:pt x="6072" y="9798"/>
                  <a:pt x="5882" y="8978"/>
                  <a:pt x="5714" y="8082"/>
                </a:cubicBezTo>
                <a:cubicBezTo>
                  <a:pt x="5548" y="7189"/>
                  <a:pt x="5407" y="6299"/>
                  <a:pt x="5287" y="5415"/>
                </a:cubicBezTo>
                <a:lnTo>
                  <a:pt x="1962" y="5415"/>
                </a:lnTo>
                <a:lnTo>
                  <a:pt x="1962" y="6949"/>
                </a:lnTo>
                <a:cubicBezTo>
                  <a:pt x="1962" y="7137"/>
                  <a:pt x="2064" y="7389"/>
                  <a:pt x="2264" y="7709"/>
                </a:cubicBezTo>
                <a:cubicBezTo>
                  <a:pt x="2462" y="8029"/>
                  <a:pt x="2753" y="8358"/>
                  <a:pt x="3126" y="8699"/>
                </a:cubicBezTo>
                <a:cubicBezTo>
                  <a:pt x="3500" y="9040"/>
                  <a:pt x="3954" y="9381"/>
                  <a:pt x="4488" y="9707"/>
                </a:cubicBezTo>
                <a:cubicBezTo>
                  <a:pt x="5022" y="10033"/>
                  <a:pt x="5618" y="10315"/>
                  <a:pt x="6283" y="10550"/>
                </a:cubicBezTo>
                <a:moveTo>
                  <a:pt x="19629" y="5415"/>
                </a:moveTo>
                <a:lnTo>
                  <a:pt x="16280" y="5415"/>
                </a:lnTo>
                <a:cubicBezTo>
                  <a:pt x="16179" y="6299"/>
                  <a:pt x="16043" y="7189"/>
                  <a:pt x="15877" y="8082"/>
                </a:cubicBezTo>
                <a:cubicBezTo>
                  <a:pt x="15712" y="8978"/>
                  <a:pt x="15522" y="9798"/>
                  <a:pt x="15308" y="10550"/>
                </a:cubicBezTo>
                <a:cubicBezTo>
                  <a:pt x="15973" y="10315"/>
                  <a:pt x="16574" y="10033"/>
                  <a:pt x="17105" y="9707"/>
                </a:cubicBezTo>
                <a:cubicBezTo>
                  <a:pt x="17637" y="9381"/>
                  <a:pt x="18091" y="9040"/>
                  <a:pt x="18467" y="8699"/>
                </a:cubicBezTo>
                <a:cubicBezTo>
                  <a:pt x="18844" y="8358"/>
                  <a:pt x="19130" y="8029"/>
                  <a:pt x="19330" y="7709"/>
                </a:cubicBezTo>
                <a:cubicBezTo>
                  <a:pt x="19530" y="7389"/>
                  <a:pt x="19629" y="7137"/>
                  <a:pt x="19629" y="6949"/>
                </a:cubicBezTo>
                <a:lnTo>
                  <a:pt x="19629" y="5415"/>
                </a:lnTo>
                <a:close/>
              </a:path>
            </a:pathLst>
          </a:custGeom>
          <a:solidFill>
            <a:srgbClr val="642E52"/>
          </a:solidFill>
          <a:ln>
            <a:noFill/>
          </a:ln>
          <a:effectLst/>
          <a:extLst/>
        </p:spPr>
        <p:txBody>
          <a:bodyPr lIns="50789" tIns="50789" rIns="50789" bIns="50789" anchor="ctr"/>
          <a:lstStyle/>
          <a:p>
            <a:pPr defTabSz="457098">
              <a:defRPr/>
            </a:pPr>
            <a:endParaRPr lang="es-ES" sz="3600" dirty="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20" name="AutoShape 125">
            <a:extLst>
              <a:ext uri="{FF2B5EF4-FFF2-40B4-BE49-F238E27FC236}">
                <a16:creationId xmlns:a16="http://schemas.microsoft.com/office/drawing/2014/main" id="{E41A7430-179C-4C77-93E1-ECF6ED2D394B}"/>
              </a:ext>
            </a:extLst>
          </p:cNvPr>
          <p:cNvSpPr>
            <a:spLocks noChangeAspect="1"/>
          </p:cNvSpPr>
          <p:nvPr/>
        </p:nvSpPr>
        <p:spPr bwMode="auto">
          <a:xfrm>
            <a:off x="2053297" y="2387528"/>
            <a:ext cx="545159" cy="543120"/>
          </a:xfrm>
          <a:custGeom>
            <a:avLst/>
            <a:gdLst>
              <a:gd name="T0" fmla="+- 0 10797 26"/>
              <a:gd name="T1" fmla="*/ T0 w 21542"/>
              <a:gd name="T2" fmla="*/ 10800 h 21600"/>
              <a:gd name="T3" fmla="+- 0 10797 26"/>
              <a:gd name="T4" fmla="*/ T3 w 21542"/>
              <a:gd name="T5" fmla="*/ 10800 h 21600"/>
              <a:gd name="T6" fmla="+- 0 10797 26"/>
              <a:gd name="T7" fmla="*/ T6 w 21542"/>
              <a:gd name="T8" fmla="*/ 10800 h 21600"/>
              <a:gd name="T9" fmla="+- 0 10797 26"/>
              <a:gd name="T10" fmla="*/ T9 w 21542"/>
              <a:gd name="T11" fmla="*/ 10800 h 21600"/>
            </a:gdLst>
            <a:ahLst/>
            <a:cxnLst>
              <a:cxn ang="0">
                <a:pos x="T1" y="T2"/>
              </a:cxn>
              <a:cxn ang="0">
                <a:pos x="T4" y="T5"/>
              </a:cxn>
              <a:cxn ang="0">
                <a:pos x="T7" y="T8"/>
              </a:cxn>
              <a:cxn ang="0">
                <a:pos x="T10" y="T11"/>
              </a:cxn>
            </a:cxnLst>
            <a:rect l="0" t="0" r="r" b="b"/>
            <a:pathLst>
              <a:path w="21542" h="21600">
                <a:moveTo>
                  <a:pt x="11685" y="1798"/>
                </a:moveTo>
                <a:cubicBezTo>
                  <a:pt x="12903" y="1906"/>
                  <a:pt x="14055" y="2202"/>
                  <a:pt x="15143" y="2682"/>
                </a:cubicBezTo>
                <a:cubicBezTo>
                  <a:pt x="16233" y="3165"/>
                  <a:pt x="17213" y="3803"/>
                  <a:pt x="18089" y="4596"/>
                </a:cubicBezTo>
                <a:cubicBezTo>
                  <a:pt x="18964" y="5390"/>
                  <a:pt x="19696" y="6307"/>
                  <a:pt x="20286" y="7355"/>
                </a:cubicBezTo>
                <a:cubicBezTo>
                  <a:pt x="20875" y="8400"/>
                  <a:pt x="21290" y="9537"/>
                  <a:pt x="21528" y="10774"/>
                </a:cubicBezTo>
                <a:cubicBezTo>
                  <a:pt x="21573" y="11034"/>
                  <a:pt x="21497" y="11229"/>
                  <a:pt x="21299" y="11356"/>
                </a:cubicBezTo>
                <a:cubicBezTo>
                  <a:pt x="21223" y="11407"/>
                  <a:pt x="21151" y="11435"/>
                  <a:pt x="21077" y="11435"/>
                </a:cubicBezTo>
                <a:cubicBezTo>
                  <a:pt x="20930" y="11435"/>
                  <a:pt x="20822" y="11381"/>
                  <a:pt x="20760" y="11271"/>
                </a:cubicBezTo>
                <a:cubicBezTo>
                  <a:pt x="20016" y="10353"/>
                  <a:pt x="19186" y="9890"/>
                  <a:pt x="18272" y="9879"/>
                </a:cubicBezTo>
                <a:cubicBezTo>
                  <a:pt x="17616" y="9879"/>
                  <a:pt x="16994" y="10128"/>
                  <a:pt x="16402" y="10619"/>
                </a:cubicBezTo>
                <a:cubicBezTo>
                  <a:pt x="15813" y="11110"/>
                  <a:pt x="15320" y="11796"/>
                  <a:pt x="14912" y="12680"/>
                </a:cubicBezTo>
                <a:cubicBezTo>
                  <a:pt x="14840" y="12886"/>
                  <a:pt x="14704" y="12991"/>
                  <a:pt x="14516" y="12991"/>
                </a:cubicBezTo>
                <a:cubicBezTo>
                  <a:pt x="14323" y="12991"/>
                  <a:pt x="14191" y="12886"/>
                  <a:pt x="14115" y="12680"/>
                </a:cubicBezTo>
                <a:cubicBezTo>
                  <a:pt x="13490" y="11328"/>
                  <a:pt x="12679" y="10452"/>
                  <a:pt x="11682" y="10057"/>
                </a:cubicBezTo>
                <a:lnTo>
                  <a:pt x="11682" y="17164"/>
                </a:lnTo>
                <a:cubicBezTo>
                  <a:pt x="11682" y="17779"/>
                  <a:pt x="11594" y="18350"/>
                  <a:pt x="11415" y="18883"/>
                </a:cubicBezTo>
                <a:cubicBezTo>
                  <a:pt x="11234" y="19414"/>
                  <a:pt x="10993" y="19886"/>
                  <a:pt x="10690" y="20298"/>
                </a:cubicBezTo>
                <a:cubicBezTo>
                  <a:pt x="10385" y="20704"/>
                  <a:pt x="10029" y="21026"/>
                  <a:pt x="9621" y="21258"/>
                </a:cubicBezTo>
                <a:cubicBezTo>
                  <a:pt x="9214" y="21487"/>
                  <a:pt x="8777" y="21599"/>
                  <a:pt x="8314" y="21599"/>
                </a:cubicBezTo>
                <a:cubicBezTo>
                  <a:pt x="7852" y="21599"/>
                  <a:pt x="7410" y="21487"/>
                  <a:pt x="6995" y="21258"/>
                </a:cubicBezTo>
                <a:cubicBezTo>
                  <a:pt x="6580" y="21027"/>
                  <a:pt x="6220" y="20705"/>
                  <a:pt x="5915" y="20298"/>
                </a:cubicBezTo>
                <a:cubicBezTo>
                  <a:pt x="5612" y="19886"/>
                  <a:pt x="5369" y="19417"/>
                  <a:pt x="5190" y="18883"/>
                </a:cubicBezTo>
                <a:cubicBezTo>
                  <a:pt x="5011" y="18350"/>
                  <a:pt x="4923" y="17779"/>
                  <a:pt x="4923" y="17164"/>
                </a:cubicBezTo>
                <a:cubicBezTo>
                  <a:pt x="4923" y="16850"/>
                  <a:pt x="5011" y="16591"/>
                  <a:pt x="5190" y="16390"/>
                </a:cubicBezTo>
                <a:cubicBezTo>
                  <a:pt x="5369" y="16187"/>
                  <a:pt x="5583" y="16085"/>
                  <a:pt x="5836" y="16085"/>
                </a:cubicBezTo>
                <a:cubicBezTo>
                  <a:pt x="6103" y="16085"/>
                  <a:pt x="6320" y="16187"/>
                  <a:pt x="6492" y="16390"/>
                </a:cubicBezTo>
                <a:cubicBezTo>
                  <a:pt x="6661" y="16591"/>
                  <a:pt x="6747" y="16851"/>
                  <a:pt x="6747" y="17164"/>
                </a:cubicBezTo>
                <a:cubicBezTo>
                  <a:pt x="6747" y="17799"/>
                  <a:pt x="6900" y="18333"/>
                  <a:pt x="7203" y="18776"/>
                </a:cubicBezTo>
                <a:cubicBezTo>
                  <a:pt x="7508" y="19216"/>
                  <a:pt x="7878" y="19437"/>
                  <a:pt x="8312" y="19437"/>
                </a:cubicBezTo>
                <a:cubicBezTo>
                  <a:pt x="8732" y="19437"/>
                  <a:pt x="9092" y="19216"/>
                  <a:pt x="9397" y="18776"/>
                </a:cubicBezTo>
                <a:cubicBezTo>
                  <a:pt x="9700" y="18333"/>
                  <a:pt x="9853" y="17799"/>
                  <a:pt x="9853" y="17164"/>
                </a:cubicBezTo>
                <a:lnTo>
                  <a:pt x="9853" y="10057"/>
                </a:lnTo>
                <a:cubicBezTo>
                  <a:pt x="8856" y="10461"/>
                  <a:pt x="8042" y="11336"/>
                  <a:pt x="7420" y="12680"/>
                </a:cubicBezTo>
                <a:cubicBezTo>
                  <a:pt x="7344" y="12886"/>
                  <a:pt x="7210" y="12991"/>
                  <a:pt x="7019" y="12991"/>
                </a:cubicBezTo>
                <a:cubicBezTo>
                  <a:pt x="6828" y="12991"/>
                  <a:pt x="6700" y="12886"/>
                  <a:pt x="6631" y="12680"/>
                </a:cubicBezTo>
                <a:cubicBezTo>
                  <a:pt x="6227" y="11796"/>
                  <a:pt x="5734" y="11110"/>
                  <a:pt x="5147" y="10619"/>
                </a:cubicBezTo>
                <a:cubicBezTo>
                  <a:pt x="4560" y="10128"/>
                  <a:pt x="3940" y="9879"/>
                  <a:pt x="3284" y="9879"/>
                </a:cubicBezTo>
                <a:cubicBezTo>
                  <a:pt x="2363" y="9879"/>
                  <a:pt x="1541" y="10345"/>
                  <a:pt x="808" y="11271"/>
                </a:cubicBezTo>
                <a:cubicBezTo>
                  <a:pt x="718" y="11381"/>
                  <a:pt x="596" y="11435"/>
                  <a:pt x="455" y="11435"/>
                </a:cubicBezTo>
                <a:cubicBezTo>
                  <a:pt x="381" y="11435"/>
                  <a:pt x="305" y="11407"/>
                  <a:pt x="238" y="11356"/>
                </a:cubicBezTo>
                <a:cubicBezTo>
                  <a:pt x="47" y="11229"/>
                  <a:pt x="-26" y="11034"/>
                  <a:pt x="7" y="10774"/>
                </a:cubicBezTo>
                <a:cubicBezTo>
                  <a:pt x="245" y="9537"/>
                  <a:pt x="660" y="8400"/>
                  <a:pt x="1259" y="7355"/>
                </a:cubicBezTo>
                <a:cubicBezTo>
                  <a:pt x="1855" y="6307"/>
                  <a:pt x="2595" y="5390"/>
                  <a:pt x="3468" y="4596"/>
                </a:cubicBezTo>
                <a:cubicBezTo>
                  <a:pt x="4343" y="3803"/>
                  <a:pt x="5321" y="3168"/>
                  <a:pt x="6402" y="2688"/>
                </a:cubicBezTo>
                <a:cubicBezTo>
                  <a:pt x="7482" y="2213"/>
                  <a:pt x="8634" y="1917"/>
                  <a:pt x="9850" y="1798"/>
                </a:cubicBezTo>
                <a:lnTo>
                  <a:pt x="9850" y="1081"/>
                </a:lnTo>
                <a:cubicBezTo>
                  <a:pt x="9850" y="767"/>
                  <a:pt x="9936" y="508"/>
                  <a:pt x="10118" y="304"/>
                </a:cubicBezTo>
                <a:cubicBezTo>
                  <a:pt x="10296" y="101"/>
                  <a:pt x="10511" y="0"/>
                  <a:pt x="10764" y="0"/>
                </a:cubicBezTo>
                <a:cubicBezTo>
                  <a:pt x="11029" y="0"/>
                  <a:pt x="11248" y="101"/>
                  <a:pt x="11420" y="304"/>
                </a:cubicBezTo>
                <a:cubicBezTo>
                  <a:pt x="11589" y="508"/>
                  <a:pt x="11675" y="767"/>
                  <a:pt x="11675" y="1081"/>
                </a:cubicBezTo>
                <a:lnTo>
                  <a:pt x="11675" y="1798"/>
                </a:lnTo>
                <a:close/>
              </a:path>
            </a:pathLst>
          </a:custGeom>
          <a:solidFill>
            <a:srgbClr val="7EBC94"/>
          </a:solidFill>
          <a:ln>
            <a:noFill/>
          </a:ln>
          <a:effectLst/>
          <a:extLst/>
        </p:spPr>
        <p:txBody>
          <a:bodyPr lIns="101578" tIns="101578" rIns="101578" bIns="101578" anchor="ctr"/>
          <a:lstStyle/>
          <a:p>
            <a:pPr defTabSz="914195">
              <a:defRPr/>
            </a:pPr>
            <a:endParaRPr lang="es-ES" sz="6600" dirty="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21" name="TextBox 21">
            <a:extLst>
              <a:ext uri="{FF2B5EF4-FFF2-40B4-BE49-F238E27FC236}">
                <a16:creationId xmlns:a16="http://schemas.microsoft.com/office/drawing/2014/main" id="{1EE9F5C4-D45A-4FA6-A8E7-FAE694F6F17D}"/>
              </a:ext>
            </a:extLst>
          </p:cNvPr>
          <p:cNvSpPr txBox="1"/>
          <p:nvPr/>
        </p:nvSpPr>
        <p:spPr>
          <a:xfrm rot="17488811">
            <a:off x="6590416" y="3127825"/>
            <a:ext cx="517193" cy="338554"/>
          </a:xfrm>
          <a:prstGeom prst="rect">
            <a:avLst/>
          </a:prstGeom>
          <a:noFill/>
        </p:spPr>
        <p:txBody>
          <a:bodyPr wrap="none" rtlCol="0">
            <a:spAutoFit/>
          </a:bodyPr>
          <a:lstStyle/>
          <a:p>
            <a:pPr algn="ctr"/>
            <a:r>
              <a:rPr lang="en-US" altLang="zh-CN" sz="1600" b="1" dirty="0">
                <a:solidFill>
                  <a:schemeClr val="bg1"/>
                </a:solidFill>
              </a:rPr>
              <a:t>text</a:t>
            </a:r>
            <a:endParaRPr lang="id-ID" altLang="zh-CN" sz="1600" b="1" dirty="0">
              <a:solidFill>
                <a:schemeClr val="bg1"/>
              </a:solidFill>
            </a:endParaRPr>
          </a:p>
        </p:txBody>
      </p:sp>
      <p:sp>
        <p:nvSpPr>
          <p:cNvPr id="22" name="TextBox 22">
            <a:extLst>
              <a:ext uri="{FF2B5EF4-FFF2-40B4-BE49-F238E27FC236}">
                <a16:creationId xmlns:a16="http://schemas.microsoft.com/office/drawing/2014/main" id="{D4F68E84-8F0A-44E2-ACE3-84A97746F03E}"/>
              </a:ext>
            </a:extLst>
          </p:cNvPr>
          <p:cNvSpPr txBox="1"/>
          <p:nvPr/>
        </p:nvSpPr>
        <p:spPr>
          <a:xfrm>
            <a:off x="5926860" y="4873626"/>
            <a:ext cx="496483" cy="338554"/>
          </a:xfrm>
          <a:prstGeom prst="rect">
            <a:avLst/>
          </a:prstGeom>
          <a:noFill/>
        </p:spPr>
        <p:txBody>
          <a:bodyPr wrap="none" rtlCol="0">
            <a:spAutoFit/>
          </a:bodyPr>
          <a:lstStyle/>
          <a:p>
            <a:pPr algn="ctr"/>
            <a:r>
              <a:rPr lang="en-US" sz="1600" b="1" dirty="0">
                <a:solidFill>
                  <a:schemeClr val="bg1"/>
                </a:solidFill>
                <a:latin typeface="+mj-lt"/>
              </a:rPr>
              <a:t>text</a:t>
            </a:r>
            <a:endParaRPr lang="id-ID" sz="1600" b="1" dirty="0">
              <a:solidFill>
                <a:schemeClr val="bg1"/>
              </a:solidFill>
              <a:latin typeface="+mj-lt"/>
            </a:endParaRPr>
          </a:p>
        </p:txBody>
      </p:sp>
      <p:sp>
        <p:nvSpPr>
          <p:cNvPr id="23" name="TextBox 23">
            <a:extLst>
              <a:ext uri="{FF2B5EF4-FFF2-40B4-BE49-F238E27FC236}">
                <a16:creationId xmlns:a16="http://schemas.microsoft.com/office/drawing/2014/main" id="{F4D15620-94FF-43F5-86BD-DD28A2415CC9}"/>
              </a:ext>
            </a:extLst>
          </p:cNvPr>
          <p:cNvSpPr txBox="1"/>
          <p:nvPr/>
        </p:nvSpPr>
        <p:spPr>
          <a:xfrm>
            <a:off x="4630538" y="3568395"/>
            <a:ext cx="517193" cy="338554"/>
          </a:xfrm>
          <a:prstGeom prst="rect">
            <a:avLst/>
          </a:prstGeom>
          <a:noFill/>
        </p:spPr>
        <p:txBody>
          <a:bodyPr wrap="none" rtlCol="0">
            <a:spAutoFit/>
          </a:bodyPr>
          <a:lstStyle/>
          <a:p>
            <a:pPr algn="ctr"/>
            <a:r>
              <a:rPr lang="en-US" altLang="zh-CN" sz="1600" b="1" dirty="0">
                <a:solidFill>
                  <a:schemeClr val="bg1"/>
                </a:solidFill>
              </a:rPr>
              <a:t>text</a:t>
            </a:r>
            <a:endParaRPr lang="id-ID" altLang="zh-CN" sz="1600" b="1" dirty="0">
              <a:solidFill>
                <a:schemeClr val="bg1"/>
              </a:solidFill>
            </a:endParaRPr>
          </a:p>
        </p:txBody>
      </p:sp>
      <p:sp>
        <p:nvSpPr>
          <p:cNvPr id="24" name="TextBox 24">
            <a:extLst>
              <a:ext uri="{FF2B5EF4-FFF2-40B4-BE49-F238E27FC236}">
                <a16:creationId xmlns:a16="http://schemas.microsoft.com/office/drawing/2014/main" id="{42D7B7B0-9B35-4C5B-B767-E8380F6D3F3E}"/>
              </a:ext>
            </a:extLst>
          </p:cNvPr>
          <p:cNvSpPr txBox="1"/>
          <p:nvPr/>
        </p:nvSpPr>
        <p:spPr>
          <a:xfrm rot="16200000">
            <a:off x="4586511" y="4875420"/>
            <a:ext cx="517193" cy="338554"/>
          </a:xfrm>
          <a:prstGeom prst="rect">
            <a:avLst/>
          </a:prstGeom>
          <a:noFill/>
        </p:spPr>
        <p:txBody>
          <a:bodyPr wrap="none" rtlCol="0">
            <a:spAutoFit/>
          </a:bodyPr>
          <a:lstStyle/>
          <a:p>
            <a:pPr algn="ctr"/>
            <a:r>
              <a:rPr lang="en-US" altLang="zh-CN" sz="1600" b="1" dirty="0">
                <a:solidFill>
                  <a:schemeClr val="bg1"/>
                </a:solidFill>
              </a:rPr>
              <a:t>text</a:t>
            </a:r>
            <a:endParaRPr lang="id-ID" altLang="zh-CN" sz="1600" b="1" dirty="0">
              <a:solidFill>
                <a:schemeClr val="bg1"/>
              </a:solidFill>
            </a:endParaRPr>
          </a:p>
        </p:txBody>
      </p:sp>
      <p:sp>
        <p:nvSpPr>
          <p:cNvPr id="25" name="文本框 24">
            <a:extLst>
              <a:ext uri="{FF2B5EF4-FFF2-40B4-BE49-F238E27FC236}">
                <a16:creationId xmlns:a16="http://schemas.microsoft.com/office/drawing/2014/main" id="{9AB120FF-7FB5-4CA1-A7D3-52BBC69D82DC}"/>
              </a:ext>
            </a:extLst>
          </p:cNvPr>
          <p:cNvSpPr txBox="1"/>
          <p:nvPr/>
        </p:nvSpPr>
        <p:spPr>
          <a:xfrm>
            <a:off x="8533280" y="2708913"/>
            <a:ext cx="2171162" cy="712976"/>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26" name="文本框 25">
            <a:extLst>
              <a:ext uri="{FF2B5EF4-FFF2-40B4-BE49-F238E27FC236}">
                <a16:creationId xmlns:a16="http://schemas.microsoft.com/office/drawing/2014/main" id="{D00AE543-3827-432D-A8DE-41C0A67B8004}"/>
              </a:ext>
            </a:extLst>
          </p:cNvPr>
          <p:cNvSpPr txBox="1"/>
          <p:nvPr/>
        </p:nvSpPr>
        <p:spPr>
          <a:xfrm>
            <a:off x="7627068" y="5128201"/>
            <a:ext cx="2171162" cy="712976"/>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27" name="文本框 26">
            <a:extLst>
              <a:ext uri="{FF2B5EF4-FFF2-40B4-BE49-F238E27FC236}">
                <a16:creationId xmlns:a16="http://schemas.microsoft.com/office/drawing/2014/main" id="{E7BBFB8F-42CB-4EC8-9F0D-AF95D1CA8151}"/>
              </a:ext>
            </a:extLst>
          </p:cNvPr>
          <p:cNvSpPr txBox="1"/>
          <p:nvPr/>
        </p:nvSpPr>
        <p:spPr>
          <a:xfrm>
            <a:off x="1236500" y="3034234"/>
            <a:ext cx="2171162" cy="712976"/>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28" name="文本框 27">
            <a:extLst>
              <a:ext uri="{FF2B5EF4-FFF2-40B4-BE49-F238E27FC236}">
                <a16:creationId xmlns:a16="http://schemas.microsoft.com/office/drawing/2014/main" id="{00200A0A-0486-44E6-8F36-F80C9B04DECB}"/>
              </a:ext>
            </a:extLst>
          </p:cNvPr>
          <p:cNvSpPr txBox="1"/>
          <p:nvPr/>
        </p:nvSpPr>
        <p:spPr>
          <a:xfrm>
            <a:off x="1236500" y="5162121"/>
            <a:ext cx="2171162" cy="712976"/>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Tree>
    <p:extLst>
      <p:ext uri="{BB962C8B-B14F-4D97-AF65-F5344CB8AC3E}">
        <p14:creationId xmlns:p14="http://schemas.microsoft.com/office/powerpoint/2010/main" val="15551296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20"/>
                                        </p:tgtEl>
                                        <p:attrNameLst>
                                          <p:attrName>style.visibility</p:attrName>
                                        </p:attrNameLst>
                                      </p:cBhvr>
                                      <p:to>
                                        <p:strVal val="visible"/>
                                      </p:to>
                                    </p:set>
                                    <p:anim calcmode="lin" valueType="num">
                                      <p:cBhvr>
                                        <p:cTn id="14" dur="500" fill="hold"/>
                                        <p:tgtEl>
                                          <p:spTgt spid="20"/>
                                        </p:tgtEl>
                                        <p:attrNameLst>
                                          <p:attrName>ppt_w</p:attrName>
                                        </p:attrNameLst>
                                      </p:cBhvr>
                                      <p:tavLst>
                                        <p:tav tm="0">
                                          <p:val>
                                            <p:fltVal val="0"/>
                                          </p:val>
                                        </p:tav>
                                        <p:tav tm="100000">
                                          <p:val>
                                            <p:strVal val="#ppt_w"/>
                                          </p:val>
                                        </p:tav>
                                      </p:tavLst>
                                    </p:anim>
                                    <p:anim calcmode="lin" valueType="num">
                                      <p:cBhvr>
                                        <p:cTn id="15" dur="500" fill="hold"/>
                                        <p:tgtEl>
                                          <p:spTgt spid="20"/>
                                        </p:tgtEl>
                                        <p:attrNameLst>
                                          <p:attrName>ppt_h</p:attrName>
                                        </p:attrNameLst>
                                      </p:cBhvr>
                                      <p:tavLst>
                                        <p:tav tm="0">
                                          <p:val>
                                            <p:fltVal val="0"/>
                                          </p:val>
                                        </p:tav>
                                        <p:tav tm="100000">
                                          <p:val>
                                            <p:strVal val="#ppt_h"/>
                                          </p:val>
                                        </p:tav>
                                      </p:tavLst>
                                    </p:anim>
                                    <p:animEffect transition="in" filter="fade">
                                      <p:cBhvr>
                                        <p:cTn id="16" dur="500"/>
                                        <p:tgtEl>
                                          <p:spTgt spid="20"/>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500"/>
                                        <p:tgtEl>
                                          <p:spTgt spid="24"/>
                                        </p:tgtEl>
                                      </p:cBhvr>
                                    </p:animEffect>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p:cTn id="27" dur="500" fill="hold"/>
                                        <p:tgtEl>
                                          <p:spTgt spid="17"/>
                                        </p:tgtEl>
                                        <p:attrNameLst>
                                          <p:attrName>ppt_w</p:attrName>
                                        </p:attrNameLst>
                                      </p:cBhvr>
                                      <p:tavLst>
                                        <p:tav tm="0">
                                          <p:val>
                                            <p:fltVal val="0"/>
                                          </p:val>
                                        </p:tav>
                                        <p:tav tm="100000">
                                          <p:val>
                                            <p:strVal val="#ppt_w"/>
                                          </p:val>
                                        </p:tav>
                                      </p:tavLst>
                                    </p:anim>
                                    <p:anim calcmode="lin" valueType="num">
                                      <p:cBhvr>
                                        <p:cTn id="28" dur="500" fill="hold"/>
                                        <p:tgtEl>
                                          <p:spTgt spid="17"/>
                                        </p:tgtEl>
                                        <p:attrNameLst>
                                          <p:attrName>ppt_h</p:attrName>
                                        </p:attrNameLst>
                                      </p:cBhvr>
                                      <p:tavLst>
                                        <p:tav tm="0">
                                          <p:val>
                                            <p:fltVal val="0"/>
                                          </p:val>
                                        </p:tav>
                                        <p:tav tm="100000">
                                          <p:val>
                                            <p:strVal val="#ppt_h"/>
                                          </p:val>
                                        </p:tav>
                                      </p:tavLst>
                                    </p:anim>
                                    <p:animEffect transition="in" filter="fade">
                                      <p:cBhvr>
                                        <p:cTn id="29" dur="500"/>
                                        <p:tgtEl>
                                          <p:spTgt spid="17"/>
                                        </p:tgtEl>
                                      </p:cBhvr>
                                    </p:animEffect>
                                  </p:childTnLst>
                                </p:cTn>
                              </p:par>
                            </p:childTnLst>
                          </p:cTn>
                        </p:par>
                        <p:par>
                          <p:cTn id="30" fill="hold">
                            <p:stCondLst>
                              <p:cond delay="2000"/>
                            </p:stCondLst>
                            <p:childTnLst>
                              <p:par>
                                <p:cTn id="31" presetID="10" presetClass="entr" presetSubtype="0"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500"/>
                                        <p:tgtEl>
                                          <p:spTgt spid="22"/>
                                        </p:tgtEl>
                                      </p:cBhvr>
                                    </p:animEffect>
                                  </p:childTnLst>
                                </p:cTn>
                              </p:par>
                            </p:childTnLst>
                          </p:cTn>
                        </p:par>
                        <p:par>
                          <p:cTn id="37" fill="hold">
                            <p:stCondLst>
                              <p:cond delay="2500"/>
                            </p:stCondLst>
                            <p:childTnLst>
                              <p:par>
                                <p:cTn id="38" presetID="53" presetClass="entr" presetSubtype="16"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p:cTn id="40" dur="500" fill="hold"/>
                                        <p:tgtEl>
                                          <p:spTgt spid="18"/>
                                        </p:tgtEl>
                                        <p:attrNameLst>
                                          <p:attrName>ppt_w</p:attrName>
                                        </p:attrNameLst>
                                      </p:cBhvr>
                                      <p:tavLst>
                                        <p:tav tm="0">
                                          <p:val>
                                            <p:fltVal val="0"/>
                                          </p:val>
                                        </p:tav>
                                        <p:tav tm="100000">
                                          <p:val>
                                            <p:strVal val="#ppt_w"/>
                                          </p:val>
                                        </p:tav>
                                      </p:tavLst>
                                    </p:anim>
                                    <p:anim calcmode="lin" valueType="num">
                                      <p:cBhvr>
                                        <p:cTn id="41" dur="500" fill="hold"/>
                                        <p:tgtEl>
                                          <p:spTgt spid="18"/>
                                        </p:tgtEl>
                                        <p:attrNameLst>
                                          <p:attrName>ppt_h</p:attrName>
                                        </p:attrNameLst>
                                      </p:cBhvr>
                                      <p:tavLst>
                                        <p:tav tm="0">
                                          <p:val>
                                            <p:fltVal val="0"/>
                                          </p:val>
                                        </p:tav>
                                        <p:tav tm="100000">
                                          <p:val>
                                            <p:strVal val="#ppt_h"/>
                                          </p:val>
                                        </p:tav>
                                      </p:tavLst>
                                    </p:anim>
                                    <p:animEffect transition="in" filter="fade">
                                      <p:cBhvr>
                                        <p:cTn id="42" dur="500"/>
                                        <p:tgtEl>
                                          <p:spTgt spid="18"/>
                                        </p:tgtEl>
                                      </p:cBhvr>
                                    </p:animEffect>
                                  </p:childTnLst>
                                </p:cTn>
                              </p:par>
                            </p:childTnLst>
                          </p:cTn>
                        </p:par>
                        <p:par>
                          <p:cTn id="43" fill="hold">
                            <p:stCondLst>
                              <p:cond delay="3000"/>
                            </p:stCondLst>
                            <p:childTnLst>
                              <p:par>
                                <p:cTn id="44" presetID="10" presetClass="entr" presetSubtype="0"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fade">
                                      <p:cBhvr>
                                        <p:cTn id="46" dur="500"/>
                                        <p:tgtEl>
                                          <p:spTgt spid="10"/>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fade">
                                      <p:cBhvr>
                                        <p:cTn id="49" dur="500"/>
                                        <p:tgtEl>
                                          <p:spTgt spid="21"/>
                                        </p:tgtEl>
                                      </p:cBhvr>
                                    </p:animEffect>
                                  </p:childTnLst>
                                </p:cTn>
                              </p:par>
                            </p:childTnLst>
                          </p:cTn>
                        </p:par>
                        <p:par>
                          <p:cTn id="50" fill="hold">
                            <p:stCondLst>
                              <p:cond delay="3500"/>
                            </p:stCondLst>
                            <p:childTnLst>
                              <p:par>
                                <p:cTn id="51" presetID="22" presetClass="entr" presetSubtype="8" fill="hold" nodeType="after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wipe(left)">
                                      <p:cBhvr>
                                        <p:cTn id="53" dur="500"/>
                                        <p:tgtEl>
                                          <p:spTgt spid="16"/>
                                        </p:tgtEl>
                                      </p:cBhvr>
                                    </p:animEffect>
                                  </p:childTnLst>
                                </p:cTn>
                              </p:par>
                            </p:childTnLst>
                          </p:cTn>
                        </p:par>
                        <p:par>
                          <p:cTn id="54" fill="hold">
                            <p:stCondLst>
                              <p:cond delay="4000"/>
                            </p:stCondLst>
                            <p:childTnLst>
                              <p:par>
                                <p:cTn id="55" presetID="53" presetClass="entr" presetSubtype="16" fill="hold" grpId="0" nodeType="afterEffect">
                                  <p:stCondLst>
                                    <p:cond delay="0"/>
                                  </p:stCondLst>
                                  <p:childTnLst>
                                    <p:set>
                                      <p:cBhvr>
                                        <p:cTn id="56" dur="1" fill="hold">
                                          <p:stCondLst>
                                            <p:cond delay="0"/>
                                          </p:stCondLst>
                                        </p:cTn>
                                        <p:tgtEl>
                                          <p:spTgt spid="19"/>
                                        </p:tgtEl>
                                        <p:attrNameLst>
                                          <p:attrName>style.visibility</p:attrName>
                                        </p:attrNameLst>
                                      </p:cBhvr>
                                      <p:to>
                                        <p:strVal val="visible"/>
                                      </p:to>
                                    </p:set>
                                    <p:anim calcmode="lin" valueType="num">
                                      <p:cBhvr>
                                        <p:cTn id="57" dur="500" fill="hold"/>
                                        <p:tgtEl>
                                          <p:spTgt spid="19"/>
                                        </p:tgtEl>
                                        <p:attrNameLst>
                                          <p:attrName>ppt_w</p:attrName>
                                        </p:attrNameLst>
                                      </p:cBhvr>
                                      <p:tavLst>
                                        <p:tav tm="0">
                                          <p:val>
                                            <p:fltVal val="0"/>
                                          </p:val>
                                        </p:tav>
                                        <p:tav tm="100000">
                                          <p:val>
                                            <p:strVal val="#ppt_w"/>
                                          </p:val>
                                        </p:tav>
                                      </p:tavLst>
                                    </p:anim>
                                    <p:anim calcmode="lin" valueType="num">
                                      <p:cBhvr>
                                        <p:cTn id="58" dur="500" fill="hold"/>
                                        <p:tgtEl>
                                          <p:spTgt spid="19"/>
                                        </p:tgtEl>
                                        <p:attrNameLst>
                                          <p:attrName>ppt_h</p:attrName>
                                        </p:attrNameLst>
                                      </p:cBhvr>
                                      <p:tavLst>
                                        <p:tav tm="0">
                                          <p:val>
                                            <p:fltVal val="0"/>
                                          </p:val>
                                        </p:tav>
                                        <p:tav tm="100000">
                                          <p:val>
                                            <p:strVal val="#ppt_h"/>
                                          </p:val>
                                        </p:tav>
                                      </p:tavLst>
                                    </p:anim>
                                    <p:animEffect transition="in" filter="fade">
                                      <p:cBhvr>
                                        <p:cTn id="5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4" grpId="0" animBg="1"/>
      <p:bldP spid="15" grpId="0" animBg="1"/>
      <p:bldP spid="17" grpId="0" animBg="1"/>
      <p:bldP spid="18" grpId="0" animBg="1"/>
      <p:bldP spid="19" grpId="0" animBg="1"/>
      <p:bldP spid="20" grpId="0" animBg="1"/>
      <p:bldP spid="21" grpId="0"/>
      <p:bldP spid="22" grpId="0"/>
      <p:bldP spid="23" grpId="0"/>
      <p:bldP spid="2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A9BD7A50-EE26-442A-88A8-23983E84A181}"/>
              </a:ext>
            </a:extLst>
          </p:cNvPr>
          <p:cNvPicPr>
            <a:picLocks noChangeAspect="1"/>
          </p:cNvPicPr>
          <p:nvPr/>
        </p:nvPicPr>
        <p:blipFill rotWithShape="1">
          <a:blip r:embed="rId2"/>
          <a:srcRect t="2593" b="2407"/>
          <a:stretch/>
        </p:blipFill>
        <p:spPr>
          <a:xfrm>
            <a:off x="0" y="0"/>
            <a:ext cx="12187676" cy="6858000"/>
          </a:xfrm>
          <a:prstGeom prst="rect">
            <a:avLst/>
          </a:prstGeom>
        </p:spPr>
      </p:pic>
      <p:grpSp>
        <p:nvGrpSpPr>
          <p:cNvPr id="11" name="组合 10">
            <a:extLst>
              <a:ext uri="{FF2B5EF4-FFF2-40B4-BE49-F238E27FC236}">
                <a16:creationId xmlns:a16="http://schemas.microsoft.com/office/drawing/2014/main" id="{2F2F5B11-5B6C-4671-B2CC-5DFFB00FAB9F}"/>
              </a:ext>
            </a:extLst>
          </p:cNvPr>
          <p:cNvGrpSpPr/>
          <p:nvPr/>
        </p:nvGrpSpPr>
        <p:grpSpPr>
          <a:xfrm>
            <a:off x="3787626" y="2690151"/>
            <a:ext cx="4616748" cy="1880660"/>
            <a:chOff x="564852" y="2690151"/>
            <a:chExt cx="4616748" cy="1880660"/>
          </a:xfrm>
        </p:grpSpPr>
        <p:sp>
          <p:nvSpPr>
            <p:cNvPr id="12" name="矩形 11">
              <a:extLst>
                <a:ext uri="{FF2B5EF4-FFF2-40B4-BE49-F238E27FC236}">
                  <a16:creationId xmlns:a16="http://schemas.microsoft.com/office/drawing/2014/main" id="{5109F18D-413F-468E-AE77-2F7D42065A27}"/>
                </a:ext>
              </a:extLst>
            </p:cNvPr>
            <p:cNvSpPr/>
            <p:nvPr/>
          </p:nvSpPr>
          <p:spPr>
            <a:xfrm>
              <a:off x="1703675" y="3458134"/>
              <a:ext cx="2339102" cy="743345"/>
            </a:xfrm>
            <a:prstGeom prst="rect">
              <a:avLst/>
            </a:prstGeom>
          </p:spPr>
          <p:txBody>
            <a:bodyPr wrap="none">
              <a:spAutoFit/>
            </a:bodyPr>
            <a:lstStyle/>
            <a:p>
              <a:pPr algn="ctr">
                <a:lnSpc>
                  <a:spcPct val="175000"/>
                </a:lnSpc>
              </a:pPr>
              <a:r>
                <a:rPr lang="zh-CN" altLang="en-US" sz="2800" dirty="0">
                  <a:solidFill>
                    <a:schemeClr val="bg1"/>
                  </a:solidFill>
                  <a:latin typeface="微软雅黑" panose="020B0503020204020204" pitchFamily="34" charset="-122"/>
                  <a:ea typeface="微软雅黑" panose="020B0503020204020204" pitchFamily="34" charset="-122"/>
                </a:rPr>
                <a:t>工作经验总结</a:t>
              </a:r>
            </a:p>
          </p:txBody>
        </p:sp>
        <p:sp>
          <p:nvSpPr>
            <p:cNvPr id="13" name="文本框 12">
              <a:extLst>
                <a:ext uri="{FF2B5EF4-FFF2-40B4-BE49-F238E27FC236}">
                  <a16:creationId xmlns:a16="http://schemas.microsoft.com/office/drawing/2014/main" id="{90F32E07-238B-493C-B881-D4C4DB617D7F}"/>
                </a:ext>
              </a:extLst>
            </p:cNvPr>
            <p:cNvSpPr txBox="1"/>
            <p:nvPr/>
          </p:nvSpPr>
          <p:spPr>
            <a:xfrm>
              <a:off x="751533" y="4201479"/>
              <a:ext cx="4243386" cy="369332"/>
            </a:xfrm>
            <a:prstGeom prst="rect">
              <a:avLst/>
            </a:prstGeom>
            <a:noFill/>
          </p:spPr>
          <p:txBody>
            <a:bodyPr wrap="square" rtlCol="0">
              <a:spAutoFit/>
            </a:bodyPr>
            <a:lstStyle>
              <a:defPPr>
                <a:defRPr lang="zh-CN"/>
              </a:defPPr>
              <a:lvl1pPr algn="ctr">
                <a:defRPr sz="6000" b="1">
                  <a:blipFill dpi="0" rotWithShape="1">
                    <a:blip r:embed="rId3"/>
                    <a:srcRect/>
                    <a:stretch>
                      <a:fillRect/>
                    </a:stretch>
                  </a:blipFill>
                </a:defRPr>
              </a:lvl1pPr>
            </a:lstStyle>
            <a:p>
              <a:r>
                <a:rPr lang="en-US" altLang="zh-CN" sz="1800" b="0" dirty="0">
                  <a:solidFill>
                    <a:schemeClr val="bg1"/>
                  </a:solidFill>
                  <a:latin typeface="Arial" panose="020B0604020202020204" pitchFamily="34" charset="0"/>
                  <a:cs typeface="Arial" panose="020B0604020202020204" pitchFamily="34" charset="0"/>
                </a:rPr>
                <a:t>SUMMARY OF WORK EXPERIENCE</a:t>
              </a:r>
            </a:p>
          </p:txBody>
        </p:sp>
        <p:sp>
          <p:nvSpPr>
            <p:cNvPr id="14" name="文本框 13">
              <a:extLst>
                <a:ext uri="{FF2B5EF4-FFF2-40B4-BE49-F238E27FC236}">
                  <a16:creationId xmlns:a16="http://schemas.microsoft.com/office/drawing/2014/main" id="{2FDE28F4-8B5A-42BE-B649-8CCA7CCBF2B6}"/>
                </a:ext>
              </a:extLst>
            </p:cNvPr>
            <p:cNvSpPr txBox="1"/>
            <p:nvPr/>
          </p:nvSpPr>
          <p:spPr>
            <a:xfrm>
              <a:off x="564852" y="2690151"/>
              <a:ext cx="4616748" cy="1015663"/>
            </a:xfrm>
            <a:prstGeom prst="rect">
              <a:avLst/>
            </a:prstGeom>
            <a:noFill/>
          </p:spPr>
          <p:txBody>
            <a:bodyPr wrap="square" rtlCol="0">
              <a:spAutoFit/>
            </a:bodyPr>
            <a:lstStyle>
              <a:defPPr>
                <a:defRPr lang="zh-CN"/>
              </a:defPPr>
              <a:lvl1pPr algn="ctr">
                <a:defRPr sz="6000" b="1">
                  <a:blipFill dpi="0" rotWithShape="1">
                    <a:blip r:embed="rId3"/>
                    <a:srcRect/>
                    <a:stretch>
                      <a:fillRect/>
                    </a:stretch>
                  </a:blipFill>
                </a:defRPr>
              </a:lvl1pPr>
            </a:lstStyle>
            <a:p>
              <a:r>
                <a:rPr lang="en-US" altLang="zh-CN" b="0" dirty="0">
                  <a:solidFill>
                    <a:schemeClr val="bg1"/>
                  </a:solidFill>
                  <a:latin typeface="造字工房力黑（非商用）常规体" pitchFamily="50" charset="-122"/>
                  <a:ea typeface="造字工房力黑（非商用）常规体" pitchFamily="50" charset="-122"/>
                  <a:cs typeface="Arial" panose="020B0604020202020204" pitchFamily="34" charset="0"/>
                </a:rPr>
                <a:t>PART 03</a:t>
              </a:r>
              <a:endParaRPr lang="zh-CN" altLang="en-US" b="0" dirty="0">
                <a:solidFill>
                  <a:schemeClr val="bg1"/>
                </a:solidFill>
                <a:latin typeface="造字工房力黑（非商用）常规体" pitchFamily="50" charset="-122"/>
                <a:ea typeface="造字工房力黑（非商用）常规体" pitchFamily="50" charset="-122"/>
                <a:cs typeface="Arial" panose="020B0604020202020204" pitchFamily="34" charset="0"/>
              </a:endParaRPr>
            </a:p>
          </p:txBody>
        </p:sp>
      </p:grpSp>
    </p:spTree>
    <p:extLst>
      <p:ext uri="{BB962C8B-B14F-4D97-AF65-F5344CB8AC3E}">
        <p14:creationId xmlns:p14="http://schemas.microsoft.com/office/powerpoint/2010/main" val="17143097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extLst>
              <a:ext uri="{FF2B5EF4-FFF2-40B4-BE49-F238E27FC236}">
                <a16:creationId xmlns:a16="http://schemas.microsoft.com/office/drawing/2014/main" id="{12A0879E-2EC9-47B2-A8F5-3F0134E661E5}"/>
              </a:ext>
            </a:extLst>
          </p:cNvPr>
          <p:cNvSpPr/>
          <p:nvPr/>
        </p:nvSpPr>
        <p:spPr>
          <a:xfrm>
            <a:off x="-14513" y="275770"/>
            <a:ext cx="145144" cy="682171"/>
          </a:xfrm>
          <a:prstGeom prst="rect">
            <a:avLst/>
          </a:prstGeom>
          <a:solidFill>
            <a:srgbClr val="582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F25E90A4-53F1-419C-9154-5535C0930736}"/>
              </a:ext>
            </a:extLst>
          </p:cNvPr>
          <p:cNvSpPr/>
          <p:nvPr/>
        </p:nvSpPr>
        <p:spPr>
          <a:xfrm>
            <a:off x="188685" y="275771"/>
            <a:ext cx="609601" cy="682171"/>
          </a:xfrm>
          <a:prstGeom prst="rect">
            <a:avLst/>
          </a:prstGeom>
          <a:solidFill>
            <a:srgbClr val="582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4DF9964D-A4B0-4DC4-A23C-E0191DB62EBD}"/>
              </a:ext>
            </a:extLst>
          </p:cNvPr>
          <p:cNvSpPr txBox="1"/>
          <p:nvPr/>
        </p:nvSpPr>
        <p:spPr>
          <a:xfrm>
            <a:off x="86855" y="324467"/>
            <a:ext cx="862016" cy="584775"/>
          </a:xfrm>
          <a:prstGeom prst="rect">
            <a:avLst/>
          </a:prstGeom>
          <a:noFill/>
        </p:spPr>
        <p:txBody>
          <a:bodyPr wrap="square" rtlCol="0">
            <a:spAutoFit/>
          </a:bodyPr>
          <a:lstStyle/>
          <a:p>
            <a:pPr algn="ctr"/>
            <a:r>
              <a:rPr lang="en-US" altLang="zh-CN" sz="3200" b="1" dirty="0">
                <a:ln w="28575">
                  <a:noFill/>
                </a:ln>
                <a:solidFill>
                  <a:schemeClr val="bg1"/>
                </a:solidFill>
                <a:latin typeface="微软雅黑" panose="020B0503020204020204" pitchFamily="34" charset="-122"/>
                <a:ea typeface="微软雅黑" panose="020B0503020204020204" pitchFamily="34" charset="-122"/>
              </a:rPr>
              <a:t>03</a:t>
            </a:r>
            <a:endParaRPr lang="zh-CN" altLang="en-US" sz="4800" b="1" dirty="0">
              <a:ln w="28575">
                <a:noFill/>
              </a:ln>
              <a:solidFill>
                <a:schemeClr val="bg1"/>
              </a:solidFill>
              <a:latin typeface="微软雅黑" panose="020B0503020204020204" pitchFamily="34" charset="-122"/>
              <a:ea typeface="微软雅黑" panose="020B0503020204020204" pitchFamily="34" charset="-122"/>
            </a:endParaRPr>
          </a:p>
        </p:txBody>
      </p:sp>
      <p:sp>
        <p:nvSpPr>
          <p:cNvPr id="9" name="矩形 8">
            <a:extLst>
              <a:ext uri="{FF2B5EF4-FFF2-40B4-BE49-F238E27FC236}">
                <a16:creationId xmlns:a16="http://schemas.microsoft.com/office/drawing/2014/main" id="{05636EAE-5784-43A2-A5C4-15E0C3A019A3}"/>
              </a:ext>
            </a:extLst>
          </p:cNvPr>
          <p:cNvSpPr/>
          <p:nvPr/>
        </p:nvSpPr>
        <p:spPr>
          <a:xfrm>
            <a:off x="905095" y="65388"/>
            <a:ext cx="2031325" cy="669414"/>
          </a:xfrm>
          <a:prstGeom prst="rect">
            <a:avLst/>
          </a:prstGeom>
        </p:spPr>
        <p:txBody>
          <a:bodyPr wrap="none">
            <a:spAutoFit/>
          </a:bodyPr>
          <a:lstStyle/>
          <a:p>
            <a:pPr>
              <a:lnSpc>
                <a:spcPct val="175000"/>
              </a:lnSpc>
            </a:pPr>
            <a:r>
              <a:rPr lang="zh-CN" altLang="en-US" sz="2400" dirty="0">
                <a:solidFill>
                  <a:srgbClr val="582848"/>
                </a:solidFill>
                <a:latin typeface="造字工房力黑（非商用）常规体" pitchFamily="50" charset="-122"/>
                <a:ea typeface="造字工房力黑（非商用）常规体" pitchFamily="50" charset="-122"/>
              </a:rPr>
              <a:t>工作经验总结</a:t>
            </a:r>
            <a:endParaRPr lang="en-US" altLang="zh-CN" sz="2400" dirty="0">
              <a:solidFill>
                <a:srgbClr val="582848"/>
              </a:solidFill>
              <a:latin typeface="造字工房力黑（非商用）常规体" pitchFamily="50" charset="-122"/>
              <a:ea typeface="造字工房力黑（非商用）常规体" pitchFamily="50" charset="-122"/>
            </a:endParaRPr>
          </a:p>
        </p:txBody>
      </p:sp>
      <p:sp>
        <p:nvSpPr>
          <p:cNvPr id="10" name="文本框 9">
            <a:extLst>
              <a:ext uri="{FF2B5EF4-FFF2-40B4-BE49-F238E27FC236}">
                <a16:creationId xmlns:a16="http://schemas.microsoft.com/office/drawing/2014/main" id="{27ACA9E5-281C-42E5-982D-59060CC4FD47}"/>
              </a:ext>
            </a:extLst>
          </p:cNvPr>
          <p:cNvSpPr txBox="1"/>
          <p:nvPr/>
        </p:nvSpPr>
        <p:spPr>
          <a:xfrm>
            <a:off x="905095" y="650164"/>
            <a:ext cx="5022106" cy="307777"/>
          </a:xfrm>
          <a:prstGeom prst="snip1Rect">
            <a:avLst>
              <a:gd name="adj" fmla="val 0"/>
            </a:avLst>
          </a:prstGeom>
          <a:noFill/>
          <a:ln w="28575">
            <a:noFill/>
          </a:ln>
        </p:spPr>
        <p:txBody>
          <a:bodyPr wrap="square" rtlCol="0">
            <a:spAutoFit/>
          </a:bodyPr>
          <a:lstStyle/>
          <a:p>
            <a:r>
              <a:rPr lang="en-US" altLang="zh-CN" sz="1400" dirty="0">
                <a:solidFill>
                  <a:srgbClr val="582848"/>
                </a:solidFill>
                <a:latin typeface="Arial" panose="020B0604020202020204" pitchFamily="34" charset="0"/>
                <a:cs typeface="Arial" panose="020B0604020202020204" pitchFamily="34" charset="0"/>
              </a:rPr>
              <a:t>Summary Of Work Experience</a:t>
            </a:r>
            <a:endParaRPr lang="zh-CN" altLang="en-US" sz="1200" dirty="0">
              <a:solidFill>
                <a:srgbClr val="582848"/>
              </a:solidFill>
              <a:latin typeface="Arial" panose="020B0604020202020204" pitchFamily="34" charset="0"/>
              <a:ea typeface="华文仿宋" panose="02010600040101010101" pitchFamily="2" charset="-122"/>
              <a:cs typeface="Arial" panose="020B0604020202020204" pitchFamily="34" charset="0"/>
            </a:endParaRPr>
          </a:p>
        </p:txBody>
      </p:sp>
      <p:sp>
        <p:nvSpPr>
          <p:cNvPr id="7" name="任意多边形: 形状 6">
            <a:extLst>
              <a:ext uri="{FF2B5EF4-FFF2-40B4-BE49-F238E27FC236}">
                <a16:creationId xmlns:a16="http://schemas.microsoft.com/office/drawing/2014/main" id="{F196A1D5-5F34-4315-BC75-870A2E9A5F55}"/>
              </a:ext>
            </a:extLst>
          </p:cNvPr>
          <p:cNvSpPr/>
          <p:nvPr/>
        </p:nvSpPr>
        <p:spPr>
          <a:xfrm>
            <a:off x="-1041399" y="2060070"/>
            <a:ext cx="6822956" cy="3922468"/>
          </a:xfrm>
          <a:custGeom>
            <a:avLst/>
            <a:gdLst>
              <a:gd name="connsiteX0" fmla="*/ 635865 w 6263253"/>
              <a:gd name="connsiteY0" fmla="*/ 3157439 h 3839610"/>
              <a:gd name="connsiteX1" fmla="*/ 5561413 w 6263253"/>
              <a:gd name="connsiteY1" fmla="*/ 3157439 h 3839610"/>
              <a:gd name="connsiteX2" fmla="*/ 5834582 w 6263253"/>
              <a:gd name="connsiteY2" fmla="*/ 3430608 h 3839610"/>
              <a:gd name="connsiteX3" fmla="*/ 5834582 w 6263253"/>
              <a:gd name="connsiteY3" fmla="*/ 3566441 h 3839610"/>
              <a:gd name="connsiteX4" fmla="*/ 5561413 w 6263253"/>
              <a:gd name="connsiteY4" fmla="*/ 3839610 h 3839610"/>
              <a:gd name="connsiteX5" fmla="*/ 635865 w 6263253"/>
              <a:gd name="connsiteY5" fmla="*/ 3839610 h 3839610"/>
              <a:gd name="connsiteX6" fmla="*/ 362696 w 6263253"/>
              <a:gd name="connsiteY6" fmla="*/ 3566441 h 3839610"/>
              <a:gd name="connsiteX7" fmla="*/ 362696 w 6263253"/>
              <a:gd name="connsiteY7" fmla="*/ 3430608 h 3839610"/>
              <a:gd name="connsiteX8" fmla="*/ 635865 w 6263253"/>
              <a:gd name="connsiteY8" fmla="*/ 3157439 h 3839610"/>
              <a:gd name="connsiteX9" fmla="*/ 1064536 w 6263253"/>
              <a:gd name="connsiteY9" fmla="*/ 2369457 h 3839610"/>
              <a:gd name="connsiteX10" fmla="*/ 5990084 w 6263253"/>
              <a:gd name="connsiteY10" fmla="*/ 2369457 h 3839610"/>
              <a:gd name="connsiteX11" fmla="*/ 6263253 w 6263253"/>
              <a:gd name="connsiteY11" fmla="*/ 2642626 h 3839610"/>
              <a:gd name="connsiteX12" fmla="*/ 6263253 w 6263253"/>
              <a:gd name="connsiteY12" fmla="*/ 2778459 h 3839610"/>
              <a:gd name="connsiteX13" fmla="*/ 5990084 w 6263253"/>
              <a:gd name="connsiteY13" fmla="*/ 3051628 h 3839610"/>
              <a:gd name="connsiteX14" fmla="*/ 1064536 w 6263253"/>
              <a:gd name="connsiteY14" fmla="*/ 3051628 h 3839610"/>
              <a:gd name="connsiteX15" fmla="*/ 791367 w 6263253"/>
              <a:gd name="connsiteY15" fmla="*/ 2778459 h 3839610"/>
              <a:gd name="connsiteX16" fmla="*/ 791367 w 6263253"/>
              <a:gd name="connsiteY16" fmla="*/ 2642626 h 3839610"/>
              <a:gd name="connsiteX17" fmla="*/ 1064536 w 6263253"/>
              <a:gd name="connsiteY17" fmla="*/ 2369457 h 3839610"/>
              <a:gd name="connsiteX18" fmla="*/ 273169 w 6263253"/>
              <a:gd name="connsiteY18" fmla="*/ 1581476 h 3839610"/>
              <a:gd name="connsiteX19" fmla="*/ 5198717 w 6263253"/>
              <a:gd name="connsiteY19" fmla="*/ 1581476 h 3839610"/>
              <a:gd name="connsiteX20" fmla="*/ 5471886 w 6263253"/>
              <a:gd name="connsiteY20" fmla="*/ 1854645 h 3839610"/>
              <a:gd name="connsiteX21" fmla="*/ 5471886 w 6263253"/>
              <a:gd name="connsiteY21" fmla="*/ 1990478 h 3839610"/>
              <a:gd name="connsiteX22" fmla="*/ 5198717 w 6263253"/>
              <a:gd name="connsiteY22" fmla="*/ 2263647 h 3839610"/>
              <a:gd name="connsiteX23" fmla="*/ 273169 w 6263253"/>
              <a:gd name="connsiteY23" fmla="*/ 2263647 h 3839610"/>
              <a:gd name="connsiteX24" fmla="*/ 0 w 6263253"/>
              <a:gd name="connsiteY24" fmla="*/ 1990478 h 3839610"/>
              <a:gd name="connsiteX25" fmla="*/ 0 w 6263253"/>
              <a:gd name="connsiteY25" fmla="*/ 1854645 h 3839610"/>
              <a:gd name="connsiteX26" fmla="*/ 273169 w 6263253"/>
              <a:gd name="connsiteY26" fmla="*/ 1581476 h 3839610"/>
              <a:gd name="connsiteX27" fmla="*/ 936294 w 6263253"/>
              <a:gd name="connsiteY27" fmla="*/ 787981 h 3839610"/>
              <a:gd name="connsiteX28" fmla="*/ 5861842 w 6263253"/>
              <a:gd name="connsiteY28" fmla="*/ 787981 h 3839610"/>
              <a:gd name="connsiteX29" fmla="*/ 6135011 w 6263253"/>
              <a:gd name="connsiteY29" fmla="*/ 1061150 h 3839610"/>
              <a:gd name="connsiteX30" fmla="*/ 6135011 w 6263253"/>
              <a:gd name="connsiteY30" fmla="*/ 1196983 h 3839610"/>
              <a:gd name="connsiteX31" fmla="*/ 5861842 w 6263253"/>
              <a:gd name="connsiteY31" fmla="*/ 1470152 h 3839610"/>
              <a:gd name="connsiteX32" fmla="*/ 936294 w 6263253"/>
              <a:gd name="connsiteY32" fmla="*/ 1470152 h 3839610"/>
              <a:gd name="connsiteX33" fmla="*/ 663125 w 6263253"/>
              <a:gd name="connsiteY33" fmla="*/ 1196983 h 3839610"/>
              <a:gd name="connsiteX34" fmla="*/ 663125 w 6263253"/>
              <a:gd name="connsiteY34" fmla="*/ 1061150 h 3839610"/>
              <a:gd name="connsiteX35" fmla="*/ 936294 w 6263253"/>
              <a:gd name="connsiteY35" fmla="*/ 787981 h 3839610"/>
              <a:gd name="connsiteX36" fmla="*/ 616980 w 6263253"/>
              <a:gd name="connsiteY36" fmla="*/ 0 h 3839610"/>
              <a:gd name="connsiteX37" fmla="*/ 5542528 w 6263253"/>
              <a:gd name="connsiteY37" fmla="*/ 0 h 3839610"/>
              <a:gd name="connsiteX38" fmla="*/ 5815697 w 6263253"/>
              <a:gd name="connsiteY38" fmla="*/ 273169 h 3839610"/>
              <a:gd name="connsiteX39" fmla="*/ 5815697 w 6263253"/>
              <a:gd name="connsiteY39" fmla="*/ 409002 h 3839610"/>
              <a:gd name="connsiteX40" fmla="*/ 5542528 w 6263253"/>
              <a:gd name="connsiteY40" fmla="*/ 682171 h 3839610"/>
              <a:gd name="connsiteX41" fmla="*/ 616980 w 6263253"/>
              <a:gd name="connsiteY41" fmla="*/ 682171 h 3839610"/>
              <a:gd name="connsiteX42" fmla="*/ 343811 w 6263253"/>
              <a:gd name="connsiteY42" fmla="*/ 409002 h 3839610"/>
              <a:gd name="connsiteX43" fmla="*/ 343811 w 6263253"/>
              <a:gd name="connsiteY43" fmla="*/ 273169 h 3839610"/>
              <a:gd name="connsiteX44" fmla="*/ 616980 w 6263253"/>
              <a:gd name="connsiteY44" fmla="*/ 0 h 3839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6263253" h="3839610">
                <a:moveTo>
                  <a:pt x="635865" y="3157439"/>
                </a:moveTo>
                <a:lnTo>
                  <a:pt x="5561413" y="3157439"/>
                </a:lnTo>
                <a:cubicBezTo>
                  <a:pt x="5712280" y="3157439"/>
                  <a:pt x="5834582" y="3279741"/>
                  <a:pt x="5834582" y="3430608"/>
                </a:cubicBezTo>
                <a:lnTo>
                  <a:pt x="5834582" y="3566441"/>
                </a:lnTo>
                <a:cubicBezTo>
                  <a:pt x="5834582" y="3717308"/>
                  <a:pt x="5712280" y="3839610"/>
                  <a:pt x="5561413" y="3839610"/>
                </a:cubicBezTo>
                <a:lnTo>
                  <a:pt x="635865" y="3839610"/>
                </a:lnTo>
                <a:cubicBezTo>
                  <a:pt x="484998" y="3839610"/>
                  <a:pt x="362696" y="3717308"/>
                  <a:pt x="362696" y="3566441"/>
                </a:cubicBezTo>
                <a:lnTo>
                  <a:pt x="362696" y="3430608"/>
                </a:lnTo>
                <a:cubicBezTo>
                  <a:pt x="362696" y="3279741"/>
                  <a:pt x="484998" y="3157439"/>
                  <a:pt x="635865" y="3157439"/>
                </a:cubicBezTo>
                <a:close/>
                <a:moveTo>
                  <a:pt x="1064536" y="2369457"/>
                </a:moveTo>
                <a:lnTo>
                  <a:pt x="5990084" y="2369457"/>
                </a:lnTo>
                <a:cubicBezTo>
                  <a:pt x="6140951" y="2369457"/>
                  <a:pt x="6263253" y="2491759"/>
                  <a:pt x="6263253" y="2642626"/>
                </a:cubicBezTo>
                <a:lnTo>
                  <a:pt x="6263253" y="2778459"/>
                </a:lnTo>
                <a:cubicBezTo>
                  <a:pt x="6263253" y="2929326"/>
                  <a:pt x="6140951" y="3051628"/>
                  <a:pt x="5990084" y="3051628"/>
                </a:cubicBezTo>
                <a:lnTo>
                  <a:pt x="1064536" y="3051628"/>
                </a:lnTo>
                <a:cubicBezTo>
                  <a:pt x="913669" y="3051628"/>
                  <a:pt x="791367" y="2929326"/>
                  <a:pt x="791367" y="2778459"/>
                </a:cubicBezTo>
                <a:lnTo>
                  <a:pt x="791367" y="2642626"/>
                </a:lnTo>
                <a:cubicBezTo>
                  <a:pt x="791367" y="2491759"/>
                  <a:pt x="913669" y="2369457"/>
                  <a:pt x="1064536" y="2369457"/>
                </a:cubicBezTo>
                <a:close/>
                <a:moveTo>
                  <a:pt x="273169" y="1581476"/>
                </a:moveTo>
                <a:lnTo>
                  <a:pt x="5198717" y="1581476"/>
                </a:lnTo>
                <a:cubicBezTo>
                  <a:pt x="5349584" y="1581476"/>
                  <a:pt x="5471886" y="1703778"/>
                  <a:pt x="5471886" y="1854645"/>
                </a:cubicBezTo>
                <a:lnTo>
                  <a:pt x="5471886" y="1990478"/>
                </a:lnTo>
                <a:cubicBezTo>
                  <a:pt x="5471886" y="2141345"/>
                  <a:pt x="5349584" y="2263647"/>
                  <a:pt x="5198717" y="2263647"/>
                </a:cubicBezTo>
                <a:lnTo>
                  <a:pt x="273169" y="2263647"/>
                </a:lnTo>
                <a:cubicBezTo>
                  <a:pt x="122302" y="2263647"/>
                  <a:pt x="0" y="2141345"/>
                  <a:pt x="0" y="1990478"/>
                </a:cubicBezTo>
                <a:lnTo>
                  <a:pt x="0" y="1854645"/>
                </a:lnTo>
                <a:cubicBezTo>
                  <a:pt x="0" y="1703778"/>
                  <a:pt x="122302" y="1581476"/>
                  <a:pt x="273169" y="1581476"/>
                </a:cubicBezTo>
                <a:close/>
                <a:moveTo>
                  <a:pt x="936294" y="787981"/>
                </a:moveTo>
                <a:lnTo>
                  <a:pt x="5861842" y="787981"/>
                </a:lnTo>
                <a:cubicBezTo>
                  <a:pt x="6012709" y="787981"/>
                  <a:pt x="6135011" y="910283"/>
                  <a:pt x="6135011" y="1061150"/>
                </a:cubicBezTo>
                <a:lnTo>
                  <a:pt x="6135011" y="1196983"/>
                </a:lnTo>
                <a:cubicBezTo>
                  <a:pt x="6135011" y="1347850"/>
                  <a:pt x="6012709" y="1470152"/>
                  <a:pt x="5861842" y="1470152"/>
                </a:cubicBezTo>
                <a:lnTo>
                  <a:pt x="936294" y="1470152"/>
                </a:lnTo>
                <a:cubicBezTo>
                  <a:pt x="785427" y="1470152"/>
                  <a:pt x="663125" y="1347850"/>
                  <a:pt x="663125" y="1196983"/>
                </a:cubicBezTo>
                <a:lnTo>
                  <a:pt x="663125" y="1061150"/>
                </a:lnTo>
                <a:cubicBezTo>
                  <a:pt x="663125" y="910283"/>
                  <a:pt x="785427" y="787981"/>
                  <a:pt x="936294" y="787981"/>
                </a:cubicBezTo>
                <a:close/>
                <a:moveTo>
                  <a:pt x="616980" y="0"/>
                </a:moveTo>
                <a:lnTo>
                  <a:pt x="5542528" y="0"/>
                </a:lnTo>
                <a:cubicBezTo>
                  <a:pt x="5693395" y="0"/>
                  <a:pt x="5815697" y="122302"/>
                  <a:pt x="5815697" y="273169"/>
                </a:cubicBezTo>
                <a:lnTo>
                  <a:pt x="5815697" y="409002"/>
                </a:lnTo>
                <a:cubicBezTo>
                  <a:pt x="5815697" y="559869"/>
                  <a:pt x="5693395" y="682171"/>
                  <a:pt x="5542528" y="682171"/>
                </a:cubicBezTo>
                <a:lnTo>
                  <a:pt x="616980" y="682171"/>
                </a:lnTo>
                <a:cubicBezTo>
                  <a:pt x="466113" y="682171"/>
                  <a:pt x="343811" y="559869"/>
                  <a:pt x="343811" y="409002"/>
                </a:cubicBezTo>
                <a:lnTo>
                  <a:pt x="343811" y="273169"/>
                </a:lnTo>
                <a:cubicBezTo>
                  <a:pt x="343811" y="122302"/>
                  <a:pt x="466113" y="0"/>
                  <a:pt x="616980" y="0"/>
                </a:cubicBezTo>
                <a:close/>
              </a:path>
            </a:pathLst>
          </a:custGeom>
          <a:blipFill dpi="0" rotWithShape="1">
            <a:blip r:embed="rId2" cstate="hq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Oval 93">
            <a:extLst>
              <a:ext uri="{FF2B5EF4-FFF2-40B4-BE49-F238E27FC236}">
                <a16:creationId xmlns:a16="http://schemas.microsoft.com/office/drawing/2014/main" id="{121966F9-F6C6-4B4C-8CCE-D8492B390288}"/>
              </a:ext>
            </a:extLst>
          </p:cNvPr>
          <p:cNvSpPr/>
          <p:nvPr/>
        </p:nvSpPr>
        <p:spPr>
          <a:xfrm>
            <a:off x="6422446" y="2196522"/>
            <a:ext cx="671408" cy="671405"/>
          </a:xfrm>
          <a:prstGeom prst="ellipse">
            <a:avLst/>
          </a:prstGeom>
          <a:solidFill>
            <a:srgbClr val="642E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solidFill>
            </a:endParaRPr>
          </a:p>
        </p:txBody>
      </p:sp>
      <p:sp>
        <p:nvSpPr>
          <p:cNvPr id="14" name="TextBox 51">
            <a:extLst>
              <a:ext uri="{FF2B5EF4-FFF2-40B4-BE49-F238E27FC236}">
                <a16:creationId xmlns:a16="http://schemas.microsoft.com/office/drawing/2014/main" id="{10E61F0E-60D8-4BCC-A7D1-9DD25DEDE40B}"/>
              </a:ext>
            </a:extLst>
          </p:cNvPr>
          <p:cNvSpPr txBox="1"/>
          <p:nvPr/>
        </p:nvSpPr>
        <p:spPr>
          <a:xfrm>
            <a:off x="6537235" y="2258128"/>
            <a:ext cx="401418" cy="571654"/>
          </a:xfrm>
          <a:prstGeom prst="rect">
            <a:avLst/>
          </a:prstGeom>
          <a:noFill/>
        </p:spPr>
        <p:txBody>
          <a:bodyPr wrap="none" rtlCol="0">
            <a:spAutoFit/>
          </a:bodyPr>
          <a:lstStyle/>
          <a:p>
            <a:pPr algn="ctr"/>
            <a:r>
              <a:rPr lang="id-ID" sz="2800" b="1" dirty="0">
                <a:solidFill>
                  <a:schemeClr val="bg1"/>
                </a:solidFill>
              </a:rPr>
              <a:t>1</a:t>
            </a:r>
          </a:p>
        </p:txBody>
      </p:sp>
      <p:sp>
        <p:nvSpPr>
          <p:cNvPr id="15" name="Oval 53">
            <a:extLst>
              <a:ext uri="{FF2B5EF4-FFF2-40B4-BE49-F238E27FC236}">
                <a16:creationId xmlns:a16="http://schemas.microsoft.com/office/drawing/2014/main" id="{D6933AAA-AC6F-4847-828F-947AC1C8A3C6}"/>
              </a:ext>
            </a:extLst>
          </p:cNvPr>
          <p:cNvSpPr/>
          <p:nvPr/>
        </p:nvSpPr>
        <p:spPr>
          <a:xfrm>
            <a:off x="6422442" y="3216496"/>
            <a:ext cx="671408" cy="671405"/>
          </a:xfrm>
          <a:prstGeom prst="ellipse">
            <a:avLst/>
          </a:prstGeom>
          <a:solidFill>
            <a:srgbClr val="7EB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solidFill>
            </a:endParaRPr>
          </a:p>
        </p:txBody>
      </p:sp>
      <p:sp>
        <p:nvSpPr>
          <p:cNvPr id="16" name="TextBox 53">
            <a:extLst>
              <a:ext uri="{FF2B5EF4-FFF2-40B4-BE49-F238E27FC236}">
                <a16:creationId xmlns:a16="http://schemas.microsoft.com/office/drawing/2014/main" id="{8B704C4B-761F-492B-9FFC-15A685E75DA9}"/>
              </a:ext>
            </a:extLst>
          </p:cNvPr>
          <p:cNvSpPr txBox="1"/>
          <p:nvPr/>
        </p:nvSpPr>
        <p:spPr>
          <a:xfrm>
            <a:off x="6537232" y="3278104"/>
            <a:ext cx="401418" cy="571654"/>
          </a:xfrm>
          <a:prstGeom prst="rect">
            <a:avLst/>
          </a:prstGeom>
          <a:noFill/>
        </p:spPr>
        <p:txBody>
          <a:bodyPr wrap="none" rtlCol="0">
            <a:spAutoFit/>
          </a:bodyPr>
          <a:lstStyle/>
          <a:p>
            <a:pPr algn="ctr"/>
            <a:r>
              <a:rPr lang="id-ID" sz="2800" b="1" dirty="0">
                <a:solidFill>
                  <a:schemeClr val="bg1"/>
                </a:solidFill>
              </a:rPr>
              <a:t>2</a:t>
            </a:r>
          </a:p>
        </p:txBody>
      </p:sp>
      <p:sp>
        <p:nvSpPr>
          <p:cNvPr id="17" name="Oval 106">
            <a:extLst>
              <a:ext uri="{FF2B5EF4-FFF2-40B4-BE49-F238E27FC236}">
                <a16:creationId xmlns:a16="http://schemas.microsoft.com/office/drawing/2014/main" id="{ECCB0A61-6644-4ECD-8C9F-9ADDECFF8E0A}"/>
              </a:ext>
            </a:extLst>
          </p:cNvPr>
          <p:cNvSpPr/>
          <p:nvPr/>
        </p:nvSpPr>
        <p:spPr>
          <a:xfrm>
            <a:off x="6410448" y="4230991"/>
            <a:ext cx="671408" cy="671405"/>
          </a:xfrm>
          <a:prstGeom prst="ellipse">
            <a:avLst/>
          </a:prstGeom>
          <a:solidFill>
            <a:srgbClr val="642E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solidFill>
            </a:endParaRPr>
          </a:p>
        </p:txBody>
      </p:sp>
      <p:sp>
        <p:nvSpPr>
          <p:cNvPr id="18" name="TextBox 55">
            <a:extLst>
              <a:ext uri="{FF2B5EF4-FFF2-40B4-BE49-F238E27FC236}">
                <a16:creationId xmlns:a16="http://schemas.microsoft.com/office/drawing/2014/main" id="{20B30104-F650-40A2-A708-D88FCDD0D6B3}"/>
              </a:ext>
            </a:extLst>
          </p:cNvPr>
          <p:cNvSpPr txBox="1"/>
          <p:nvPr/>
        </p:nvSpPr>
        <p:spPr>
          <a:xfrm>
            <a:off x="6562776" y="4292600"/>
            <a:ext cx="401418" cy="571654"/>
          </a:xfrm>
          <a:prstGeom prst="rect">
            <a:avLst/>
          </a:prstGeom>
          <a:noFill/>
        </p:spPr>
        <p:txBody>
          <a:bodyPr wrap="none" rtlCol="0">
            <a:spAutoFit/>
          </a:bodyPr>
          <a:lstStyle/>
          <a:p>
            <a:pPr algn="ctr"/>
            <a:r>
              <a:rPr lang="id-ID" sz="2800" b="1" dirty="0">
                <a:solidFill>
                  <a:schemeClr val="bg1"/>
                </a:solidFill>
              </a:rPr>
              <a:t>3</a:t>
            </a:r>
          </a:p>
        </p:txBody>
      </p:sp>
      <p:sp>
        <p:nvSpPr>
          <p:cNvPr id="19" name="Oval 124">
            <a:extLst>
              <a:ext uri="{FF2B5EF4-FFF2-40B4-BE49-F238E27FC236}">
                <a16:creationId xmlns:a16="http://schemas.microsoft.com/office/drawing/2014/main" id="{B890A62A-4609-4042-95E4-2000880EF8C0}"/>
              </a:ext>
            </a:extLst>
          </p:cNvPr>
          <p:cNvSpPr/>
          <p:nvPr/>
        </p:nvSpPr>
        <p:spPr>
          <a:xfrm>
            <a:off x="6410446" y="5193531"/>
            <a:ext cx="671408" cy="671405"/>
          </a:xfrm>
          <a:prstGeom prst="ellipse">
            <a:avLst/>
          </a:prstGeom>
          <a:solidFill>
            <a:srgbClr val="7EB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solidFill>
            </a:endParaRPr>
          </a:p>
        </p:txBody>
      </p:sp>
      <p:sp>
        <p:nvSpPr>
          <p:cNvPr id="20" name="TextBox 57">
            <a:extLst>
              <a:ext uri="{FF2B5EF4-FFF2-40B4-BE49-F238E27FC236}">
                <a16:creationId xmlns:a16="http://schemas.microsoft.com/office/drawing/2014/main" id="{4825C8A5-97D4-4CDB-9CCD-789F5717E158}"/>
              </a:ext>
            </a:extLst>
          </p:cNvPr>
          <p:cNvSpPr txBox="1"/>
          <p:nvPr/>
        </p:nvSpPr>
        <p:spPr>
          <a:xfrm>
            <a:off x="6525230" y="5255140"/>
            <a:ext cx="401418" cy="571654"/>
          </a:xfrm>
          <a:prstGeom prst="rect">
            <a:avLst/>
          </a:prstGeom>
          <a:noFill/>
        </p:spPr>
        <p:txBody>
          <a:bodyPr wrap="none" rtlCol="0">
            <a:spAutoFit/>
          </a:bodyPr>
          <a:lstStyle/>
          <a:p>
            <a:pPr algn="ctr"/>
            <a:r>
              <a:rPr lang="id-ID" sz="2800" b="1" dirty="0">
                <a:solidFill>
                  <a:schemeClr val="bg1"/>
                </a:solidFill>
              </a:rPr>
              <a:t>4</a:t>
            </a:r>
          </a:p>
        </p:txBody>
      </p:sp>
      <p:sp>
        <p:nvSpPr>
          <p:cNvPr id="21" name="文本框 20">
            <a:extLst>
              <a:ext uri="{FF2B5EF4-FFF2-40B4-BE49-F238E27FC236}">
                <a16:creationId xmlns:a16="http://schemas.microsoft.com/office/drawing/2014/main" id="{71F16A9C-058D-4535-B040-31EB5B767DBA}"/>
              </a:ext>
            </a:extLst>
          </p:cNvPr>
          <p:cNvSpPr txBox="1"/>
          <p:nvPr/>
        </p:nvSpPr>
        <p:spPr>
          <a:xfrm>
            <a:off x="7182774" y="2227059"/>
            <a:ext cx="3351198" cy="605281"/>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22" name="文本框 21">
            <a:extLst>
              <a:ext uri="{FF2B5EF4-FFF2-40B4-BE49-F238E27FC236}">
                <a16:creationId xmlns:a16="http://schemas.microsoft.com/office/drawing/2014/main" id="{52D2DD3C-357B-4B68-B7F7-FF4FD540D9FD}"/>
              </a:ext>
            </a:extLst>
          </p:cNvPr>
          <p:cNvSpPr txBox="1"/>
          <p:nvPr/>
        </p:nvSpPr>
        <p:spPr>
          <a:xfrm>
            <a:off x="7182774" y="3258343"/>
            <a:ext cx="3351198" cy="605281"/>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23" name="文本框 22">
            <a:extLst>
              <a:ext uri="{FF2B5EF4-FFF2-40B4-BE49-F238E27FC236}">
                <a16:creationId xmlns:a16="http://schemas.microsoft.com/office/drawing/2014/main" id="{3600D72D-DD56-42B2-80D2-1CA5BF94D4EF}"/>
              </a:ext>
            </a:extLst>
          </p:cNvPr>
          <p:cNvSpPr txBox="1"/>
          <p:nvPr/>
        </p:nvSpPr>
        <p:spPr>
          <a:xfrm>
            <a:off x="7182774" y="4272838"/>
            <a:ext cx="3351198" cy="605281"/>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24" name="文本框 23">
            <a:extLst>
              <a:ext uri="{FF2B5EF4-FFF2-40B4-BE49-F238E27FC236}">
                <a16:creationId xmlns:a16="http://schemas.microsoft.com/office/drawing/2014/main" id="{8EE1F35F-D462-42CC-82A7-98B61AD351A8}"/>
              </a:ext>
            </a:extLst>
          </p:cNvPr>
          <p:cNvSpPr txBox="1"/>
          <p:nvPr/>
        </p:nvSpPr>
        <p:spPr>
          <a:xfrm>
            <a:off x="7182774" y="5222489"/>
            <a:ext cx="3351198" cy="605281"/>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Tree>
    <p:extLst>
      <p:ext uri="{BB962C8B-B14F-4D97-AF65-F5344CB8AC3E}">
        <p14:creationId xmlns:p14="http://schemas.microsoft.com/office/powerpoint/2010/main" val="14236461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extLst>
              <a:ext uri="{FF2B5EF4-FFF2-40B4-BE49-F238E27FC236}">
                <a16:creationId xmlns:a16="http://schemas.microsoft.com/office/drawing/2014/main" id="{12A0879E-2EC9-47B2-A8F5-3F0134E661E5}"/>
              </a:ext>
            </a:extLst>
          </p:cNvPr>
          <p:cNvSpPr/>
          <p:nvPr/>
        </p:nvSpPr>
        <p:spPr>
          <a:xfrm>
            <a:off x="-14513" y="275770"/>
            <a:ext cx="145144" cy="682171"/>
          </a:xfrm>
          <a:prstGeom prst="rect">
            <a:avLst/>
          </a:prstGeom>
          <a:solidFill>
            <a:srgbClr val="582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F25E90A4-53F1-419C-9154-5535C0930736}"/>
              </a:ext>
            </a:extLst>
          </p:cNvPr>
          <p:cNvSpPr/>
          <p:nvPr/>
        </p:nvSpPr>
        <p:spPr>
          <a:xfrm>
            <a:off x="188685" y="275771"/>
            <a:ext cx="609601" cy="682171"/>
          </a:xfrm>
          <a:prstGeom prst="rect">
            <a:avLst/>
          </a:prstGeom>
          <a:solidFill>
            <a:srgbClr val="582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4DF9964D-A4B0-4DC4-A23C-E0191DB62EBD}"/>
              </a:ext>
            </a:extLst>
          </p:cNvPr>
          <p:cNvSpPr txBox="1"/>
          <p:nvPr/>
        </p:nvSpPr>
        <p:spPr>
          <a:xfrm>
            <a:off x="86855" y="324467"/>
            <a:ext cx="862016" cy="584775"/>
          </a:xfrm>
          <a:prstGeom prst="rect">
            <a:avLst/>
          </a:prstGeom>
          <a:noFill/>
        </p:spPr>
        <p:txBody>
          <a:bodyPr wrap="square" rtlCol="0">
            <a:spAutoFit/>
          </a:bodyPr>
          <a:lstStyle/>
          <a:p>
            <a:pPr algn="ctr"/>
            <a:r>
              <a:rPr lang="en-US" altLang="zh-CN" sz="3200" b="1" dirty="0">
                <a:ln w="28575">
                  <a:noFill/>
                </a:ln>
                <a:solidFill>
                  <a:schemeClr val="bg1"/>
                </a:solidFill>
                <a:latin typeface="微软雅黑" panose="020B0503020204020204" pitchFamily="34" charset="-122"/>
                <a:ea typeface="微软雅黑" panose="020B0503020204020204" pitchFamily="34" charset="-122"/>
              </a:rPr>
              <a:t>03</a:t>
            </a:r>
            <a:endParaRPr lang="zh-CN" altLang="en-US" sz="4800" b="1" dirty="0">
              <a:ln w="28575">
                <a:noFill/>
              </a:ln>
              <a:solidFill>
                <a:schemeClr val="bg1"/>
              </a:solidFill>
              <a:latin typeface="微软雅黑" panose="020B0503020204020204" pitchFamily="34" charset="-122"/>
              <a:ea typeface="微软雅黑" panose="020B0503020204020204" pitchFamily="34" charset="-122"/>
            </a:endParaRPr>
          </a:p>
        </p:txBody>
      </p:sp>
      <p:sp>
        <p:nvSpPr>
          <p:cNvPr id="9" name="矩形 8">
            <a:extLst>
              <a:ext uri="{FF2B5EF4-FFF2-40B4-BE49-F238E27FC236}">
                <a16:creationId xmlns:a16="http://schemas.microsoft.com/office/drawing/2014/main" id="{05636EAE-5784-43A2-A5C4-15E0C3A019A3}"/>
              </a:ext>
            </a:extLst>
          </p:cNvPr>
          <p:cNvSpPr/>
          <p:nvPr/>
        </p:nvSpPr>
        <p:spPr>
          <a:xfrm>
            <a:off x="905095" y="65388"/>
            <a:ext cx="2031325" cy="669414"/>
          </a:xfrm>
          <a:prstGeom prst="rect">
            <a:avLst/>
          </a:prstGeom>
        </p:spPr>
        <p:txBody>
          <a:bodyPr wrap="none">
            <a:spAutoFit/>
          </a:bodyPr>
          <a:lstStyle/>
          <a:p>
            <a:pPr>
              <a:lnSpc>
                <a:spcPct val="175000"/>
              </a:lnSpc>
            </a:pPr>
            <a:r>
              <a:rPr lang="zh-CN" altLang="en-US" sz="2400" dirty="0">
                <a:solidFill>
                  <a:srgbClr val="582848"/>
                </a:solidFill>
                <a:latin typeface="造字工房力黑（非商用）常规体" pitchFamily="50" charset="-122"/>
                <a:ea typeface="造字工房力黑（非商用）常规体" pitchFamily="50" charset="-122"/>
              </a:rPr>
              <a:t>工作经验总结</a:t>
            </a:r>
            <a:endParaRPr lang="en-US" altLang="zh-CN" sz="2400" dirty="0">
              <a:solidFill>
                <a:srgbClr val="582848"/>
              </a:solidFill>
              <a:latin typeface="造字工房力黑（非商用）常规体" pitchFamily="50" charset="-122"/>
              <a:ea typeface="造字工房力黑（非商用）常规体" pitchFamily="50" charset="-122"/>
            </a:endParaRPr>
          </a:p>
        </p:txBody>
      </p:sp>
      <p:sp>
        <p:nvSpPr>
          <p:cNvPr id="10" name="文本框 9">
            <a:extLst>
              <a:ext uri="{FF2B5EF4-FFF2-40B4-BE49-F238E27FC236}">
                <a16:creationId xmlns:a16="http://schemas.microsoft.com/office/drawing/2014/main" id="{27ACA9E5-281C-42E5-982D-59060CC4FD47}"/>
              </a:ext>
            </a:extLst>
          </p:cNvPr>
          <p:cNvSpPr txBox="1"/>
          <p:nvPr/>
        </p:nvSpPr>
        <p:spPr>
          <a:xfrm>
            <a:off x="905095" y="650164"/>
            <a:ext cx="5022106" cy="307777"/>
          </a:xfrm>
          <a:prstGeom prst="snip1Rect">
            <a:avLst>
              <a:gd name="adj" fmla="val 0"/>
            </a:avLst>
          </a:prstGeom>
          <a:noFill/>
          <a:ln w="28575">
            <a:noFill/>
          </a:ln>
        </p:spPr>
        <p:txBody>
          <a:bodyPr wrap="square" rtlCol="0">
            <a:spAutoFit/>
          </a:bodyPr>
          <a:lstStyle/>
          <a:p>
            <a:r>
              <a:rPr lang="en-US" altLang="zh-CN" sz="1400" dirty="0">
                <a:solidFill>
                  <a:srgbClr val="582848"/>
                </a:solidFill>
                <a:latin typeface="Arial" panose="020B0604020202020204" pitchFamily="34" charset="0"/>
                <a:cs typeface="Arial" panose="020B0604020202020204" pitchFamily="34" charset="0"/>
              </a:rPr>
              <a:t>Summary Of Work Experience</a:t>
            </a:r>
            <a:endParaRPr lang="zh-CN" altLang="en-US" sz="1200" dirty="0">
              <a:solidFill>
                <a:srgbClr val="582848"/>
              </a:solidFill>
              <a:latin typeface="Arial" panose="020B0604020202020204" pitchFamily="34" charset="0"/>
              <a:ea typeface="华文仿宋" panose="02010600040101010101" pitchFamily="2" charset="-122"/>
              <a:cs typeface="Arial" panose="020B0604020202020204" pitchFamily="34" charset="0"/>
            </a:endParaRPr>
          </a:p>
        </p:txBody>
      </p:sp>
      <p:grpSp>
        <p:nvGrpSpPr>
          <p:cNvPr id="7" name="组合 6">
            <a:extLst>
              <a:ext uri="{FF2B5EF4-FFF2-40B4-BE49-F238E27FC236}">
                <a16:creationId xmlns:a16="http://schemas.microsoft.com/office/drawing/2014/main" id="{4F721A51-B587-44F8-9CBD-2DC648211C26}"/>
              </a:ext>
            </a:extLst>
          </p:cNvPr>
          <p:cNvGrpSpPr/>
          <p:nvPr/>
        </p:nvGrpSpPr>
        <p:grpSpPr>
          <a:xfrm>
            <a:off x="1418083" y="1880679"/>
            <a:ext cx="11710356" cy="4114266"/>
            <a:chOff x="668210" y="1895195"/>
            <a:chExt cx="11710356" cy="4114266"/>
          </a:xfrm>
        </p:grpSpPr>
        <p:graphicFrame>
          <p:nvGraphicFramePr>
            <p:cNvPr id="8" name="Diagram 8">
              <a:extLst>
                <a:ext uri="{FF2B5EF4-FFF2-40B4-BE49-F238E27FC236}">
                  <a16:creationId xmlns:a16="http://schemas.microsoft.com/office/drawing/2014/main" id="{B15D3D56-0E8C-4694-BD2A-2BA7A935D47B}"/>
                </a:ext>
              </a:extLst>
            </p:cNvPr>
            <p:cNvGraphicFramePr/>
            <p:nvPr>
              <p:extLst>
                <p:ext uri="{D42A27DB-BD31-4B8C-83A1-F6EECF244321}">
                  <p14:modId xmlns:p14="http://schemas.microsoft.com/office/powerpoint/2010/main" val="1592275524"/>
                </p:ext>
              </p:extLst>
            </p:nvPr>
          </p:nvGraphicFramePr>
          <p:xfrm>
            <a:off x="668210" y="1895195"/>
            <a:ext cx="11710356" cy="411426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4" name="Freeform 6">
              <a:extLst>
                <a:ext uri="{FF2B5EF4-FFF2-40B4-BE49-F238E27FC236}">
                  <a16:creationId xmlns:a16="http://schemas.microsoft.com/office/drawing/2014/main" id="{882093E4-73EA-401E-9BD4-1F0E4FC2B42E}"/>
                </a:ext>
              </a:extLst>
            </p:cNvPr>
            <p:cNvSpPr>
              <a:spLocks noEditPoints="1"/>
            </p:cNvSpPr>
            <p:nvPr/>
          </p:nvSpPr>
          <p:spPr>
            <a:xfrm>
              <a:off x="1716386" y="2236729"/>
              <a:ext cx="267607" cy="285213"/>
            </a:xfrm>
            <a:custGeom>
              <a:avLst/>
              <a:gdLst/>
              <a:ahLst/>
              <a:cxnLst>
                <a:cxn ang="0">
                  <a:pos x="42940" y="1920"/>
                </a:cxn>
                <a:cxn ang="0">
                  <a:pos x="39736" y="1920"/>
                </a:cxn>
                <a:cxn ang="0">
                  <a:pos x="0" y="101783"/>
                </a:cxn>
                <a:cxn ang="0">
                  <a:pos x="41658" y="142753"/>
                </a:cxn>
                <a:cxn ang="0">
                  <a:pos x="82676" y="101783"/>
                </a:cxn>
                <a:cxn ang="0">
                  <a:pos x="42940" y="1920"/>
                </a:cxn>
                <a:cxn ang="0">
                  <a:pos x="200601" y="1920"/>
                </a:cxn>
                <a:cxn ang="0">
                  <a:pos x="198038" y="1920"/>
                </a:cxn>
                <a:cxn ang="0">
                  <a:pos x="157661" y="101783"/>
                </a:cxn>
                <a:cxn ang="0">
                  <a:pos x="199320" y="142753"/>
                </a:cxn>
                <a:cxn ang="0">
                  <a:pos x="240978" y="101783"/>
                </a:cxn>
                <a:cxn ang="0">
                  <a:pos x="200601" y="1920"/>
                </a:cxn>
                <a:cxn ang="0">
                  <a:pos x="118566" y="115226"/>
                </a:cxn>
                <a:cxn ang="0">
                  <a:pos x="78831" y="215730"/>
                </a:cxn>
                <a:cxn ang="0">
                  <a:pos x="120489" y="256699"/>
                </a:cxn>
                <a:cxn ang="0">
                  <a:pos x="162147" y="215730"/>
                </a:cxn>
                <a:cxn ang="0">
                  <a:pos x="121771" y="115226"/>
                </a:cxn>
                <a:cxn ang="0">
                  <a:pos x="118566" y="115226"/>
                </a:cxn>
              </a:cxnLst>
              <a:rect l="0" t="0" r="0" b="0"/>
              <a:pathLst>
                <a:path w="376" h="401">
                  <a:moveTo>
                    <a:pt x="67" y="3"/>
                  </a:moveTo>
                  <a:cubicBezTo>
                    <a:pt x="67" y="0"/>
                    <a:pt x="62" y="0"/>
                    <a:pt x="62" y="3"/>
                  </a:cubicBezTo>
                  <a:cubicBezTo>
                    <a:pt x="52" y="85"/>
                    <a:pt x="0" y="102"/>
                    <a:pt x="0" y="159"/>
                  </a:cubicBezTo>
                  <a:cubicBezTo>
                    <a:pt x="0" y="195"/>
                    <a:pt x="29" y="223"/>
                    <a:pt x="65" y="223"/>
                  </a:cubicBezTo>
                  <a:cubicBezTo>
                    <a:pt x="100" y="223"/>
                    <a:pt x="129" y="195"/>
                    <a:pt x="129" y="159"/>
                  </a:cubicBezTo>
                  <a:cubicBezTo>
                    <a:pt x="129" y="102"/>
                    <a:pt x="77" y="85"/>
                    <a:pt x="67" y="3"/>
                  </a:cubicBezTo>
                  <a:close/>
                  <a:moveTo>
                    <a:pt x="313" y="3"/>
                  </a:moveTo>
                  <a:cubicBezTo>
                    <a:pt x="313" y="0"/>
                    <a:pt x="309" y="0"/>
                    <a:pt x="309" y="3"/>
                  </a:cubicBezTo>
                  <a:cubicBezTo>
                    <a:pt x="298" y="85"/>
                    <a:pt x="246" y="102"/>
                    <a:pt x="246" y="159"/>
                  </a:cubicBezTo>
                  <a:cubicBezTo>
                    <a:pt x="246" y="195"/>
                    <a:pt x="276" y="223"/>
                    <a:pt x="311" y="223"/>
                  </a:cubicBezTo>
                  <a:cubicBezTo>
                    <a:pt x="346" y="223"/>
                    <a:pt x="376" y="195"/>
                    <a:pt x="376" y="159"/>
                  </a:cubicBezTo>
                  <a:cubicBezTo>
                    <a:pt x="376" y="102"/>
                    <a:pt x="324" y="85"/>
                    <a:pt x="313" y="3"/>
                  </a:cubicBezTo>
                  <a:close/>
                  <a:moveTo>
                    <a:pt x="185" y="180"/>
                  </a:moveTo>
                  <a:cubicBezTo>
                    <a:pt x="175" y="263"/>
                    <a:pt x="123" y="280"/>
                    <a:pt x="123" y="337"/>
                  </a:cubicBezTo>
                  <a:cubicBezTo>
                    <a:pt x="123" y="372"/>
                    <a:pt x="153" y="401"/>
                    <a:pt x="188" y="401"/>
                  </a:cubicBezTo>
                  <a:cubicBezTo>
                    <a:pt x="223" y="401"/>
                    <a:pt x="253" y="372"/>
                    <a:pt x="253" y="337"/>
                  </a:cubicBezTo>
                  <a:cubicBezTo>
                    <a:pt x="253" y="280"/>
                    <a:pt x="200" y="263"/>
                    <a:pt x="190" y="180"/>
                  </a:cubicBezTo>
                  <a:cubicBezTo>
                    <a:pt x="190" y="178"/>
                    <a:pt x="186" y="178"/>
                    <a:pt x="185" y="180"/>
                  </a:cubicBezTo>
                  <a:close/>
                </a:path>
              </a:pathLst>
            </a:custGeom>
            <a:solidFill>
              <a:schemeClr val="bg1">
                <a:alpha val="100000"/>
              </a:schemeClr>
            </a:solidFill>
            <a:ln w="9525">
              <a:noFill/>
            </a:ln>
          </p:spPr>
          <p:txBody>
            <a:bodyPr/>
            <a:lstStyle/>
            <a:p>
              <a:endParaRPr lang="zh-CN" altLang="en-US"/>
            </a:p>
          </p:txBody>
        </p:sp>
        <p:sp>
          <p:nvSpPr>
            <p:cNvPr id="15" name="Freeform 11">
              <a:extLst>
                <a:ext uri="{FF2B5EF4-FFF2-40B4-BE49-F238E27FC236}">
                  <a16:creationId xmlns:a16="http://schemas.microsoft.com/office/drawing/2014/main" id="{5828C044-29A8-4BAB-9FD2-94449AF2D801}"/>
                </a:ext>
              </a:extLst>
            </p:cNvPr>
            <p:cNvSpPr>
              <a:spLocks noEditPoints="1"/>
            </p:cNvSpPr>
            <p:nvPr/>
          </p:nvSpPr>
          <p:spPr>
            <a:xfrm>
              <a:off x="1668850" y="3344131"/>
              <a:ext cx="345073" cy="343311"/>
            </a:xfrm>
            <a:custGeom>
              <a:avLst/>
              <a:gdLst/>
              <a:ahLst/>
              <a:cxnLst>
                <a:cxn ang="0">
                  <a:pos x="279519" y="143017"/>
                </a:cxn>
                <a:cxn ang="0">
                  <a:pos x="279519" y="167889"/>
                </a:cxn>
                <a:cxn ang="0">
                  <a:pos x="310577" y="155453"/>
                </a:cxn>
                <a:cxn ang="0">
                  <a:pos x="155289" y="69954"/>
                </a:cxn>
                <a:cxn ang="0">
                  <a:pos x="155289" y="240952"/>
                </a:cxn>
                <a:cxn ang="0">
                  <a:pos x="155289" y="69954"/>
                </a:cxn>
                <a:cxn ang="0">
                  <a:pos x="93173" y="155453"/>
                </a:cxn>
                <a:cxn ang="0">
                  <a:pos x="217404" y="155453"/>
                </a:cxn>
                <a:cxn ang="0">
                  <a:pos x="45810" y="155453"/>
                </a:cxn>
                <a:cxn ang="0">
                  <a:pos x="15529" y="143017"/>
                </a:cxn>
                <a:cxn ang="0">
                  <a:pos x="15529" y="167889"/>
                </a:cxn>
                <a:cxn ang="0">
                  <a:pos x="45810" y="155453"/>
                </a:cxn>
                <a:cxn ang="0">
                  <a:pos x="167712" y="31091"/>
                </a:cxn>
                <a:cxn ang="0">
                  <a:pos x="155289" y="0"/>
                </a:cxn>
                <a:cxn ang="0">
                  <a:pos x="142865" y="31091"/>
                </a:cxn>
                <a:cxn ang="0">
                  <a:pos x="155289" y="264270"/>
                </a:cxn>
                <a:cxn ang="0">
                  <a:pos x="142865" y="295361"/>
                </a:cxn>
                <a:cxn ang="0">
                  <a:pos x="167712" y="295361"/>
                </a:cxn>
                <a:cxn ang="0">
                  <a:pos x="155289" y="264270"/>
                </a:cxn>
                <a:cxn ang="0">
                  <a:pos x="271755" y="38863"/>
                </a:cxn>
                <a:cxn ang="0">
                  <a:pos x="240697" y="52077"/>
                </a:cxn>
                <a:cxn ang="0">
                  <a:pos x="258555" y="69177"/>
                </a:cxn>
                <a:cxn ang="0">
                  <a:pos x="51245" y="241729"/>
                </a:cxn>
                <a:cxn ang="0">
                  <a:pos x="38822" y="272043"/>
                </a:cxn>
                <a:cxn ang="0">
                  <a:pos x="69103" y="258829"/>
                </a:cxn>
                <a:cxn ang="0">
                  <a:pos x="51245" y="241729"/>
                </a:cxn>
                <a:cxn ang="0">
                  <a:pos x="38822" y="38863"/>
                </a:cxn>
                <a:cxn ang="0">
                  <a:pos x="51245" y="69177"/>
                </a:cxn>
                <a:cxn ang="0">
                  <a:pos x="69103" y="52077"/>
                </a:cxn>
                <a:cxn ang="0">
                  <a:pos x="240697" y="258829"/>
                </a:cxn>
                <a:cxn ang="0">
                  <a:pos x="271755" y="272043"/>
                </a:cxn>
                <a:cxn ang="0">
                  <a:pos x="258555" y="241729"/>
                </a:cxn>
                <a:cxn ang="0">
                  <a:pos x="240697" y="258829"/>
                </a:cxn>
              </a:cxnLst>
              <a:rect l="0" t="0" r="0" b="0"/>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0" y="280"/>
                  </a:moveTo>
                  <a:cubicBezTo>
                    <a:pt x="156" y="280"/>
                    <a:pt x="120" y="244"/>
                    <a:pt x="120" y="200"/>
                  </a:cubicBezTo>
                  <a:cubicBezTo>
                    <a:pt x="120" y="156"/>
                    <a:pt x="156" y="120"/>
                    <a:pt x="200" y="120"/>
                  </a:cubicBezTo>
                  <a:cubicBezTo>
                    <a:pt x="244" y="120"/>
                    <a:pt x="280" y="156"/>
                    <a:pt x="280" y="200"/>
                  </a:cubicBezTo>
                  <a:cubicBezTo>
                    <a:pt x="280" y="244"/>
                    <a:pt x="244" y="280"/>
                    <a:pt x="200" y="280"/>
                  </a:cubicBez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solidFill>
              <a:schemeClr val="bg1">
                <a:alpha val="100000"/>
              </a:schemeClr>
            </a:solidFill>
            <a:ln w="9525">
              <a:noFill/>
            </a:ln>
          </p:spPr>
          <p:txBody>
            <a:bodyPr/>
            <a:lstStyle/>
            <a:p>
              <a:endParaRPr lang="zh-CN" altLang="en-US"/>
            </a:p>
          </p:txBody>
        </p:sp>
        <p:sp>
          <p:nvSpPr>
            <p:cNvPr id="16" name="Freeform 21">
              <a:extLst>
                <a:ext uri="{FF2B5EF4-FFF2-40B4-BE49-F238E27FC236}">
                  <a16:creationId xmlns:a16="http://schemas.microsoft.com/office/drawing/2014/main" id="{63430A7E-B02A-4894-9691-96683E570C1C}"/>
                </a:ext>
              </a:extLst>
            </p:cNvPr>
            <p:cNvSpPr>
              <a:spLocks noEditPoints="1"/>
            </p:cNvSpPr>
            <p:nvPr/>
          </p:nvSpPr>
          <p:spPr>
            <a:xfrm>
              <a:off x="1704061" y="5374073"/>
              <a:ext cx="294017" cy="294017"/>
            </a:xfrm>
            <a:custGeom>
              <a:avLst/>
              <a:gdLst/>
              <a:ahLst/>
              <a:cxnLst>
                <a:cxn ang="0">
                  <a:pos x="256038" y="98543"/>
                </a:cxn>
                <a:cxn ang="0">
                  <a:pos x="158219" y="72265"/>
                </a:cxn>
                <a:cxn ang="0">
                  <a:pos x="141149" y="8540"/>
                </a:cxn>
                <a:cxn ang="0">
                  <a:pos x="128019" y="1314"/>
                </a:cxn>
                <a:cxn ang="0">
                  <a:pos x="9191" y="33504"/>
                </a:cxn>
                <a:cxn ang="0">
                  <a:pos x="1313" y="45987"/>
                </a:cxn>
                <a:cxn ang="0">
                  <a:pos x="43986" y="204312"/>
                </a:cxn>
                <a:cxn ang="0">
                  <a:pos x="56460" y="211538"/>
                </a:cxn>
                <a:cxn ang="0">
                  <a:pos x="104385" y="198399"/>
                </a:cxn>
                <a:cxn ang="0">
                  <a:pos x="97820" y="222706"/>
                </a:cxn>
                <a:cxn ang="0">
                  <a:pos x="105041" y="235188"/>
                </a:cxn>
                <a:cxn ang="0">
                  <a:pos x="211396" y="263437"/>
                </a:cxn>
                <a:cxn ang="0">
                  <a:pos x="224526" y="256868"/>
                </a:cxn>
                <a:cxn ang="0">
                  <a:pos x="263260" y="111025"/>
                </a:cxn>
                <a:cxn ang="0">
                  <a:pos x="256038" y="98543"/>
                </a:cxn>
                <a:cxn ang="0">
                  <a:pos x="22321" y="49271"/>
                </a:cxn>
                <a:cxn ang="0">
                  <a:pos x="125393" y="21679"/>
                </a:cxn>
                <a:cxn ang="0">
                  <a:pos x="163471" y="163581"/>
                </a:cxn>
                <a:cxn ang="0">
                  <a:pos x="60399" y="191173"/>
                </a:cxn>
                <a:cxn ang="0">
                  <a:pos x="22321" y="49271"/>
                </a:cxn>
                <a:cxn ang="0">
                  <a:pos x="206800" y="243729"/>
                </a:cxn>
                <a:cxn ang="0">
                  <a:pos x="117515" y="219421"/>
                </a:cxn>
                <a:cxn ang="0">
                  <a:pos x="124737" y="193143"/>
                </a:cxn>
                <a:cxn ang="0">
                  <a:pos x="175944" y="179347"/>
                </a:cxn>
                <a:cxn ang="0">
                  <a:pos x="183166" y="166865"/>
                </a:cxn>
                <a:cxn ang="0">
                  <a:pos x="163471" y="93287"/>
                </a:cxn>
                <a:cxn ang="0">
                  <a:pos x="241595" y="114309"/>
                </a:cxn>
                <a:cxn ang="0">
                  <a:pos x="206800" y="243729"/>
                </a:cxn>
              </a:cxnLst>
              <a:rect l="0" t="0" r="0" b="0"/>
              <a:pathLst>
                <a:path w="403" h="404">
                  <a:moveTo>
                    <a:pt x="390" y="150"/>
                  </a:moveTo>
                  <a:cubicBezTo>
                    <a:pt x="241" y="110"/>
                    <a:pt x="241" y="110"/>
                    <a:pt x="241" y="110"/>
                  </a:cubicBezTo>
                  <a:cubicBezTo>
                    <a:pt x="215" y="13"/>
                    <a:pt x="215" y="13"/>
                    <a:pt x="215" y="13"/>
                  </a:cubicBezTo>
                  <a:cubicBezTo>
                    <a:pt x="213" y="5"/>
                    <a:pt x="204" y="0"/>
                    <a:pt x="195" y="2"/>
                  </a:cubicBezTo>
                  <a:cubicBezTo>
                    <a:pt x="14" y="51"/>
                    <a:pt x="14" y="51"/>
                    <a:pt x="14" y="51"/>
                  </a:cubicBezTo>
                  <a:cubicBezTo>
                    <a:pt x="5" y="53"/>
                    <a:pt x="0" y="62"/>
                    <a:pt x="2" y="70"/>
                  </a:cubicBezTo>
                  <a:cubicBezTo>
                    <a:pt x="67" y="311"/>
                    <a:pt x="67" y="311"/>
                    <a:pt x="67" y="311"/>
                  </a:cubicBezTo>
                  <a:cubicBezTo>
                    <a:pt x="69" y="319"/>
                    <a:pt x="78" y="324"/>
                    <a:pt x="86" y="322"/>
                  </a:cubicBezTo>
                  <a:cubicBezTo>
                    <a:pt x="159" y="302"/>
                    <a:pt x="159" y="302"/>
                    <a:pt x="159" y="302"/>
                  </a:cubicBezTo>
                  <a:cubicBezTo>
                    <a:pt x="149" y="339"/>
                    <a:pt x="149" y="339"/>
                    <a:pt x="149" y="339"/>
                  </a:cubicBezTo>
                  <a:cubicBezTo>
                    <a:pt x="147" y="347"/>
                    <a:pt x="152" y="356"/>
                    <a:pt x="160" y="358"/>
                  </a:cubicBezTo>
                  <a:cubicBezTo>
                    <a:pt x="322" y="401"/>
                    <a:pt x="322" y="401"/>
                    <a:pt x="322" y="401"/>
                  </a:cubicBezTo>
                  <a:cubicBezTo>
                    <a:pt x="331" y="404"/>
                    <a:pt x="340" y="399"/>
                    <a:pt x="342" y="391"/>
                  </a:cubicBezTo>
                  <a:cubicBezTo>
                    <a:pt x="401" y="169"/>
                    <a:pt x="401" y="169"/>
                    <a:pt x="401" y="169"/>
                  </a:cubicBezTo>
                  <a:cubicBezTo>
                    <a:pt x="403" y="161"/>
                    <a:pt x="398" y="152"/>
                    <a:pt x="390" y="150"/>
                  </a:cubicBezTo>
                  <a:close/>
                  <a:moveTo>
                    <a:pt x="34" y="75"/>
                  </a:moveTo>
                  <a:cubicBezTo>
                    <a:pt x="191" y="33"/>
                    <a:pt x="191" y="33"/>
                    <a:pt x="191" y="33"/>
                  </a:cubicBezTo>
                  <a:cubicBezTo>
                    <a:pt x="249" y="249"/>
                    <a:pt x="249" y="249"/>
                    <a:pt x="249" y="249"/>
                  </a:cubicBezTo>
                  <a:cubicBezTo>
                    <a:pt x="92" y="291"/>
                    <a:pt x="92" y="291"/>
                    <a:pt x="92" y="291"/>
                  </a:cubicBezTo>
                  <a:lnTo>
                    <a:pt x="34" y="75"/>
                  </a:lnTo>
                  <a:close/>
                  <a:moveTo>
                    <a:pt x="315" y="371"/>
                  </a:moveTo>
                  <a:cubicBezTo>
                    <a:pt x="179" y="334"/>
                    <a:pt x="179" y="334"/>
                    <a:pt x="179" y="334"/>
                  </a:cubicBezTo>
                  <a:cubicBezTo>
                    <a:pt x="190" y="294"/>
                    <a:pt x="190" y="294"/>
                    <a:pt x="190" y="294"/>
                  </a:cubicBezTo>
                  <a:cubicBezTo>
                    <a:pt x="268" y="273"/>
                    <a:pt x="268" y="273"/>
                    <a:pt x="268" y="273"/>
                  </a:cubicBezTo>
                  <a:cubicBezTo>
                    <a:pt x="276" y="271"/>
                    <a:pt x="282" y="262"/>
                    <a:pt x="279" y="254"/>
                  </a:cubicBezTo>
                  <a:cubicBezTo>
                    <a:pt x="249" y="142"/>
                    <a:pt x="249" y="142"/>
                    <a:pt x="249" y="142"/>
                  </a:cubicBezTo>
                  <a:cubicBezTo>
                    <a:pt x="368" y="174"/>
                    <a:pt x="368" y="174"/>
                    <a:pt x="368" y="174"/>
                  </a:cubicBezTo>
                  <a:lnTo>
                    <a:pt x="315" y="371"/>
                  </a:lnTo>
                  <a:close/>
                </a:path>
              </a:pathLst>
            </a:custGeom>
            <a:solidFill>
              <a:schemeClr val="bg1">
                <a:alpha val="100000"/>
              </a:schemeClr>
            </a:solidFill>
            <a:ln w="9525">
              <a:noFill/>
            </a:ln>
          </p:spPr>
          <p:txBody>
            <a:bodyPr/>
            <a:lstStyle/>
            <a:p>
              <a:endParaRPr lang="zh-CN" altLang="en-US"/>
            </a:p>
          </p:txBody>
        </p:sp>
        <p:sp>
          <p:nvSpPr>
            <p:cNvPr id="17" name="Freeform 16">
              <a:extLst>
                <a:ext uri="{FF2B5EF4-FFF2-40B4-BE49-F238E27FC236}">
                  <a16:creationId xmlns:a16="http://schemas.microsoft.com/office/drawing/2014/main" id="{CE1047AB-A013-4A7D-A328-36CEBABA85E8}"/>
                </a:ext>
              </a:extLst>
            </p:cNvPr>
            <p:cNvSpPr>
              <a:spLocks noChangeAspect="1" noEditPoints="1"/>
            </p:cNvSpPr>
            <p:nvPr/>
          </p:nvSpPr>
          <p:spPr>
            <a:xfrm>
              <a:off x="1704061" y="4370545"/>
              <a:ext cx="274650" cy="274650"/>
            </a:xfrm>
            <a:custGeom>
              <a:avLst/>
              <a:gdLst/>
              <a:ahLst/>
              <a:cxnLst>
                <a:cxn ang="0">
                  <a:pos x="93549" y="155391"/>
                </a:cxn>
                <a:cxn ang="0">
                  <a:pos x="38520" y="133389"/>
                </a:cxn>
                <a:cxn ang="0">
                  <a:pos x="38520" y="151953"/>
                </a:cxn>
                <a:cxn ang="0">
                  <a:pos x="93549" y="173955"/>
                </a:cxn>
                <a:cxn ang="0">
                  <a:pos x="93549" y="155391"/>
                </a:cxn>
                <a:cxn ang="0">
                  <a:pos x="93549" y="98323"/>
                </a:cxn>
                <a:cxn ang="0">
                  <a:pos x="38520" y="76320"/>
                </a:cxn>
                <a:cxn ang="0">
                  <a:pos x="38520" y="94885"/>
                </a:cxn>
                <a:cxn ang="0">
                  <a:pos x="93549" y="116887"/>
                </a:cxn>
                <a:cxn ang="0">
                  <a:pos x="93549" y="98323"/>
                </a:cxn>
                <a:cxn ang="0">
                  <a:pos x="241440" y="2750"/>
                </a:cxn>
                <a:cxn ang="0">
                  <a:pos x="228371" y="1375"/>
                </a:cxn>
                <a:cxn ang="0">
                  <a:pos x="123816" y="43317"/>
                </a:cxn>
                <a:cxn ang="0">
                  <a:pos x="18572" y="1375"/>
                </a:cxn>
                <a:cxn ang="0">
                  <a:pos x="5503" y="2750"/>
                </a:cxn>
                <a:cxn ang="0">
                  <a:pos x="0" y="14439"/>
                </a:cxn>
                <a:cxn ang="0">
                  <a:pos x="0" y="190457"/>
                </a:cxn>
                <a:cxn ang="0">
                  <a:pos x="8254" y="202833"/>
                </a:cxn>
                <a:cxn ang="0">
                  <a:pos x="118313" y="246838"/>
                </a:cxn>
                <a:cxn ang="0">
                  <a:pos x="121064" y="248213"/>
                </a:cxn>
                <a:cxn ang="0">
                  <a:pos x="123816" y="248213"/>
                </a:cxn>
                <a:cxn ang="0">
                  <a:pos x="126567" y="248213"/>
                </a:cxn>
                <a:cxn ang="0">
                  <a:pos x="128631" y="246838"/>
                </a:cxn>
                <a:cxn ang="0">
                  <a:pos x="238689" y="202833"/>
                </a:cxn>
                <a:cxn ang="0">
                  <a:pos x="247631" y="190457"/>
                </a:cxn>
                <a:cxn ang="0">
                  <a:pos x="247631" y="14439"/>
                </a:cxn>
                <a:cxn ang="0">
                  <a:pos x="241440" y="2750"/>
                </a:cxn>
                <a:cxn ang="0">
                  <a:pos x="110058" y="220023"/>
                </a:cxn>
                <a:cxn ang="0">
                  <a:pos x="22012" y="184957"/>
                </a:cxn>
                <a:cxn ang="0">
                  <a:pos x="22012" y="30941"/>
                </a:cxn>
                <a:cxn ang="0">
                  <a:pos x="110058" y="66007"/>
                </a:cxn>
                <a:cxn ang="0">
                  <a:pos x="110058" y="220023"/>
                </a:cxn>
                <a:cxn ang="0">
                  <a:pos x="225619" y="184957"/>
                </a:cxn>
                <a:cxn ang="0">
                  <a:pos x="137573" y="220023"/>
                </a:cxn>
                <a:cxn ang="0">
                  <a:pos x="137573" y="66007"/>
                </a:cxn>
                <a:cxn ang="0">
                  <a:pos x="225619" y="30941"/>
                </a:cxn>
                <a:cxn ang="0">
                  <a:pos x="225619" y="184957"/>
                </a:cxn>
                <a:cxn ang="0">
                  <a:pos x="209111" y="133389"/>
                </a:cxn>
                <a:cxn ang="0">
                  <a:pos x="154082" y="155391"/>
                </a:cxn>
                <a:cxn ang="0">
                  <a:pos x="154082" y="173955"/>
                </a:cxn>
                <a:cxn ang="0">
                  <a:pos x="209111" y="151953"/>
                </a:cxn>
                <a:cxn ang="0">
                  <a:pos x="209111" y="133389"/>
                </a:cxn>
                <a:cxn ang="0">
                  <a:pos x="209111" y="76320"/>
                </a:cxn>
                <a:cxn ang="0">
                  <a:pos x="154082" y="98323"/>
                </a:cxn>
                <a:cxn ang="0">
                  <a:pos x="154082" y="116887"/>
                </a:cxn>
                <a:cxn ang="0">
                  <a:pos x="209111" y="94885"/>
                </a:cxn>
                <a:cxn ang="0">
                  <a:pos x="209111" y="76320"/>
                </a:cxn>
              </a:cxnLst>
              <a:rect l="0" t="0" r="0" b="0"/>
              <a:pathLst>
                <a:path w="360" h="361">
                  <a:moveTo>
                    <a:pt x="136" y="226"/>
                  </a:moveTo>
                  <a:cubicBezTo>
                    <a:pt x="56" y="194"/>
                    <a:pt x="56" y="194"/>
                    <a:pt x="56" y="194"/>
                  </a:cubicBezTo>
                  <a:cubicBezTo>
                    <a:pt x="56" y="221"/>
                    <a:pt x="56" y="221"/>
                    <a:pt x="56" y="221"/>
                  </a:cubicBezTo>
                  <a:cubicBezTo>
                    <a:pt x="136" y="253"/>
                    <a:pt x="136" y="253"/>
                    <a:pt x="136" y="253"/>
                  </a:cubicBezTo>
                  <a:lnTo>
                    <a:pt x="136" y="226"/>
                  </a:lnTo>
                  <a:close/>
                  <a:moveTo>
                    <a:pt x="136" y="143"/>
                  </a:moveTo>
                  <a:cubicBezTo>
                    <a:pt x="56" y="111"/>
                    <a:pt x="56" y="111"/>
                    <a:pt x="56" y="111"/>
                  </a:cubicBezTo>
                  <a:cubicBezTo>
                    <a:pt x="56" y="138"/>
                    <a:pt x="56" y="138"/>
                    <a:pt x="56" y="138"/>
                  </a:cubicBezTo>
                  <a:cubicBezTo>
                    <a:pt x="136" y="170"/>
                    <a:pt x="136" y="170"/>
                    <a:pt x="136" y="170"/>
                  </a:cubicBezTo>
                  <a:lnTo>
                    <a:pt x="136" y="143"/>
                  </a:lnTo>
                  <a:close/>
                  <a:moveTo>
                    <a:pt x="351" y="4"/>
                  </a:moveTo>
                  <a:cubicBezTo>
                    <a:pt x="345" y="1"/>
                    <a:pt x="338" y="0"/>
                    <a:pt x="332" y="2"/>
                  </a:cubicBezTo>
                  <a:cubicBezTo>
                    <a:pt x="180" y="63"/>
                    <a:pt x="180" y="63"/>
                    <a:pt x="180" y="63"/>
                  </a:cubicBezTo>
                  <a:cubicBezTo>
                    <a:pt x="27" y="2"/>
                    <a:pt x="27" y="2"/>
                    <a:pt x="27" y="2"/>
                  </a:cubicBezTo>
                  <a:cubicBezTo>
                    <a:pt x="21" y="0"/>
                    <a:pt x="14" y="1"/>
                    <a:pt x="8" y="4"/>
                  </a:cubicBezTo>
                  <a:cubicBezTo>
                    <a:pt x="3" y="8"/>
                    <a:pt x="0" y="14"/>
                    <a:pt x="0" y="21"/>
                  </a:cubicBezTo>
                  <a:cubicBezTo>
                    <a:pt x="0" y="277"/>
                    <a:pt x="0" y="277"/>
                    <a:pt x="0" y="277"/>
                  </a:cubicBezTo>
                  <a:cubicBezTo>
                    <a:pt x="0" y="285"/>
                    <a:pt x="5" y="292"/>
                    <a:pt x="12" y="295"/>
                  </a:cubicBezTo>
                  <a:cubicBezTo>
                    <a:pt x="172" y="359"/>
                    <a:pt x="172" y="359"/>
                    <a:pt x="172" y="359"/>
                  </a:cubicBezTo>
                  <a:cubicBezTo>
                    <a:pt x="172" y="359"/>
                    <a:pt x="175" y="360"/>
                    <a:pt x="176" y="361"/>
                  </a:cubicBezTo>
                  <a:cubicBezTo>
                    <a:pt x="177" y="361"/>
                    <a:pt x="178" y="361"/>
                    <a:pt x="180" y="361"/>
                  </a:cubicBezTo>
                  <a:cubicBezTo>
                    <a:pt x="181" y="361"/>
                    <a:pt x="182" y="361"/>
                    <a:pt x="184" y="361"/>
                  </a:cubicBezTo>
                  <a:cubicBezTo>
                    <a:pt x="184" y="360"/>
                    <a:pt x="187" y="359"/>
                    <a:pt x="187" y="359"/>
                  </a:cubicBezTo>
                  <a:cubicBezTo>
                    <a:pt x="347" y="295"/>
                    <a:pt x="347" y="295"/>
                    <a:pt x="347" y="295"/>
                  </a:cubicBezTo>
                  <a:cubicBezTo>
                    <a:pt x="355" y="292"/>
                    <a:pt x="360" y="285"/>
                    <a:pt x="360" y="277"/>
                  </a:cubicBezTo>
                  <a:cubicBezTo>
                    <a:pt x="360" y="21"/>
                    <a:pt x="360" y="21"/>
                    <a:pt x="360" y="21"/>
                  </a:cubicBezTo>
                  <a:cubicBezTo>
                    <a:pt x="360" y="14"/>
                    <a:pt x="356" y="8"/>
                    <a:pt x="351" y="4"/>
                  </a:cubicBezTo>
                  <a:close/>
                  <a:moveTo>
                    <a:pt x="160" y="320"/>
                  </a:moveTo>
                  <a:cubicBezTo>
                    <a:pt x="32" y="269"/>
                    <a:pt x="32" y="269"/>
                    <a:pt x="32" y="269"/>
                  </a:cubicBezTo>
                  <a:cubicBezTo>
                    <a:pt x="32" y="45"/>
                    <a:pt x="32" y="45"/>
                    <a:pt x="32" y="45"/>
                  </a:cubicBezTo>
                  <a:cubicBezTo>
                    <a:pt x="160" y="96"/>
                    <a:pt x="160" y="96"/>
                    <a:pt x="160" y="96"/>
                  </a:cubicBezTo>
                  <a:lnTo>
                    <a:pt x="160" y="320"/>
                  </a:lnTo>
                  <a:close/>
                  <a:moveTo>
                    <a:pt x="328" y="269"/>
                  </a:moveTo>
                  <a:cubicBezTo>
                    <a:pt x="200" y="320"/>
                    <a:pt x="200" y="320"/>
                    <a:pt x="200" y="320"/>
                  </a:cubicBezTo>
                  <a:cubicBezTo>
                    <a:pt x="200" y="96"/>
                    <a:pt x="200" y="96"/>
                    <a:pt x="200" y="96"/>
                  </a:cubicBezTo>
                  <a:cubicBezTo>
                    <a:pt x="328" y="45"/>
                    <a:pt x="328" y="45"/>
                    <a:pt x="328" y="45"/>
                  </a:cubicBezTo>
                  <a:lnTo>
                    <a:pt x="328" y="269"/>
                  </a:lnTo>
                  <a:close/>
                  <a:moveTo>
                    <a:pt x="304" y="194"/>
                  </a:moveTo>
                  <a:cubicBezTo>
                    <a:pt x="224" y="226"/>
                    <a:pt x="224" y="226"/>
                    <a:pt x="224" y="226"/>
                  </a:cubicBezTo>
                  <a:cubicBezTo>
                    <a:pt x="224" y="253"/>
                    <a:pt x="224" y="253"/>
                    <a:pt x="224" y="253"/>
                  </a:cubicBezTo>
                  <a:cubicBezTo>
                    <a:pt x="304" y="221"/>
                    <a:pt x="304" y="221"/>
                    <a:pt x="304" y="221"/>
                  </a:cubicBezTo>
                  <a:lnTo>
                    <a:pt x="304" y="194"/>
                  </a:lnTo>
                  <a:close/>
                  <a:moveTo>
                    <a:pt x="304" y="111"/>
                  </a:moveTo>
                  <a:cubicBezTo>
                    <a:pt x="224" y="143"/>
                    <a:pt x="224" y="143"/>
                    <a:pt x="224" y="143"/>
                  </a:cubicBezTo>
                  <a:cubicBezTo>
                    <a:pt x="224" y="170"/>
                    <a:pt x="224" y="170"/>
                    <a:pt x="224" y="170"/>
                  </a:cubicBezTo>
                  <a:cubicBezTo>
                    <a:pt x="304" y="138"/>
                    <a:pt x="304" y="138"/>
                    <a:pt x="304" y="138"/>
                  </a:cubicBezTo>
                  <a:lnTo>
                    <a:pt x="304" y="111"/>
                  </a:lnTo>
                  <a:close/>
                </a:path>
              </a:pathLst>
            </a:custGeom>
            <a:solidFill>
              <a:schemeClr val="bg1">
                <a:alpha val="100000"/>
              </a:schemeClr>
            </a:solidFill>
            <a:ln w="9525">
              <a:noFill/>
            </a:ln>
          </p:spPr>
          <p:txBody>
            <a:bodyPr/>
            <a:lstStyle/>
            <a:p>
              <a:endParaRPr lang="zh-CN" altLang="en-US"/>
            </a:p>
          </p:txBody>
        </p:sp>
        <p:sp>
          <p:nvSpPr>
            <p:cNvPr id="18" name="文本框 17">
              <a:extLst>
                <a:ext uri="{FF2B5EF4-FFF2-40B4-BE49-F238E27FC236}">
                  <a16:creationId xmlns:a16="http://schemas.microsoft.com/office/drawing/2014/main" id="{5461FC44-792A-4523-9FFA-EFAB372661E3}"/>
                </a:ext>
              </a:extLst>
            </p:cNvPr>
            <p:cNvSpPr txBox="1"/>
            <p:nvPr/>
          </p:nvSpPr>
          <p:spPr>
            <a:xfrm>
              <a:off x="3468914" y="2194669"/>
              <a:ext cx="1046450" cy="369332"/>
            </a:xfrm>
            <a:prstGeom prst="rect">
              <a:avLst/>
            </a:prstGeom>
            <a:noFill/>
          </p:spPr>
          <p:txBody>
            <a:bodyPr wrap="square" rtlCol="0">
              <a:spAutoFit/>
            </a:bodyPr>
            <a:lstStyle/>
            <a:p>
              <a:pPr algn="ctr"/>
              <a:r>
                <a:rPr lang="en-US" altLang="zh-CN" dirty="0">
                  <a:solidFill>
                    <a:schemeClr val="bg1"/>
                  </a:solidFill>
                </a:rPr>
                <a:t>text</a:t>
              </a:r>
              <a:endParaRPr lang="zh-CN" altLang="en-US" dirty="0">
                <a:solidFill>
                  <a:schemeClr val="bg1"/>
                </a:solidFill>
              </a:endParaRPr>
            </a:p>
          </p:txBody>
        </p:sp>
        <p:sp>
          <p:nvSpPr>
            <p:cNvPr id="19" name="文本框 18">
              <a:extLst>
                <a:ext uri="{FF2B5EF4-FFF2-40B4-BE49-F238E27FC236}">
                  <a16:creationId xmlns:a16="http://schemas.microsoft.com/office/drawing/2014/main" id="{BC2C8B08-EB9A-4538-899C-47CB2329CF50}"/>
                </a:ext>
              </a:extLst>
            </p:cNvPr>
            <p:cNvSpPr txBox="1"/>
            <p:nvPr/>
          </p:nvSpPr>
          <p:spPr>
            <a:xfrm>
              <a:off x="3468914" y="3262561"/>
              <a:ext cx="1046450" cy="369332"/>
            </a:xfrm>
            <a:prstGeom prst="rect">
              <a:avLst/>
            </a:prstGeom>
            <a:noFill/>
          </p:spPr>
          <p:txBody>
            <a:bodyPr wrap="square" rtlCol="0">
              <a:spAutoFit/>
            </a:bodyPr>
            <a:lstStyle/>
            <a:p>
              <a:pPr algn="ctr"/>
              <a:r>
                <a:rPr lang="en-US" altLang="zh-CN" dirty="0">
                  <a:solidFill>
                    <a:schemeClr val="bg1"/>
                  </a:solidFill>
                </a:rPr>
                <a:t>text</a:t>
              </a:r>
              <a:endParaRPr lang="zh-CN" altLang="en-US" dirty="0">
                <a:solidFill>
                  <a:schemeClr val="bg1"/>
                </a:solidFill>
              </a:endParaRPr>
            </a:p>
          </p:txBody>
        </p:sp>
        <p:sp>
          <p:nvSpPr>
            <p:cNvPr id="20" name="文本框 19">
              <a:extLst>
                <a:ext uri="{FF2B5EF4-FFF2-40B4-BE49-F238E27FC236}">
                  <a16:creationId xmlns:a16="http://schemas.microsoft.com/office/drawing/2014/main" id="{D421BD2C-55AA-41FB-88F7-8BEB1630AB02}"/>
                </a:ext>
              </a:extLst>
            </p:cNvPr>
            <p:cNvSpPr txBox="1"/>
            <p:nvPr/>
          </p:nvSpPr>
          <p:spPr>
            <a:xfrm>
              <a:off x="3468914" y="4330453"/>
              <a:ext cx="1046450" cy="369332"/>
            </a:xfrm>
            <a:prstGeom prst="rect">
              <a:avLst/>
            </a:prstGeom>
            <a:noFill/>
          </p:spPr>
          <p:txBody>
            <a:bodyPr wrap="square" rtlCol="0">
              <a:spAutoFit/>
            </a:bodyPr>
            <a:lstStyle/>
            <a:p>
              <a:pPr algn="ctr"/>
              <a:r>
                <a:rPr lang="en-US" altLang="zh-CN" dirty="0">
                  <a:solidFill>
                    <a:schemeClr val="bg1"/>
                  </a:solidFill>
                </a:rPr>
                <a:t>text</a:t>
              </a:r>
              <a:endParaRPr lang="zh-CN" altLang="en-US" dirty="0">
                <a:solidFill>
                  <a:schemeClr val="bg1"/>
                </a:solidFill>
              </a:endParaRPr>
            </a:p>
          </p:txBody>
        </p:sp>
        <p:sp>
          <p:nvSpPr>
            <p:cNvPr id="21" name="文本框 20">
              <a:extLst>
                <a:ext uri="{FF2B5EF4-FFF2-40B4-BE49-F238E27FC236}">
                  <a16:creationId xmlns:a16="http://schemas.microsoft.com/office/drawing/2014/main" id="{67B1CC87-A65E-4810-91CC-388DFD8D00ED}"/>
                </a:ext>
              </a:extLst>
            </p:cNvPr>
            <p:cNvSpPr txBox="1"/>
            <p:nvPr/>
          </p:nvSpPr>
          <p:spPr>
            <a:xfrm>
              <a:off x="3468914" y="5398345"/>
              <a:ext cx="1046450" cy="369332"/>
            </a:xfrm>
            <a:prstGeom prst="rect">
              <a:avLst/>
            </a:prstGeom>
            <a:noFill/>
          </p:spPr>
          <p:txBody>
            <a:bodyPr wrap="square" rtlCol="0">
              <a:spAutoFit/>
            </a:bodyPr>
            <a:lstStyle/>
            <a:p>
              <a:pPr algn="ctr"/>
              <a:r>
                <a:rPr lang="en-US" altLang="zh-CN" dirty="0">
                  <a:solidFill>
                    <a:schemeClr val="bg1"/>
                  </a:solidFill>
                </a:rPr>
                <a:t>text</a:t>
              </a:r>
              <a:endParaRPr lang="zh-CN" altLang="en-US" dirty="0">
                <a:solidFill>
                  <a:schemeClr val="bg1"/>
                </a:solidFill>
              </a:endParaRPr>
            </a:p>
          </p:txBody>
        </p:sp>
      </p:grpSp>
      <p:sp>
        <p:nvSpPr>
          <p:cNvPr id="22" name="文本框 21">
            <a:extLst>
              <a:ext uri="{FF2B5EF4-FFF2-40B4-BE49-F238E27FC236}">
                <a16:creationId xmlns:a16="http://schemas.microsoft.com/office/drawing/2014/main" id="{571858B7-C651-459C-9AD8-154E7627C8F1}"/>
              </a:ext>
            </a:extLst>
          </p:cNvPr>
          <p:cNvSpPr txBox="1"/>
          <p:nvPr/>
        </p:nvSpPr>
        <p:spPr>
          <a:xfrm>
            <a:off x="6134224" y="2035326"/>
            <a:ext cx="4667835" cy="784830"/>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点击文本框即可进行编辑输入相关内容点击文本框即可进行编辑输入相关内容点击文本框即可进行编辑输入相关内容点击文本框即可进行编辑输入相关内容</a:t>
            </a:r>
          </a:p>
        </p:txBody>
      </p:sp>
      <p:sp>
        <p:nvSpPr>
          <p:cNvPr id="23" name="文本框 22">
            <a:extLst>
              <a:ext uri="{FF2B5EF4-FFF2-40B4-BE49-F238E27FC236}">
                <a16:creationId xmlns:a16="http://schemas.microsoft.com/office/drawing/2014/main" id="{331AE43E-BC6C-4F0F-8E52-6B8C8BB31AD6}"/>
              </a:ext>
            </a:extLst>
          </p:cNvPr>
          <p:cNvSpPr txBox="1"/>
          <p:nvPr/>
        </p:nvSpPr>
        <p:spPr>
          <a:xfrm>
            <a:off x="6134224" y="3040296"/>
            <a:ext cx="4667835" cy="784830"/>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点击文本框即可进行编辑输入相关内容点击文本框即可进行编辑输入相关内容点击文本框即可进行编辑输入相关内容点击文本框即可进行编辑输入相关内容</a:t>
            </a:r>
          </a:p>
        </p:txBody>
      </p:sp>
      <p:sp>
        <p:nvSpPr>
          <p:cNvPr id="24" name="文本框 23">
            <a:extLst>
              <a:ext uri="{FF2B5EF4-FFF2-40B4-BE49-F238E27FC236}">
                <a16:creationId xmlns:a16="http://schemas.microsoft.com/office/drawing/2014/main" id="{C3E1F5C9-FD1C-4E13-8E9B-0AC013F449CD}"/>
              </a:ext>
            </a:extLst>
          </p:cNvPr>
          <p:cNvSpPr txBox="1"/>
          <p:nvPr/>
        </p:nvSpPr>
        <p:spPr>
          <a:xfrm>
            <a:off x="6134224" y="4086425"/>
            <a:ext cx="4667835" cy="784830"/>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点击文本框即可进行编辑输入相关内容点击文本框即可进行编辑输入相关内容点击文本框即可进行编辑输入相关内容点击文本框即可进行编辑输入相关内容</a:t>
            </a:r>
          </a:p>
        </p:txBody>
      </p:sp>
      <p:sp>
        <p:nvSpPr>
          <p:cNvPr id="25" name="文本框 24">
            <a:extLst>
              <a:ext uri="{FF2B5EF4-FFF2-40B4-BE49-F238E27FC236}">
                <a16:creationId xmlns:a16="http://schemas.microsoft.com/office/drawing/2014/main" id="{727AF847-7FCF-4EE5-A222-462FEF9D81E0}"/>
              </a:ext>
            </a:extLst>
          </p:cNvPr>
          <p:cNvSpPr txBox="1"/>
          <p:nvPr/>
        </p:nvSpPr>
        <p:spPr>
          <a:xfrm>
            <a:off x="6134224" y="5114150"/>
            <a:ext cx="4667835" cy="784830"/>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点击文本框即可进行编辑输入相关内容点击文本框即可进行编辑输入相关内容点击文本框即可进行编辑输入相关内容点击文本框即可进行编辑输入相关内容</a:t>
            </a:r>
          </a:p>
        </p:txBody>
      </p:sp>
    </p:spTree>
    <p:extLst>
      <p:ext uri="{BB962C8B-B14F-4D97-AF65-F5344CB8AC3E}">
        <p14:creationId xmlns:p14="http://schemas.microsoft.com/office/powerpoint/2010/main" val="12551439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extLst>
              <a:ext uri="{FF2B5EF4-FFF2-40B4-BE49-F238E27FC236}">
                <a16:creationId xmlns:a16="http://schemas.microsoft.com/office/drawing/2014/main" id="{12A0879E-2EC9-47B2-A8F5-3F0134E661E5}"/>
              </a:ext>
            </a:extLst>
          </p:cNvPr>
          <p:cNvSpPr/>
          <p:nvPr/>
        </p:nvSpPr>
        <p:spPr>
          <a:xfrm>
            <a:off x="-14513" y="275770"/>
            <a:ext cx="145144" cy="682171"/>
          </a:xfrm>
          <a:prstGeom prst="rect">
            <a:avLst/>
          </a:prstGeom>
          <a:solidFill>
            <a:srgbClr val="582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F25E90A4-53F1-419C-9154-5535C0930736}"/>
              </a:ext>
            </a:extLst>
          </p:cNvPr>
          <p:cNvSpPr/>
          <p:nvPr/>
        </p:nvSpPr>
        <p:spPr>
          <a:xfrm>
            <a:off x="188685" y="275771"/>
            <a:ext cx="609601" cy="682171"/>
          </a:xfrm>
          <a:prstGeom prst="rect">
            <a:avLst/>
          </a:prstGeom>
          <a:solidFill>
            <a:srgbClr val="582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4DF9964D-A4B0-4DC4-A23C-E0191DB62EBD}"/>
              </a:ext>
            </a:extLst>
          </p:cNvPr>
          <p:cNvSpPr txBox="1"/>
          <p:nvPr/>
        </p:nvSpPr>
        <p:spPr>
          <a:xfrm>
            <a:off x="86855" y="324467"/>
            <a:ext cx="862016" cy="584775"/>
          </a:xfrm>
          <a:prstGeom prst="rect">
            <a:avLst/>
          </a:prstGeom>
          <a:noFill/>
        </p:spPr>
        <p:txBody>
          <a:bodyPr wrap="square" rtlCol="0">
            <a:spAutoFit/>
          </a:bodyPr>
          <a:lstStyle/>
          <a:p>
            <a:pPr algn="ctr"/>
            <a:r>
              <a:rPr lang="en-US" altLang="zh-CN" sz="3200" b="1" dirty="0">
                <a:ln w="28575">
                  <a:noFill/>
                </a:ln>
                <a:solidFill>
                  <a:schemeClr val="bg1"/>
                </a:solidFill>
                <a:latin typeface="微软雅黑" panose="020B0503020204020204" pitchFamily="34" charset="-122"/>
                <a:ea typeface="微软雅黑" panose="020B0503020204020204" pitchFamily="34" charset="-122"/>
              </a:rPr>
              <a:t>03</a:t>
            </a:r>
            <a:endParaRPr lang="zh-CN" altLang="en-US" sz="4800" b="1" dirty="0">
              <a:ln w="28575">
                <a:noFill/>
              </a:ln>
              <a:solidFill>
                <a:schemeClr val="bg1"/>
              </a:solidFill>
              <a:latin typeface="微软雅黑" panose="020B0503020204020204" pitchFamily="34" charset="-122"/>
              <a:ea typeface="微软雅黑" panose="020B0503020204020204" pitchFamily="34" charset="-122"/>
            </a:endParaRPr>
          </a:p>
        </p:txBody>
      </p:sp>
      <p:sp>
        <p:nvSpPr>
          <p:cNvPr id="9" name="矩形 8">
            <a:extLst>
              <a:ext uri="{FF2B5EF4-FFF2-40B4-BE49-F238E27FC236}">
                <a16:creationId xmlns:a16="http://schemas.microsoft.com/office/drawing/2014/main" id="{05636EAE-5784-43A2-A5C4-15E0C3A019A3}"/>
              </a:ext>
            </a:extLst>
          </p:cNvPr>
          <p:cNvSpPr/>
          <p:nvPr/>
        </p:nvSpPr>
        <p:spPr>
          <a:xfrm>
            <a:off x="905095" y="65388"/>
            <a:ext cx="2031325" cy="669414"/>
          </a:xfrm>
          <a:prstGeom prst="rect">
            <a:avLst/>
          </a:prstGeom>
        </p:spPr>
        <p:txBody>
          <a:bodyPr wrap="none">
            <a:spAutoFit/>
          </a:bodyPr>
          <a:lstStyle/>
          <a:p>
            <a:pPr>
              <a:lnSpc>
                <a:spcPct val="175000"/>
              </a:lnSpc>
            </a:pPr>
            <a:r>
              <a:rPr lang="zh-CN" altLang="en-US" sz="2400" dirty="0">
                <a:solidFill>
                  <a:srgbClr val="582848"/>
                </a:solidFill>
                <a:latin typeface="造字工房力黑（非商用）常规体" pitchFamily="50" charset="-122"/>
                <a:ea typeface="造字工房力黑（非商用）常规体" pitchFamily="50" charset="-122"/>
              </a:rPr>
              <a:t>工作经验总结</a:t>
            </a:r>
            <a:endParaRPr lang="en-US" altLang="zh-CN" sz="2400" dirty="0">
              <a:solidFill>
                <a:srgbClr val="582848"/>
              </a:solidFill>
              <a:latin typeface="造字工房力黑（非商用）常规体" pitchFamily="50" charset="-122"/>
              <a:ea typeface="造字工房力黑（非商用）常规体" pitchFamily="50" charset="-122"/>
            </a:endParaRPr>
          </a:p>
        </p:txBody>
      </p:sp>
      <p:sp>
        <p:nvSpPr>
          <p:cNvPr id="10" name="文本框 9">
            <a:extLst>
              <a:ext uri="{FF2B5EF4-FFF2-40B4-BE49-F238E27FC236}">
                <a16:creationId xmlns:a16="http://schemas.microsoft.com/office/drawing/2014/main" id="{27ACA9E5-281C-42E5-982D-59060CC4FD47}"/>
              </a:ext>
            </a:extLst>
          </p:cNvPr>
          <p:cNvSpPr txBox="1"/>
          <p:nvPr/>
        </p:nvSpPr>
        <p:spPr>
          <a:xfrm>
            <a:off x="905095" y="650164"/>
            <a:ext cx="5022106" cy="307777"/>
          </a:xfrm>
          <a:prstGeom prst="snip1Rect">
            <a:avLst>
              <a:gd name="adj" fmla="val 0"/>
            </a:avLst>
          </a:prstGeom>
          <a:noFill/>
          <a:ln w="28575">
            <a:noFill/>
          </a:ln>
        </p:spPr>
        <p:txBody>
          <a:bodyPr wrap="square" rtlCol="0">
            <a:spAutoFit/>
          </a:bodyPr>
          <a:lstStyle/>
          <a:p>
            <a:r>
              <a:rPr lang="en-US" altLang="zh-CN" sz="1400" dirty="0">
                <a:solidFill>
                  <a:srgbClr val="582848"/>
                </a:solidFill>
                <a:latin typeface="Arial" panose="020B0604020202020204" pitchFamily="34" charset="0"/>
                <a:cs typeface="Arial" panose="020B0604020202020204" pitchFamily="34" charset="0"/>
              </a:rPr>
              <a:t>Summary Of Work Experience</a:t>
            </a:r>
            <a:endParaRPr lang="zh-CN" altLang="en-US" sz="1200" dirty="0">
              <a:solidFill>
                <a:srgbClr val="582848"/>
              </a:solidFill>
              <a:latin typeface="Arial" panose="020B0604020202020204" pitchFamily="34" charset="0"/>
              <a:ea typeface="华文仿宋" panose="02010600040101010101" pitchFamily="2" charset="-122"/>
              <a:cs typeface="Arial" panose="020B0604020202020204" pitchFamily="34" charset="0"/>
            </a:endParaRPr>
          </a:p>
        </p:txBody>
      </p:sp>
      <p:graphicFrame>
        <p:nvGraphicFramePr>
          <p:cNvPr id="49" name="Chart 1">
            <a:extLst>
              <a:ext uri="{FF2B5EF4-FFF2-40B4-BE49-F238E27FC236}">
                <a16:creationId xmlns:a16="http://schemas.microsoft.com/office/drawing/2014/main" id="{617440D5-79DB-48DB-BADC-ACC058F01E7A}"/>
              </a:ext>
            </a:extLst>
          </p:cNvPr>
          <p:cNvGraphicFramePr/>
          <p:nvPr>
            <p:extLst/>
          </p:nvPr>
        </p:nvGraphicFramePr>
        <p:xfrm>
          <a:off x="1247407" y="2513514"/>
          <a:ext cx="4894628" cy="3535913"/>
        </p:xfrm>
        <a:graphic>
          <a:graphicData uri="http://schemas.openxmlformats.org/drawingml/2006/chart">
            <c:chart xmlns:c="http://schemas.openxmlformats.org/drawingml/2006/chart" xmlns:r="http://schemas.openxmlformats.org/officeDocument/2006/relationships" r:id="rId2"/>
          </a:graphicData>
        </a:graphic>
      </p:graphicFrame>
      <p:sp>
        <p:nvSpPr>
          <p:cNvPr id="50" name="Oval 17">
            <a:extLst>
              <a:ext uri="{FF2B5EF4-FFF2-40B4-BE49-F238E27FC236}">
                <a16:creationId xmlns:a16="http://schemas.microsoft.com/office/drawing/2014/main" id="{9305B2C4-4050-4FCF-B847-C30D654E92E8}"/>
              </a:ext>
            </a:extLst>
          </p:cNvPr>
          <p:cNvSpPr/>
          <p:nvPr/>
        </p:nvSpPr>
        <p:spPr>
          <a:xfrm>
            <a:off x="6703778" y="2252206"/>
            <a:ext cx="644056" cy="644056"/>
          </a:xfrm>
          <a:prstGeom prst="ellipse">
            <a:avLst/>
          </a:prstGeom>
          <a:solidFill>
            <a:srgbClr val="642E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Freeform 193">
            <a:extLst>
              <a:ext uri="{FF2B5EF4-FFF2-40B4-BE49-F238E27FC236}">
                <a16:creationId xmlns:a16="http://schemas.microsoft.com/office/drawing/2014/main" id="{A8243D45-7F9F-491A-897E-8406D5E49FA6}"/>
              </a:ext>
            </a:extLst>
          </p:cNvPr>
          <p:cNvSpPr>
            <a:spLocks noChangeArrowheads="1"/>
          </p:cNvSpPr>
          <p:nvPr/>
        </p:nvSpPr>
        <p:spPr bwMode="auto">
          <a:xfrm>
            <a:off x="6880647" y="2450987"/>
            <a:ext cx="290318" cy="246494"/>
          </a:xfrm>
          <a:custGeom>
            <a:avLst/>
            <a:gdLst>
              <a:gd name="T0" fmla="*/ 117 w 232"/>
              <a:gd name="T1" fmla="*/ 196 h 197"/>
              <a:gd name="T2" fmla="*/ 25 w 232"/>
              <a:gd name="T3" fmla="*/ 104 h 197"/>
              <a:gd name="T4" fmla="*/ 25 w 232"/>
              <a:gd name="T5" fmla="*/ 104 h 197"/>
              <a:gd name="T6" fmla="*/ 25 w 232"/>
              <a:gd name="T7" fmla="*/ 22 h 197"/>
              <a:gd name="T8" fmla="*/ 25 w 232"/>
              <a:gd name="T9" fmla="*/ 22 h 197"/>
              <a:gd name="T10" fmla="*/ 107 w 232"/>
              <a:gd name="T11" fmla="*/ 22 h 197"/>
              <a:gd name="T12" fmla="*/ 117 w 232"/>
              <a:gd name="T13" fmla="*/ 32 h 197"/>
              <a:gd name="T14" fmla="*/ 127 w 232"/>
              <a:gd name="T15" fmla="*/ 22 h 197"/>
              <a:gd name="T16" fmla="*/ 127 w 232"/>
              <a:gd name="T17" fmla="*/ 22 h 197"/>
              <a:gd name="T18" fmla="*/ 209 w 232"/>
              <a:gd name="T19" fmla="*/ 22 h 197"/>
              <a:gd name="T20" fmla="*/ 209 w 232"/>
              <a:gd name="T21" fmla="*/ 22 h 197"/>
              <a:gd name="T22" fmla="*/ 209 w 232"/>
              <a:gd name="T23" fmla="*/ 104 h 197"/>
              <a:gd name="T24" fmla="*/ 117 w 232"/>
              <a:gd name="T25" fmla="*/ 196 h 197"/>
              <a:gd name="T26" fmla="*/ 66 w 232"/>
              <a:gd name="T27" fmla="*/ 14 h 197"/>
              <a:gd name="T28" fmla="*/ 66 w 232"/>
              <a:gd name="T29" fmla="*/ 14 h 197"/>
              <a:gd name="T30" fmla="*/ 31 w 232"/>
              <a:gd name="T31" fmla="*/ 98 h 197"/>
              <a:gd name="T32" fmla="*/ 117 w 232"/>
              <a:gd name="T33" fmla="*/ 184 h 197"/>
              <a:gd name="T34" fmla="*/ 203 w 232"/>
              <a:gd name="T35" fmla="*/ 98 h 197"/>
              <a:gd name="T36" fmla="*/ 203 w 232"/>
              <a:gd name="T37" fmla="*/ 98 h 197"/>
              <a:gd name="T38" fmla="*/ 203 w 232"/>
              <a:gd name="T39" fmla="*/ 28 h 197"/>
              <a:gd name="T40" fmla="*/ 203 w 232"/>
              <a:gd name="T41" fmla="*/ 28 h 197"/>
              <a:gd name="T42" fmla="*/ 133 w 232"/>
              <a:gd name="T43" fmla="*/ 28 h 197"/>
              <a:gd name="T44" fmla="*/ 117 w 232"/>
              <a:gd name="T45" fmla="*/ 44 h 197"/>
              <a:gd name="T46" fmla="*/ 101 w 232"/>
              <a:gd name="T47" fmla="*/ 28 h 197"/>
              <a:gd name="T48" fmla="*/ 101 w 232"/>
              <a:gd name="T49" fmla="*/ 28 h 197"/>
              <a:gd name="T50" fmla="*/ 66 w 232"/>
              <a:gd name="T51" fmla="*/ 14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32" h="197">
                <a:moveTo>
                  <a:pt x="117" y="196"/>
                </a:moveTo>
                <a:lnTo>
                  <a:pt x="25" y="104"/>
                </a:lnTo>
                <a:lnTo>
                  <a:pt x="25" y="104"/>
                </a:lnTo>
                <a:cubicBezTo>
                  <a:pt x="3" y="81"/>
                  <a:pt x="3" y="45"/>
                  <a:pt x="25" y="22"/>
                </a:cubicBezTo>
                <a:lnTo>
                  <a:pt x="25" y="22"/>
                </a:lnTo>
                <a:cubicBezTo>
                  <a:pt x="48" y="0"/>
                  <a:pt x="84" y="0"/>
                  <a:pt x="107" y="22"/>
                </a:cubicBezTo>
                <a:lnTo>
                  <a:pt x="117" y="32"/>
                </a:lnTo>
                <a:lnTo>
                  <a:pt x="127" y="22"/>
                </a:lnTo>
                <a:lnTo>
                  <a:pt x="127" y="22"/>
                </a:lnTo>
                <a:cubicBezTo>
                  <a:pt x="149" y="0"/>
                  <a:pt x="186" y="0"/>
                  <a:pt x="209" y="22"/>
                </a:cubicBezTo>
                <a:lnTo>
                  <a:pt x="209" y="22"/>
                </a:lnTo>
                <a:cubicBezTo>
                  <a:pt x="231" y="45"/>
                  <a:pt x="231" y="81"/>
                  <a:pt x="209" y="104"/>
                </a:cubicBezTo>
                <a:lnTo>
                  <a:pt x="117" y="196"/>
                </a:lnTo>
                <a:close/>
                <a:moveTo>
                  <a:pt x="66" y="14"/>
                </a:moveTo>
                <a:lnTo>
                  <a:pt x="66" y="14"/>
                </a:lnTo>
                <a:cubicBezTo>
                  <a:pt x="22" y="14"/>
                  <a:pt x="0" y="67"/>
                  <a:pt x="31" y="98"/>
                </a:cubicBezTo>
                <a:lnTo>
                  <a:pt x="117" y="184"/>
                </a:lnTo>
                <a:lnTo>
                  <a:pt x="203" y="98"/>
                </a:lnTo>
                <a:lnTo>
                  <a:pt x="203" y="98"/>
                </a:lnTo>
                <a:cubicBezTo>
                  <a:pt x="221" y="79"/>
                  <a:pt x="221" y="47"/>
                  <a:pt x="203" y="28"/>
                </a:cubicBezTo>
                <a:lnTo>
                  <a:pt x="203" y="28"/>
                </a:lnTo>
                <a:cubicBezTo>
                  <a:pt x="183" y="9"/>
                  <a:pt x="152" y="9"/>
                  <a:pt x="133" y="28"/>
                </a:cubicBezTo>
                <a:lnTo>
                  <a:pt x="117" y="44"/>
                </a:lnTo>
                <a:lnTo>
                  <a:pt x="101" y="28"/>
                </a:lnTo>
                <a:lnTo>
                  <a:pt x="101" y="28"/>
                </a:lnTo>
                <a:cubicBezTo>
                  <a:pt x="92" y="19"/>
                  <a:pt x="79" y="14"/>
                  <a:pt x="66" y="14"/>
                </a:cubicBezTo>
                <a:close/>
              </a:path>
            </a:pathLst>
          </a:custGeom>
          <a:solidFill>
            <a:schemeClr val="bg1"/>
          </a:solidFill>
          <a:ln>
            <a:noFill/>
          </a:ln>
          <a:effectLst/>
          <a:extLst/>
        </p:spPr>
        <p:txBody>
          <a:bodyPr wrap="none" anchor="ctr"/>
          <a:lstStyle/>
          <a:p>
            <a:endParaRPr lang="en-US"/>
          </a:p>
        </p:txBody>
      </p:sp>
      <p:sp>
        <p:nvSpPr>
          <p:cNvPr id="52" name="TextBox 23">
            <a:extLst>
              <a:ext uri="{FF2B5EF4-FFF2-40B4-BE49-F238E27FC236}">
                <a16:creationId xmlns:a16="http://schemas.microsoft.com/office/drawing/2014/main" id="{9FF6857A-2E9A-498D-A28E-5F311B7058C7}"/>
              </a:ext>
            </a:extLst>
          </p:cNvPr>
          <p:cNvSpPr txBox="1"/>
          <p:nvPr/>
        </p:nvSpPr>
        <p:spPr>
          <a:xfrm>
            <a:off x="6603251" y="2993929"/>
            <a:ext cx="1233992" cy="307777"/>
          </a:xfrm>
          <a:prstGeom prst="rect">
            <a:avLst/>
          </a:prstGeom>
          <a:noFill/>
        </p:spPr>
        <p:txBody>
          <a:bodyPr wrap="none" rtlCol="0">
            <a:spAutoFit/>
          </a:bodyPr>
          <a:lstStyle/>
          <a:p>
            <a:r>
              <a:rPr lang="en-US" sz="1400" dirty="0">
                <a:solidFill>
                  <a:schemeClr val="tx1">
                    <a:lumMod val="75000"/>
                    <a:lumOff val="25000"/>
                  </a:schemeClr>
                </a:solidFill>
                <a:latin typeface="Arial" panose="020B0604020202020204" pitchFamily="34" charset="0"/>
                <a:ea typeface="Nexa Bold" charset="0"/>
                <a:cs typeface="Arial" panose="020B0604020202020204" pitchFamily="34" charset="0"/>
              </a:rPr>
              <a:t>YOUR TITLE</a:t>
            </a:r>
          </a:p>
        </p:txBody>
      </p:sp>
      <p:sp>
        <p:nvSpPr>
          <p:cNvPr id="53" name="Oval 27">
            <a:extLst>
              <a:ext uri="{FF2B5EF4-FFF2-40B4-BE49-F238E27FC236}">
                <a16:creationId xmlns:a16="http://schemas.microsoft.com/office/drawing/2014/main" id="{BED4550F-7CC3-4F3A-B585-AF5E81786069}"/>
              </a:ext>
            </a:extLst>
          </p:cNvPr>
          <p:cNvSpPr/>
          <p:nvPr/>
        </p:nvSpPr>
        <p:spPr>
          <a:xfrm>
            <a:off x="6703778" y="4276954"/>
            <a:ext cx="644056" cy="644056"/>
          </a:xfrm>
          <a:prstGeom prst="ellipse">
            <a:avLst/>
          </a:prstGeom>
          <a:solidFill>
            <a:srgbClr val="7EB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TextBox 30">
            <a:extLst>
              <a:ext uri="{FF2B5EF4-FFF2-40B4-BE49-F238E27FC236}">
                <a16:creationId xmlns:a16="http://schemas.microsoft.com/office/drawing/2014/main" id="{DAC68064-8BD7-4F4C-8267-3BDB2F046756}"/>
              </a:ext>
            </a:extLst>
          </p:cNvPr>
          <p:cNvSpPr txBox="1"/>
          <p:nvPr/>
        </p:nvSpPr>
        <p:spPr>
          <a:xfrm>
            <a:off x="6603251" y="5018677"/>
            <a:ext cx="1233992" cy="307777"/>
          </a:xfrm>
          <a:prstGeom prst="rect">
            <a:avLst/>
          </a:prstGeom>
          <a:noFill/>
        </p:spPr>
        <p:txBody>
          <a:bodyPr wrap="none" rtlCol="0">
            <a:spAutoFit/>
          </a:bodyPr>
          <a:lstStyle/>
          <a:p>
            <a:r>
              <a:rPr lang="en-US" sz="1400" dirty="0">
                <a:solidFill>
                  <a:schemeClr val="tx1">
                    <a:lumMod val="75000"/>
                    <a:lumOff val="25000"/>
                  </a:schemeClr>
                </a:solidFill>
                <a:latin typeface="Arial" panose="020B0604020202020204" pitchFamily="34" charset="0"/>
                <a:ea typeface="Nexa Bold" charset="0"/>
                <a:cs typeface="Arial" panose="020B0604020202020204" pitchFamily="34" charset="0"/>
              </a:rPr>
              <a:t>YOUR TITLE</a:t>
            </a:r>
          </a:p>
        </p:txBody>
      </p:sp>
      <p:sp>
        <p:nvSpPr>
          <p:cNvPr id="55" name="Freeform 217">
            <a:extLst>
              <a:ext uri="{FF2B5EF4-FFF2-40B4-BE49-F238E27FC236}">
                <a16:creationId xmlns:a16="http://schemas.microsoft.com/office/drawing/2014/main" id="{6E6B459C-F190-4F80-96CE-26D3A4DF72BF}"/>
              </a:ext>
            </a:extLst>
          </p:cNvPr>
          <p:cNvSpPr>
            <a:spLocks noChangeArrowheads="1"/>
          </p:cNvSpPr>
          <p:nvPr/>
        </p:nvSpPr>
        <p:spPr bwMode="auto">
          <a:xfrm>
            <a:off x="6888598" y="4492168"/>
            <a:ext cx="268410" cy="213628"/>
          </a:xfrm>
          <a:custGeom>
            <a:avLst/>
            <a:gdLst>
              <a:gd name="T0" fmla="*/ 25 w 216"/>
              <a:gd name="T1" fmla="*/ 171 h 172"/>
              <a:gd name="T2" fmla="*/ 0 w 216"/>
              <a:gd name="T3" fmla="*/ 146 h 172"/>
              <a:gd name="T4" fmla="*/ 0 w 216"/>
              <a:gd name="T5" fmla="*/ 44 h 172"/>
              <a:gd name="T6" fmla="*/ 59 w 216"/>
              <a:gd name="T7" fmla="*/ 19 h 172"/>
              <a:gd name="T8" fmla="*/ 62 w 216"/>
              <a:gd name="T9" fmla="*/ 9 h 172"/>
              <a:gd name="T10" fmla="*/ 141 w 216"/>
              <a:gd name="T11" fmla="*/ 0 h 172"/>
              <a:gd name="T12" fmla="*/ 153 w 216"/>
              <a:gd name="T13" fmla="*/ 9 h 172"/>
              <a:gd name="T14" fmla="*/ 156 w 216"/>
              <a:gd name="T15" fmla="*/ 19 h 172"/>
              <a:gd name="T16" fmla="*/ 190 w 216"/>
              <a:gd name="T17" fmla="*/ 19 h 172"/>
              <a:gd name="T18" fmla="*/ 215 w 216"/>
              <a:gd name="T19" fmla="*/ 146 h 172"/>
              <a:gd name="T20" fmla="*/ 190 w 216"/>
              <a:gd name="T21" fmla="*/ 171 h 172"/>
              <a:gd name="T22" fmla="*/ 25 w 216"/>
              <a:gd name="T23" fmla="*/ 28 h 172"/>
              <a:gd name="T24" fmla="*/ 8 w 216"/>
              <a:gd name="T25" fmla="*/ 146 h 172"/>
              <a:gd name="T26" fmla="*/ 25 w 216"/>
              <a:gd name="T27" fmla="*/ 163 h 172"/>
              <a:gd name="T28" fmla="*/ 190 w 216"/>
              <a:gd name="T29" fmla="*/ 163 h 172"/>
              <a:gd name="T30" fmla="*/ 207 w 216"/>
              <a:gd name="T31" fmla="*/ 44 h 172"/>
              <a:gd name="T32" fmla="*/ 190 w 216"/>
              <a:gd name="T33" fmla="*/ 28 h 172"/>
              <a:gd name="T34" fmla="*/ 145 w 216"/>
              <a:gd name="T35" fmla="*/ 11 h 172"/>
              <a:gd name="T36" fmla="*/ 141 w 216"/>
              <a:gd name="T37" fmla="*/ 8 h 172"/>
              <a:gd name="T38" fmla="*/ 74 w 216"/>
              <a:gd name="T39" fmla="*/ 8 h 172"/>
              <a:gd name="T40" fmla="*/ 65 w 216"/>
              <a:gd name="T41" fmla="*/ 28 h 172"/>
              <a:gd name="T42" fmla="*/ 108 w 216"/>
              <a:gd name="T43" fmla="*/ 146 h 172"/>
              <a:gd name="T44" fmla="*/ 70 w 216"/>
              <a:gd name="T45" fmla="*/ 55 h 172"/>
              <a:gd name="T46" fmla="*/ 160 w 216"/>
              <a:gd name="T47" fmla="*/ 93 h 172"/>
              <a:gd name="T48" fmla="*/ 108 w 216"/>
              <a:gd name="T49" fmla="*/ 146 h 172"/>
              <a:gd name="T50" fmla="*/ 108 w 216"/>
              <a:gd name="T51" fmla="*/ 48 h 172"/>
              <a:gd name="T52" fmla="*/ 76 w 216"/>
              <a:gd name="T53" fmla="*/ 124 h 172"/>
              <a:gd name="T54" fmla="*/ 152 w 216"/>
              <a:gd name="T55" fmla="*/ 93 h 172"/>
              <a:gd name="T56" fmla="*/ 185 w 216"/>
              <a:gd name="T57" fmla="*/ 43 h 172"/>
              <a:gd name="T58" fmla="*/ 180 w 216"/>
              <a:gd name="T59" fmla="*/ 56 h 172"/>
              <a:gd name="T60" fmla="*/ 193 w 216"/>
              <a:gd name="T61" fmla="*/ 51 h 172"/>
              <a:gd name="T62" fmla="*/ 185 w 216"/>
              <a:gd name="T63" fmla="*/ 43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6" h="172">
                <a:moveTo>
                  <a:pt x="190" y="171"/>
                </a:moveTo>
                <a:lnTo>
                  <a:pt x="25" y="171"/>
                </a:lnTo>
                <a:lnTo>
                  <a:pt x="25" y="171"/>
                </a:lnTo>
                <a:cubicBezTo>
                  <a:pt x="11" y="171"/>
                  <a:pt x="0" y="160"/>
                  <a:pt x="0" y="146"/>
                </a:cubicBezTo>
                <a:lnTo>
                  <a:pt x="0" y="44"/>
                </a:lnTo>
                <a:lnTo>
                  <a:pt x="0" y="44"/>
                </a:lnTo>
                <a:cubicBezTo>
                  <a:pt x="0" y="31"/>
                  <a:pt x="11" y="19"/>
                  <a:pt x="25" y="19"/>
                </a:cubicBezTo>
                <a:lnTo>
                  <a:pt x="59" y="19"/>
                </a:lnTo>
                <a:lnTo>
                  <a:pt x="62" y="9"/>
                </a:lnTo>
                <a:lnTo>
                  <a:pt x="62" y="9"/>
                </a:lnTo>
                <a:cubicBezTo>
                  <a:pt x="63" y="4"/>
                  <a:pt x="68" y="0"/>
                  <a:pt x="74" y="0"/>
                </a:cubicBezTo>
                <a:lnTo>
                  <a:pt x="141" y="0"/>
                </a:lnTo>
                <a:lnTo>
                  <a:pt x="141" y="0"/>
                </a:lnTo>
                <a:cubicBezTo>
                  <a:pt x="147" y="0"/>
                  <a:pt x="152" y="4"/>
                  <a:pt x="153" y="9"/>
                </a:cubicBezTo>
                <a:lnTo>
                  <a:pt x="154" y="10"/>
                </a:lnTo>
                <a:lnTo>
                  <a:pt x="156" y="19"/>
                </a:lnTo>
                <a:lnTo>
                  <a:pt x="190" y="19"/>
                </a:lnTo>
                <a:lnTo>
                  <a:pt x="190" y="19"/>
                </a:lnTo>
                <a:cubicBezTo>
                  <a:pt x="204" y="19"/>
                  <a:pt x="215" y="31"/>
                  <a:pt x="215" y="44"/>
                </a:cubicBezTo>
                <a:lnTo>
                  <a:pt x="215" y="146"/>
                </a:lnTo>
                <a:lnTo>
                  <a:pt x="215" y="146"/>
                </a:lnTo>
                <a:cubicBezTo>
                  <a:pt x="215" y="160"/>
                  <a:pt x="204" y="171"/>
                  <a:pt x="190" y="171"/>
                </a:cubicBezTo>
                <a:close/>
                <a:moveTo>
                  <a:pt x="25" y="28"/>
                </a:moveTo>
                <a:lnTo>
                  <a:pt x="25" y="28"/>
                </a:lnTo>
                <a:cubicBezTo>
                  <a:pt x="15" y="28"/>
                  <a:pt x="8" y="35"/>
                  <a:pt x="8" y="44"/>
                </a:cubicBezTo>
                <a:lnTo>
                  <a:pt x="8" y="146"/>
                </a:lnTo>
                <a:lnTo>
                  <a:pt x="8" y="146"/>
                </a:lnTo>
                <a:cubicBezTo>
                  <a:pt x="8" y="155"/>
                  <a:pt x="15" y="163"/>
                  <a:pt x="25" y="163"/>
                </a:cubicBezTo>
                <a:lnTo>
                  <a:pt x="190" y="163"/>
                </a:lnTo>
                <a:lnTo>
                  <a:pt x="190" y="163"/>
                </a:lnTo>
                <a:cubicBezTo>
                  <a:pt x="200" y="163"/>
                  <a:pt x="207" y="155"/>
                  <a:pt x="207" y="146"/>
                </a:cubicBezTo>
                <a:lnTo>
                  <a:pt x="207" y="44"/>
                </a:lnTo>
                <a:lnTo>
                  <a:pt x="207" y="44"/>
                </a:lnTo>
                <a:cubicBezTo>
                  <a:pt x="207" y="35"/>
                  <a:pt x="200" y="28"/>
                  <a:pt x="190" y="28"/>
                </a:cubicBezTo>
                <a:lnTo>
                  <a:pt x="150" y="28"/>
                </a:lnTo>
                <a:lnTo>
                  <a:pt x="145" y="11"/>
                </a:lnTo>
                <a:lnTo>
                  <a:pt x="145" y="11"/>
                </a:lnTo>
                <a:cubicBezTo>
                  <a:pt x="145" y="9"/>
                  <a:pt x="143" y="8"/>
                  <a:pt x="141" y="8"/>
                </a:cubicBezTo>
                <a:lnTo>
                  <a:pt x="74" y="8"/>
                </a:lnTo>
                <a:lnTo>
                  <a:pt x="74" y="8"/>
                </a:lnTo>
                <a:cubicBezTo>
                  <a:pt x="72" y="8"/>
                  <a:pt x="70" y="9"/>
                  <a:pt x="70" y="11"/>
                </a:cubicBezTo>
                <a:lnTo>
                  <a:pt x="65" y="28"/>
                </a:lnTo>
                <a:lnTo>
                  <a:pt x="25" y="28"/>
                </a:lnTo>
                <a:close/>
                <a:moveTo>
                  <a:pt x="108" y="146"/>
                </a:moveTo>
                <a:lnTo>
                  <a:pt x="108" y="146"/>
                </a:lnTo>
                <a:cubicBezTo>
                  <a:pt x="61" y="146"/>
                  <a:pt x="37" y="89"/>
                  <a:pt x="70" y="55"/>
                </a:cubicBezTo>
                <a:lnTo>
                  <a:pt x="70" y="55"/>
                </a:lnTo>
                <a:cubicBezTo>
                  <a:pt x="104" y="22"/>
                  <a:pt x="160" y="46"/>
                  <a:pt x="160" y="93"/>
                </a:cubicBezTo>
                <a:lnTo>
                  <a:pt x="160" y="93"/>
                </a:lnTo>
                <a:cubicBezTo>
                  <a:pt x="160" y="122"/>
                  <a:pt x="136" y="146"/>
                  <a:pt x="108" y="146"/>
                </a:cubicBezTo>
                <a:close/>
                <a:moveTo>
                  <a:pt x="108" y="48"/>
                </a:moveTo>
                <a:lnTo>
                  <a:pt x="108" y="48"/>
                </a:lnTo>
                <a:cubicBezTo>
                  <a:pt x="68" y="48"/>
                  <a:pt x="48" y="96"/>
                  <a:pt x="76" y="124"/>
                </a:cubicBezTo>
                <a:lnTo>
                  <a:pt x="76" y="124"/>
                </a:lnTo>
                <a:cubicBezTo>
                  <a:pt x="104" y="152"/>
                  <a:pt x="152" y="133"/>
                  <a:pt x="152" y="93"/>
                </a:cubicBezTo>
                <a:lnTo>
                  <a:pt x="152" y="93"/>
                </a:lnTo>
                <a:cubicBezTo>
                  <a:pt x="152" y="68"/>
                  <a:pt x="132" y="48"/>
                  <a:pt x="108" y="48"/>
                </a:cubicBezTo>
                <a:close/>
                <a:moveTo>
                  <a:pt x="185" y="43"/>
                </a:moveTo>
                <a:lnTo>
                  <a:pt x="185" y="43"/>
                </a:lnTo>
                <a:cubicBezTo>
                  <a:pt x="178" y="43"/>
                  <a:pt x="175" y="52"/>
                  <a:pt x="180" y="56"/>
                </a:cubicBezTo>
                <a:lnTo>
                  <a:pt x="180" y="56"/>
                </a:lnTo>
                <a:cubicBezTo>
                  <a:pt x="184" y="61"/>
                  <a:pt x="193" y="58"/>
                  <a:pt x="193" y="51"/>
                </a:cubicBezTo>
                <a:lnTo>
                  <a:pt x="193" y="51"/>
                </a:lnTo>
                <a:cubicBezTo>
                  <a:pt x="193" y="46"/>
                  <a:pt x="189" y="43"/>
                  <a:pt x="185" y="43"/>
                </a:cubicBezTo>
                <a:close/>
              </a:path>
            </a:pathLst>
          </a:custGeom>
          <a:solidFill>
            <a:schemeClr val="bg1"/>
          </a:solidFill>
          <a:ln>
            <a:noFill/>
          </a:ln>
          <a:effectLst/>
          <a:extLst/>
        </p:spPr>
        <p:txBody>
          <a:bodyPr wrap="none" anchor="ctr"/>
          <a:lstStyle/>
          <a:p>
            <a:endParaRPr lang="en-US"/>
          </a:p>
        </p:txBody>
      </p:sp>
      <p:sp>
        <p:nvSpPr>
          <p:cNvPr id="56" name="Oval 32">
            <a:extLst>
              <a:ext uri="{FF2B5EF4-FFF2-40B4-BE49-F238E27FC236}">
                <a16:creationId xmlns:a16="http://schemas.microsoft.com/office/drawing/2014/main" id="{7BEDC476-6033-4B03-8BD4-EFDCB33A9596}"/>
              </a:ext>
            </a:extLst>
          </p:cNvPr>
          <p:cNvSpPr/>
          <p:nvPr/>
        </p:nvSpPr>
        <p:spPr>
          <a:xfrm>
            <a:off x="9047553" y="2252206"/>
            <a:ext cx="644056" cy="644056"/>
          </a:xfrm>
          <a:prstGeom prst="ellipse">
            <a:avLst/>
          </a:prstGeom>
          <a:solidFill>
            <a:srgbClr val="642E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TextBox 35">
            <a:extLst>
              <a:ext uri="{FF2B5EF4-FFF2-40B4-BE49-F238E27FC236}">
                <a16:creationId xmlns:a16="http://schemas.microsoft.com/office/drawing/2014/main" id="{34EA9564-B643-478B-AB76-5E4CE5314102}"/>
              </a:ext>
            </a:extLst>
          </p:cNvPr>
          <p:cNvSpPr txBox="1"/>
          <p:nvPr/>
        </p:nvSpPr>
        <p:spPr>
          <a:xfrm>
            <a:off x="8947026" y="2993929"/>
            <a:ext cx="1233992" cy="307777"/>
          </a:xfrm>
          <a:prstGeom prst="rect">
            <a:avLst/>
          </a:prstGeom>
          <a:noFill/>
        </p:spPr>
        <p:txBody>
          <a:bodyPr wrap="none" rtlCol="0">
            <a:spAutoFit/>
          </a:bodyPr>
          <a:lstStyle/>
          <a:p>
            <a:r>
              <a:rPr lang="en-US" sz="1400" dirty="0">
                <a:solidFill>
                  <a:schemeClr val="tx1">
                    <a:lumMod val="75000"/>
                    <a:lumOff val="25000"/>
                  </a:schemeClr>
                </a:solidFill>
                <a:latin typeface="Arial" panose="020B0604020202020204" pitchFamily="34" charset="0"/>
                <a:ea typeface="Nexa Bold" charset="0"/>
                <a:cs typeface="Arial" panose="020B0604020202020204" pitchFamily="34" charset="0"/>
              </a:rPr>
              <a:t>YOUR TITLE</a:t>
            </a:r>
          </a:p>
        </p:txBody>
      </p:sp>
      <p:sp>
        <p:nvSpPr>
          <p:cNvPr id="58" name="Oval 37">
            <a:extLst>
              <a:ext uri="{FF2B5EF4-FFF2-40B4-BE49-F238E27FC236}">
                <a16:creationId xmlns:a16="http://schemas.microsoft.com/office/drawing/2014/main" id="{71412FA3-8ED3-4EE3-A4DC-D5404F4CF2C3}"/>
              </a:ext>
            </a:extLst>
          </p:cNvPr>
          <p:cNvSpPr/>
          <p:nvPr/>
        </p:nvSpPr>
        <p:spPr>
          <a:xfrm>
            <a:off x="9047553" y="4276954"/>
            <a:ext cx="644056" cy="644056"/>
          </a:xfrm>
          <a:prstGeom prst="ellipse">
            <a:avLst/>
          </a:prstGeom>
          <a:solidFill>
            <a:srgbClr val="7EB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TextBox 39">
            <a:extLst>
              <a:ext uri="{FF2B5EF4-FFF2-40B4-BE49-F238E27FC236}">
                <a16:creationId xmlns:a16="http://schemas.microsoft.com/office/drawing/2014/main" id="{7DADB73D-55B2-4CF4-A586-0AB1747A0ADA}"/>
              </a:ext>
            </a:extLst>
          </p:cNvPr>
          <p:cNvSpPr txBox="1"/>
          <p:nvPr/>
        </p:nvSpPr>
        <p:spPr>
          <a:xfrm>
            <a:off x="8947026" y="5018677"/>
            <a:ext cx="1233992" cy="307777"/>
          </a:xfrm>
          <a:prstGeom prst="rect">
            <a:avLst/>
          </a:prstGeom>
          <a:noFill/>
        </p:spPr>
        <p:txBody>
          <a:bodyPr wrap="none" rtlCol="0">
            <a:spAutoFit/>
          </a:bodyPr>
          <a:lstStyle/>
          <a:p>
            <a:r>
              <a:rPr lang="en-US" sz="1400" dirty="0">
                <a:solidFill>
                  <a:schemeClr val="tx1">
                    <a:lumMod val="75000"/>
                    <a:lumOff val="25000"/>
                  </a:schemeClr>
                </a:solidFill>
                <a:latin typeface="Arial" panose="020B0604020202020204" pitchFamily="34" charset="0"/>
                <a:ea typeface="Nexa Bold" charset="0"/>
                <a:cs typeface="Arial" panose="020B0604020202020204" pitchFamily="34" charset="0"/>
              </a:rPr>
              <a:t>YOUR TITLE</a:t>
            </a:r>
          </a:p>
        </p:txBody>
      </p:sp>
      <p:sp>
        <p:nvSpPr>
          <p:cNvPr id="60" name="Freeform 222">
            <a:extLst>
              <a:ext uri="{FF2B5EF4-FFF2-40B4-BE49-F238E27FC236}">
                <a16:creationId xmlns:a16="http://schemas.microsoft.com/office/drawing/2014/main" id="{F485AA2F-827F-428E-B2AD-52AE81D02635}"/>
              </a:ext>
            </a:extLst>
          </p:cNvPr>
          <p:cNvSpPr>
            <a:spLocks noChangeArrowheads="1"/>
          </p:cNvSpPr>
          <p:nvPr/>
        </p:nvSpPr>
        <p:spPr bwMode="auto">
          <a:xfrm>
            <a:off x="9235376" y="2458404"/>
            <a:ext cx="268410" cy="262930"/>
          </a:xfrm>
          <a:custGeom>
            <a:avLst/>
            <a:gdLst>
              <a:gd name="T0" fmla="*/ 186 w 216"/>
              <a:gd name="T1" fmla="*/ 0 h 210"/>
              <a:gd name="T2" fmla="*/ 29 w 216"/>
              <a:gd name="T3" fmla="*/ 0 h 210"/>
              <a:gd name="T4" fmla="*/ 29 w 216"/>
              <a:gd name="T5" fmla="*/ 0 h 210"/>
              <a:gd name="T6" fmla="*/ 0 w 216"/>
              <a:gd name="T7" fmla="*/ 29 h 210"/>
              <a:gd name="T8" fmla="*/ 0 w 216"/>
              <a:gd name="T9" fmla="*/ 136 h 210"/>
              <a:gd name="T10" fmla="*/ 0 w 216"/>
              <a:gd name="T11" fmla="*/ 136 h 210"/>
              <a:gd name="T12" fmla="*/ 29 w 216"/>
              <a:gd name="T13" fmla="*/ 165 h 210"/>
              <a:gd name="T14" fmla="*/ 32 w 216"/>
              <a:gd name="T15" fmla="*/ 165 h 210"/>
              <a:gd name="T16" fmla="*/ 32 w 216"/>
              <a:gd name="T17" fmla="*/ 209 h 210"/>
              <a:gd name="T18" fmla="*/ 96 w 216"/>
              <a:gd name="T19" fmla="*/ 165 h 210"/>
              <a:gd name="T20" fmla="*/ 186 w 216"/>
              <a:gd name="T21" fmla="*/ 165 h 210"/>
              <a:gd name="T22" fmla="*/ 186 w 216"/>
              <a:gd name="T23" fmla="*/ 165 h 210"/>
              <a:gd name="T24" fmla="*/ 215 w 216"/>
              <a:gd name="T25" fmla="*/ 136 h 210"/>
              <a:gd name="T26" fmla="*/ 215 w 216"/>
              <a:gd name="T27" fmla="*/ 29 h 210"/>
              <a:gd name="T28" fmla="*/ 215 w 216"/>
              <a:gd name="T29" fmla="*/ 29 h 210"/>
              <a:gd name="T30" fmla="*/ 186 w 216"/>
              <a:gd name="T31" fmla="*/ 0 h 210"/>
              <a:gd name="T32" fmla="*/ 207 w 216"/>
              <a:gd name="T33" fmla="*/ 136 h 210"/>
              <a:gd name="T34" fmla="*/ 207 w 216"/>
              <a:gd name="T35" fmla="*/ 136 h 210"/>
              <a:gd name="T36" fmla="*/ 186 w 216"/>
              <a:gd name="T37" fmla="*/ 157 h 210"/>
              <a:gd name="T38" fmla="*/ 93 w 216"/>
              <a:gd name="T39" fmla="*/ 157 h 210"/>
              <a:gd name="T40" fmla="*/ 40 w 216"/>
              <a:gd name="T41" fmla="*/ 193 h 210"/>
              <a:gd name="T42" fmla="*/ 41 w 216"/>
              <a:gd name="T43" fmla="*/ 157 h 210"/>
              <a:gd name="T44" fmla="*/ 29 w 216"/>
              <a:gd name="T45" fmla="*/ 157 h 210"/>
              <a:gd name="T46" fmla="*/ 29 w 216"/>
              <a:gd name="T47" fmla="*/ 157 h 210"/>
              <a:gd name="T48" fmla="*/ 8 w 216"/>
              <a:gd name="T49" fmla="*/ 136 h 210"/>
              <a:gd name="T50" fmla="*/ 8 w 216"/>
              <a:gd name="T51" fmla="*/ 29 h 210"/>
              <a:gd name="T52" fmla="*/ 8 w 216"/>
              <a:gd name="T53" fmla="*/ 29 h 210"/>
              <a:gd name="T54" fmla="*/ 29 w 216"/>
              <a:gd name="T55" fmla="*/ 8 h 210"/>
              <a:gd name="T56" fmla="*/ 186 w 216"/>
              <a:gd name="T57" fmla="*/ 8 h 210"/>
              <a:gd name="T58" fmla="*/ 186 w 216"/>
              <a:gd name="T59" fmla="*/ 8 h 210"/>
              <a:gd name="T60" fmla="*/ 207 w 216"/>
              <a:gd name="T61" fmla="*/ 29 h 210"/>
              <a:gd name="T62" fmla="*/ 207 w 216"/>
              <a:gd name="T63" fmla="*/ 136 h 210"/>
              <a:gd name="T64" fmla="*/ 78 w 216"/>
              <a:gd name="T65" fmla="*/ 80 h 210"/>
              <a:gd name="T66" fmla="*/ 78 w 216"/>
              <a:gd name="T67" fmla="*/ 80 h 210"/>
              <a:gd name="T68" fmla="*/ 57 w 216"/>
              <a:gd name="T69" fmla="*/ 88 h 210"/>
              <a:gd name="T70" fmla="*/ 57 w 216"/>
              <a:gd name="T71" fmla="*/ 88 h 210"/>
              <a:gd name="T72" fmla="*/ 65 w 216"/>
              <a:gd name="T73" fmla="*/ 67 h 210"/>
              <a:gd name="T74" fmla="*/ 65 w 216"/>
              <a:gd name="T75" fmla="*/ 67 h 210"/>
              <a:gd name="T76" fmla="*/ 78 w 216"/>
              <a:gd name="T77" fmla="*/ 80 h 210"/>
              <a:gd name="T78" fmla="*/ 120 w 216"/>
              <a:gd name="T79" fmla="*/ 80 h 210"/>
              <a:gd name="T80" fmla="*/ 120 w 216"/>
              <a:gd name="T81" fmla="*/ 80 h 210"/>
              <a:gd name="T82" fmla="*/ 99 w 216"/>
              <a:gd name="T83" fmla="*/ 88 h 210"/>
              <a:gd name="T84" fmla="*/ 99 w 216"/>
              <a:gd name="T85" fmla="*/ 88 h 210"/>
              <a:gd name="T86" fmla="*/ 108 w 216"/>
              <a:gd name="T87" fmla="*/ 67 h 210"/>
              <a:gd name="T88" fmla="*/ 108 w 216"/>
              <a:gd name="T89" fmla="*/ 67 h 210"/>
              <a:gd name="T90" fmla="*/ 120 w 216"/>
              <a:gd name="T91" fmla="*/ 80 h 210"/>
              <a:gd name="T92" fmla="*/ 162 w 216"/>
              <a:gd name="T93" fmla="*/ 81 h 210"/>
              <a:gd name="T94" fmla="*/ 162 w 216"/>
              <a:gd name="T95" fmla="*/ 81 h 210"/>
              <a:gd name="T96" fmla="*/ 141 w 216"/>
              <a:gd name="T97" fmla="*/ 90 h 210"/>
              <a:gd name="T98" fmla="*/ 141 w 216"/>
              <a:gd name="T99" fmla="*/ 90 h 210"/>
              <a:gd name="T100" fmla="*/ 150 w 216"/>
              <a:gd name="T101" fmla="*/ 69 h 210"/>
              <a:gd name="T102" fmla="*/ 150 w 216"/>
              <a:gd name="T103" fmla="*/ 69 h 210"/>
              <a:gd name="T104" fmla="*/ 162 w 216"/>
              <a:gd name="T105" fmla="*/ 8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6" h="210">
                <a:moveTo>
                  <a:pt x="186" y="0"/>
                </a:moveTo>
                <a:lnTo>
                  <a:pt x="29" y="0"/>
                </a:lnTo>
                <a:lnTo>
                  <a:pt x="29" y="0"/>
                </a:lnTo>
                <a:cubicBezTo>
                  <a:pt x="13" y="0"/>
                  <a:pt x="0" y="13"/>
                  <a:pt x="0" y="29"/>
                </a:cubicBezTo>
                <a:lnTo>
                  <a:pt x="0" y="136"/>
                </a:lnTo>
                <a:lnTo>
                  <a:pt x="0" y="136"/>
                </a:lnTo>
                <a:cubicBezTo>
                  <a:pt x="0" y="152"/>
                  <a:pt x="13" y="165"/>
                  <a:pt x="29" y="165"/>
                </a:cubicBezTo>
                <a:lnTo>
                  <a:pt x="32" y="165"/>
                </a:lnTo>
                <a:lnTo>
                  <a:pt x="32" y="209"/>
                </a:lnTo>
                <a:lnTo>
                  <a:pt x="96" y="165"/>
                </a:lnTo>
                <a:lnTo>
                  <a:pt x="186" y="165"/>
                </a:lnTo>
                <a:lnTo>
                  <a:pt x="186" y="165"/>
                </a:lnTo>
                <a:cubicBezTo>
                  <a:pt x="202" y="165"/>
                  <a:pt x="215" y="152"/>
                  <a:pt x="215" y="136"/>
                </a:cubicBezTo>
                <a:lnTo>
                  <a:pt x="215" y="29"/>
                </a:lnTo>
                <a:lnTo>
                  <a:pt x="215" y="29"/>
                </a:lnTo>
                <a:cubicBezTo>
                  <a:pt x="215" y="13"/>
                  <a:pt x="202" y="0"/>
                  <a:pt x="186" y="0"/>
                </a:cubicBezTo>
                <a:close/>
                <a:moveTo>
                  <a:pt x="207" y="136"/>
                </a:moveTo>
                <a:lnTo>
                  <a:pt x="207" y="136"/>
                </a:lnTo>
                <a:cubicBezTo>
                  <a:pt x="207" y="147"/>
                  <a:pt x="198" y="157"/>
                  <a:pt x="186" y="157"/>
                </a:cubicBezTo>
                <a:lnTo>
                  <a:pt x="93" y="157"/>
                </a:lnTo>
                <a:lnTo>
                  <a:pt x="40" y="193"/>
                </a:lnTo>
                <a:lnTo>
                  <a:pt x="41" y="157"/>
                </a:lnTo>
                <a:lnTo>
                  <a:pt x="29" y="157"/>
                </a:lnTo>
                <a:lnTo>
                  <a:pt x="29" y="157"/>
                </a:lnTo>
                <a:cubicBezTo>
                  <a:pt x="17" y="157"/>
                  <a:pt x="8" y="147"/>
                  <a:pt x="8" y="136"/>
                </a:cubicBezTo>
                <a:lnTo>
                  <a:pt x="8" y="29"/>
                </a:lnTo>
                <a:lnTo>
                  <a:pt x="8" y="29"/>
                </a:lnTo>
                <a:cubicBezTo>
                  <a:pt x="8" y="17"/>
                  <a:pt x="17" y="8"/>
                  <a:pt x="29" y="8"/>
                </a:cubicBezTo>
                <a:lnTo>
                  <a:pt x="186" y="8"/>
                </a:lnTo>
                <a:lnTo>
                  <a:pt x="186" y="8"/>
                </a:lnTo>
                <a:cubicBezTo>
                  <a:pt x="198" y="8"/>
                  <a:pt x="207" y="17"/>
                  <a:pt x="207" y="29"/>
                </a:cubicBezTo>
                <a:lnTo>
                  <a:pt x="207" y="136"/>
                </a:lnTo>
                <a:close/>
                <a:moveTo>
                  <a:pt x="78" y="80"/>
                </a:moveTo>
                <a:lnTo>
                  <a:pt x="78" y="80"/>
                </a:lnTo>
                <a:cubicBezTo>
                  <a:pt x="78" y="91"/>
                  <a:pt x="65" y="97"/>
                  <a:pt x="57" y="88"/>
                </a:cubicBezTo>
                <a:lnTo>
                  <a:pt x="57" y="88"/>
                </a:lnTo>
                <a:cubicBezTo>
                  <a:pt x="49" y="81"/>
                  <a:pt x="54" y="67"/>
                  <a:pt x="65" y="67"/>
                </a:cubicBezTo>
                <a:lnTo>
                  <a:pt x="65" y="67"/>
                </a:lnTo>
                <a:cubicBezTo>
                  <a:pt x="72" y="67"/>
                  <a:pt x="78" y="73"/>
                  <a:pt x="78" y="80"/>
                </a:cubicBezTo>
                <a:close/>
                <a:moveTo>
                  <a:pt x="120" y="80"/>
                </a:moveTo>
                <a:lnTo>
                  <a:pt x="120" y="80"/>
                </a:lnTo>
                <a:cubicBezTo>
                  <a:pt x="120" y="91"/>
                  <a:pt x="107" y="97"/>
                  <a:pt x="99" y="88"/>
                </a:cubicBezTo>
                <a:lnTo>
                  <a:pt x="99" y="88"/>
                </a:lnTo>
                <a:cubicBezTo>
                  <a:pt x="91" y="81"/>
                  <a:pt x="97" y="67"/>
                  <a:pt x="108" y="67"/>
                </a:cubicBezTo>
                <a:lnTo>
                  <a:pt x="108" y="67"/>
                </a:lnTo>
                <a:cubicBezTo>
                  <a:pt x="114" y="67"/>
                  <a:pt x="120" y="73"/>
                  <a:pt x="120" y="80"/>
                </a:cubicBezTo>
                <a:close/>
                <a:moveTo>
                  <a:pt x="162" y="81"/>
                </a:moveTo>
                <a:lnTo>
                  <a:pt x="162" y="81"/>
                </a:lnTo>
                <a:cubicBezTo>
                  <a:pt x="162" y="93"/>
                  <a:pt x="149" y="98"/>
                  <a:pt x="141" y="90"/>
                </a:cubicBezTo>
                <a:lnTo>
                  <a:pt x="141" y="90"/>
                </a:lnTo>
                <a:cubicBezTo>
                  <a:pt x="133" y="82"/>
                  <a:pt x="138" y="69"/>
                  <a:pt x="150" y="69"/>
                </a:cubicBezTo>
                <a:lnTo>
                  <a:pt x="150" y="69"/>
                </a:lnTo>
                <a:cubicBezTo>
                  <a:pt x="156" y="69"/>
                  <a:pt x="162" y="74"/>
                  <a:pt x="162" y="81"/>
                </a:cubicBezTo>
                <a:close/>
              </a:path>
            </a:pathLst>
          </a:custGeom>
          <a:solidFill>
            <a:schemeClr val="bg1"/>
          </a:solidFill>
          <a:ln>
            <a:noFill/>
          </a:ln>
          <a:effectLst/>
          <a:extLst/>
        </p:spPr>
        <p:txBody>
          <a:bodyPr wrap="none" anchor="ctr"/>
          <a:lstStyle/>
          <a:p>
            <a:endParaRPr lang="en-US"/>
          </a:p>
        </p:txBody>
      </p:sp>
      <p:sp>
        <p:nvSpPr>
          <p:cNvPr id="61" name="Freeform 160">
            <a:extLst>
              <a:ext uri="{FF2B5EF4-FFF2-40B4-BE49-F238E27FC236}">
                <a16:creationId xmlns:a16="http://schemas.microsoft.com/office/drawing/2014/main" id="{C0C86FE1-A2C5-4934-BE65-76860895F273}"/>
              </a:ext>
            </a:extLst>
          </p:cNvPr>
          <p:cNvSpPr>
            <a:spLocks noChangeArrowheads="1"/>
          </p:cNvSpPr>
          <p:nvPr/>
        </p:nvSpPr>
        <p:spPr bwMode="auto">
          <a:xfrm>
            <a:off x="9235376" y="4478737"/>
            <a:ext cx="257452" cy="219108"/>
          </a:xfrm>
          <a:custGeom>
            <a:avLst/>
            <a:gdLst>
              <a:gd name="T0" fmla="*/ 0 w 209"/>
              <a:gd name="T1" fmla="*/ 175 h 176"/>
              <a:gd name="T2" fmla="*/ 39 w 209"/>
              <a:gd name="T3" fmla="*/ 175 h 176"/>
              <a:gd name="T4" fmla="*/ 39 w 209"/>
              <a:gd name="T5" fmla="*/ 103 h 176"/>
              <a:gd name="T6" fmla="*/ 0 w 209"/>
              <a:gd name="T7" fmla="*/ 103 h 176"/>
              <a:gd name="T8" fmla="*/ 0 w 209"/>
              <a:gd name="T9" fmla="*/ 175 h 176"/>
              <a:gd name="T10" fmla="*/ 9 w 209"/>
              <a:gd name="T11" fmla="*/ 112 h 176"/>
              <a:gd name="T12" fmla="*/ 31 w 209"/>
              <a:gd name="T13" fmla="*/ 112 h 176"/>
              <a:gd name="T14" fmla="*/ 31 w 209"/>
              <a:gd name="T15" fmla="*/ 166 h 176"/>
              <a:gd name="T16" fmla="*/ 9 w 209"/>
              <a:gd name="T17" fmla="*/ 166 h 176"/>
              <a:gd name="T18" fmla="*/ 9 w 209"/>
              <a:gd name="T19" fmla="*/ 112 h 176"/>
              <a:gd name="T20" fmla="*/ 57 w 209"/>
              <a:gd name="T21" fmla="*/ 175 h 176"/>
              <a:gd name="T22" fmla="*/ 96 w 209"/>
              <a:gd name="T23" fmla="*/ 175 h 176"/>
              <a:gd name="T24" fmla="*/ 96 w 209"/>
              <a:gd name="T25" fmla="*/ 38 h 176"/>
              <a:gd name="T26" fmla="*/ 57 w 209"/>
              <a:gd name="T27" fmla="*/ 38 h 176"/>
              <a:gd name="T28" fmla="*/ 57 w 209"/>
              <a:gd name="T29" fmla="*/ 175 h 176"/>
              <a:gd name="T30" fmla="*/ 65 w 209"/>
              <a:gd name="T31" fmla="*/ 47 h 176"/>
              <a:gd name="T32" fmla="*/ 87 w 209"/>
              <a:gd name="T33" fmla="*/ 47 h 176"/>
              <a:gd name="T34" fmla="*/ 87 w 209"/>
              <a:gd name="T35" fmla="*/ 166 h 176"/>
              <a:gd name="T36" fmla="*/ 65 w 209"/>
              <a:gd name="T37" fmla="*/ 166 h 176"/>
              <a:gd name="T38" fmla="*/ 65 w 209"/>
              <a:gd name="T39" fmla="*/ 47 h 176"/>
              <a:gd name="T40" fmla="*/ 169 w 209"/>
              <a:gd name="T41" fmla="*/ 69 h 176"/>
              <a:gd name="T42" fmla="*/ 169 w 209"/>
              <a:gd name="T43" fmla="*/ 175 h 176"/>
              <a:gd name="T44" fmla="*/ 208 w 209"/>
              <a:gd name="T45" fmla="*/ 175 h 176"/>
              <a:gd name="T46" fmla="*/ 208 w 209"/>
              <a:gd name="T47" fmla="*/ 69 h 176"/>
              <a:gd name="T48" fmla="*/ 169 w 209"/>
              <a:gd name="T49" fmla="*/ 69 h 176"/>
              <a:gd name="T50" fmla="*/ 200 w 209"/>
              <a:gd name="T51" fmla="*/ 166 h 176"/>
              <a:gd name="T52" fmla="*/ 177 w 209"/>
              <a:gd name="T53" fmla="*/ 166 h 176"/>
              <a:gd name="T54" fmla="*/ 177 w 209"/>
              <a:gd name="T55" fmla="*/ 77 h 176"/>
              <a:gd name="T56" fmla="*/ 200 w 209"/>
              <a:gd name="T57" fmla="*/ 77 h 176"/>
              <a:gd name="T58" fmla="*/ 200 w 209"/>
              <a:gd name="T59" fmla="*/ 166 h 176"/>
              <a:gd name="T60" fmla="*/ 113 w 209"/>
              <a:gd name="T61" fmla="*/ 175 h 176"/>
              <a:gd name="T62" fmla="*/ 152 w 209"/>
              <a:gd name="T63" fmla="*/ 175 h 176"/>
              <a:gd name="T64" fmla="*/ 152 w 209"/>
              <a:gd name="T65" fmla="*/ 0 h 176"/>
              <a:gd name="T66" fmla="*/ 113 w 209"/>
              <a:gd name="T67" fmla="*/ 0 h 176"/>
              <a:gd name="T68" fmla="*/ 113 w 209"/>
              <a:gd name="T69" fmla="*/ 175 h 176"/>
              <a:gd name="T70" fmla="*/ 121 w 209"/>
              <a:gd name="T71" fmla="*/ 8 h 176"/>
              <a:gd name="T72" fmla="*/ 144 w 209"/>
              <a:gd name="T73" fmla="*/ 8 h 176"/>
              <a:gd name="T74" fmla="*/ 144 w 209"/>
              <a:gd name="T75" fmla="*/ 166 h 176"/>
              <a:gd name="T76" fmla="*/ 121 w 209"/>
              <a:gd name="T77" fmla="*/ 166 h 176"/>
              <a:gd name="T78" fmla="*/ 121 w 209"/>
              <a:gd name="T79" fmla="*/ 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9" h="176">
                <a:moveTo>
                  <a:pt x="0" y="175"/>
                </a:moveTo>
                <a:lnTo>
                  <a:pt x="39" y="175"/>
                </a:lnTo>
                <a:lnTo>
                  <a:pt x="39" y="103"/>
                </a:lnTo>
                <a:lnTo>
                  <a:pt x="0" y="103"/>
                </a:lnTo>
                <a:lnTo>
                  <a:pt x="0" y="175"/>
                </a:lnTo>
                <a:close/>
                <a:moveTo>
                  <a:pt x="9" y="112"/>
                </a:moveTo>
                <a:lnTo>
                  <a:pt x="31" y="112"/>
                </a:lnTo>
                <a:lnTo>
                  <a:pt x="31" y="166"/>
                </a:lnTo>
                <a:lnTo>
                  <a:pt x="9" y="166"/>
                </a:lnTo>
                <a:lnTo>
                  <a:pt x="9" y="112"/>
                </a:lnTo>
                <a:close/>
                <a:moveTo>
                  <a:pt x="57" y="175"/>
                </a:moveTo>
                <a:lnTo>
                  <a:pt x="96" y="175"/>
                </a:lnTo>
                <a:lnTo>
                  <a:pt x="96" y="38"/>
                </a:lnTo>
                <a:lnTo>
                  <a:pt x="57" y="38"/>
                </a:lnTo>
                <a:lnTo>
                  <a:pt x="57" y="175"/>
                </a:lnTo>
                <a:close/>
                <a:moveTo>
                  <a:pt x="65" y="47"/>
                </a:moveTo>
                <a:lnTo>
                  <a:pt x="87" y="47"/>
                </a:lnTo>
                <a:lnTo>
                  <a:pt x="87" y="166"/>
                </a:lnTo>
                <a:lnTo>
                  <a:pt x="65" y="166"/>
                </a:lnTo>
                <a:lnTo>
                  <a:pt x="65" y="47"/>
                </a:lnTo>
                <a:close/>
                <a:moveTo>
                  <a:pt x="169" y="69"/>
                </a:moveTo>
                <a:lnTo>
                  <a:pt x="169" y="175"/>
                </a:lnTo>
                <a:lnTo>
                  <a:pt x="208" y="175"/>
                </a:lnTo>
                <a:lnTo>
                  <a:pt x="208" y="69"/>
                </a:lnTo>
                <a:lnTo>
                  <a:pt x="169" y="69"/>
                </a:lnTo>
                <a:close/>
                <a:moveTo>
                  <a:pt x="200" y="166"/>
                </a:moveTo>
                <a:lnTo>
                  <a:pt x="177" y="166"/>
                </a:lnTo>
                <a:lnTo>
                  <a:pt x="177" y="77"/>
                </a:lnTo>
                <a:lnTo>
                  <a:pt x="200" y="77"/>
                </a:lnTo>
                <a:lnTo>
                  <a:pt x="200" y="166"/>
                </a:lnTo>
                <a:close/>
                <a:moveTo>
                  <a:pt x="113" y="175"/>
                </a:moveTo>
                <a:lnTo>
                  <a:pt x="152" y="175"/>
                </a:lnTo>
                <a:lnTo>
                  <a:pt x="152" y="0"/>
                </a:lnTo>
                <a:lnTo>
                  <a:pt x="113" y="0"/>
                </a:lnTo>
                <a:lnTo>
                  <a:pt x="113" y="175"/>
                </a:lnTo>
                <a:close/>
                <a:moveTo>
                  <a:pt x="121" y="8"/>
                </a:moveTo>
                <a:lnTo>
                  <a:pt x="144" y="8"/>
                </a:lnTo>
                <a:lnTo>
                  <a:pt x="144" y="166"/>
                </a:lnTo>
                <a:lnTo>
                  <a:pt x="121" y="166"/>
                </a:lnTo>
                <a:lnTo>
                  <a:pt x="121" y="8"/>
                </a:lnTo>
                <a:close/>
              </a:path>
            </a:pathLst>
          </a:custGeom>
          <a:solidFill>
            <a:schemeClr val="bg1"/>
          </a:solidFill>
          <a:ln>
            <a:noFill/>
          </a:ln>
          <a:effectLst/>
          <a:extLst/>
        </p:spPr>
        <p:txBody>
          <a:bodyPr wrap="none" anchor="ctr"/>
          <a:lstStyle/>
          <a:p>
            <a:endParaRPr lang="en-US"/>
          </a:p>
        </p:txBody>
      </p:sp>
      <p:sp>
        <p:nvSpPr>
          <p:cNvPr id="62" name="文本框 61">
            <a:extLst>
              <a:ext uri="{FF2B5EF4-FFF2-40B4-BE49-F238E27FC236}">
                <a16:creationId xmlns:a16="http://schemas.microsoft.com/office/drawing/2014/main" id="{FBC68AF8-E43B-49C7-8626-EBDD40EFF140}"/>
              </a:ext>
            </a:extLst>
          </p:cNvPr>
          <p:cNvSpPr txBox="1"/>
          <p:nvPr/>
        </p:nvSpPr>
        <p:spPr>
          <a:xfrm>
            <a:off x="6595811" y="3266090"/>
            <a:ext cx="2040538" cy="784830"/>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63" name="文本框 62">
            <a:extLst>
              <a:ext uri="{FF2B5EF4-FFF2-40B4-BE49-F238E27FC236}">
                <a16:creationId xmlns:a16="http://schemas.microsoft.com/office/drawing/2014/main" id="{B54056EB-6942-4D37-A156-E43ADF31BF78}"/>
              </a:ext>
            </a:extLst>
          </p:cNvPr>
          <p:cNvSpPr txBox="1"/>
          <p:nvPr/>
        </p:nvSpPr>
        <p:spPr>
          <a:xfrm>
            <a:off x="8947026" y="3266090"/>
            <a:ext cx="2040538" cy="784830"/>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64" name="文本框 63">
            <a:extLst>
              <a:ext uri="{FF2B5EF4-FFF2-40B4-BE49-F238E27FC236}">
                <a16:creationId xmlns:a16="http://schemas.microsoft.com/office/drawing/2014/main" id="{B9F20674-D7CE-41B0-8BFF-B6338EC9C89E}"/>
              </a:ext>
            </a:extLst>
          </p:cNvPr>
          <p:cNvSpPr txBox="1"/>
          <p:nvPr/>
        </p:nvSpPr>
        <p:spPr>
          <a:xfrm>
            <a:off x="6595811" y="5325343"/>
            <a:ext cx="2040538" cy="784830"/>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65" name="文本框 64">
            <a:extLst>
              <a:ext uri="{FF2B5EF4-FFF2-40B4-BE49-F238E27FC236}">
                <a16:creationId xmlns:a16="http://schemas.microsoft.com/office/drawing/2014/main" id="{4F77DF5F-CF0A-4670-A52C-043C0DE7E641}"/>
              </a:ext>
            </a:extLst>
          </p:cNvPr>
          <p:cNvSpPr txBox="1"/>
          <p:nvPr/>
        </p:nvSpPr>
        <p:spPr>
          <a:xfrm>
            <a:off x="8947026" y="5325343"/>
            <a:ext cx="2040538" cy="784830"/>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Tree>
    <p:extLst>
      <p:ext uri="{BB962C8B-B14F-4D97-AF65-F5344CB8AC3E}">
        <p14:creationId xmlns:p14="http://schemas.microsoft.com/office/powerpoint/2010/main" val="16273017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A9BD7A50-EE26-442A-88A8-23983E84A181}"/>
              </a:ext>
            </a:extLst>
          </p:cNvPr>
          <p:cNvPicPr>
            <a:picLocks noChangeAspect="1"/>
          </p:cNvPicPr>
          <p:nvPr/>
        </p:nvPicPr>
        <p:blipFill rotWithShape="1">
          <a:blip r:embed="rId2"/>
          <a:srcRect t="2593" b="2407"/>
          <a:stretch/>
        </p:blipFill>
        <p:spPr>
          <a:xfrm>
            <a:off x="0" y="0"/>
            <a:ext cx="12187676" cy="6858000"/>
          </a:xfrm>
          <a:prstGeom prst="rect">
            <a:avLst/>
          </a:prstGeom>
        </p:spPr>
      </p:pic>
      <p:sp>
        <p:nvSpPr>
          <p:cNvPr id="15" name="矩形 14">
            <a:extLst>
              <a:ext uri="{FF2B5EF4-FFF2-40B4-BE49-F238E27FC236}">
                <a16:creationId xmlns:a16="http://schemas.microsoft.com/office/drawing/2014/main" id="{A717472C-2CEB-4EB0-9C9D-7DFBE90A559B}"/>
              </a:ext>
            </a:extLst>
          </p:cNvPr>
          <p:cNvSpPr/>
          <p:nvPr/>
        </p:nvSpPr>
        <p:spPr>
          <a:xfrm>
            <a:off x="4926449" y="3458134"/>
            <a:ext cx="2339102" cy="743345"/>
          </a:xfrm>
          <a:prstGeom prst="rect">
            <a:avLst/>
          </a:prstGeom>
        </p:spPr>
        <p:txBody>
          <a:bodyPr wrap="none">
            <a:spAutoFit/>
          </a:bodyPr>
          <a:lstStyle/>
          <a:p>
            <a:pPr algn="ctr">
              <a:lnSpc>
                <a:spcPct val="175000"/>
              </a:lnSpc>
            </a:pPr>
            <a:r>
              <a:rPr lang="zh-CN" altLang="en-US" sz="2800" dirty="0">
                <a:solidFill>
                  <a:schemeClr val="bg1"/>
                </a:solidFill>
                <a:latin typeface="微软雅黑" panose="020B0503020204020204" pitchFamily="34" charset="-122"/>
                <a:ea typeface="微软雅黑" panose="020B0503020204020204" pitchFamily="34" charset="-122"/>
              </a:rPr>
              <a:t>工作不足之处</a:t>
            </a:r>
          </a:p>
        </p:txBody>
      </p:sp>
      <p:sp>
        <p:nvSpPr>
          <p:cNvPr id="16" name="文本框 15">
            <a:extLst>
              <a:ext uri="{FF2B5EF4-FFF2-40B4-BE49-F238E27FC236}">
                <a16:creationId xmlns:a16="http://schemas.microsoft.com/office/drawing/2014/main" id="{F2F8115E-1D62-48D5-AC24-E8ABDA0BAFB4}"/>
              </a:ext>
            </a:extLst>
          </p:cNvPr>
          <p:cNvSpPr txBox="1"/>
          <p:nvPr/>
        </p:nvSpPr>
        <p:spPr>
          <a:xfrm>
            <a:off x="3974307" y="4201479"/>
            <a:ext cx="4243386" cy="369332"/>
          </a:xfrm>
          <a:prstGeom prst="rect">
            <a:avLst/>
          </a:prstGeom>
          <a:noFill/>
        </p:spPr>
        <p:txBody>
          <a:bodyPr wrap="square" rtlCol="0">
            <a:spAutoFit/>
          </a:bodyPr>
          <a:lstStyle>
            <a:defPPr>
              <a:defRPr lang="zh-CN"/>
            </a:defPPr>
            <a:lvl1pPr algn="ctr">
              <a:defRPr sz="6000" b="1">
                <a:blipFill dpi="0" rotWithShape="1">
                  <a:blip r:embed="rId3"/>
                  <a:srcRect/>
                  <a:stretch>
                    <a:fillRect/>
                  </a:stretch>
                </a:blipFill>
              </a:defRPr>
            </a:lvl1pPr>
          </a:lstStyle>
          <a:p>
            <a:r>
              <a:rPr lang="en-US" altLang="zh-CN" sz="1800" b="0" dirty="0">
                <a:solidFill>
                  <a:schemeClr val="bg1"/>
                </a:solidFill>
                <a:latin typeface="Arial" panose="020B0604020202020204" pitchFamily="34" charset="0"/>
                <a:cs typeface="Arial" panose="020B0604020202020204" pitchFamily="34" charset="0"/>
              </a:rPr>
              <a:t>LACK OF WORK</a:t>
            </a:r>
          </a:p>
        </p:txBody>
      </p:sp>
      <p:sp>
        <p:nvSpPr>
          <p:cNvPr id="17" name="文本框 16">
            <a:extLst>
              <a:ext uri="{FF2B5EF4-FFF2-40B4-BE49-F238E27FC236}">
                <a16:creationId xmlns:a16="http://schemas.microsoft.com/office/drawing/2014/main" id="{1D7BBEE5-291D-4753-B56B-F0D2E1F668CE}"/>
              </a:ext>
            </a:extLst>
          </p:cNvPr>
          <p:cNvSpPr txBox="1"/>
          <p:nvPr/>
        </p:nvSpPr>
        <p:spPr>
          <a:xfrm>
            <a:off x="3787626" y="2690151"/>
            <a:ext cx="4616748" cy="1015663"/>
          </a:xfrm>
          <a:prstGeom prst="rect">
            <a:avLst/>
          </a:prstGeom>
          <a:noFill/>
        </p:spPr>
        <p:txBody>
          <a:bodyPr wrap="square" rtlCol="0">
            <a:spAutoFit/>
          </a:bodyPr>
          <a:lstStyle>
            <a:defPPr>
              <a:defRPr lang="zh-CN"/>
            </a:defPPr>
            <a:lvl1pPr algn="ctr">
              <a:defRPr sz="6000" b="1">
                <a:blipFill dpi="0" rotWithShape="1">
                  <a:blip r:embed="rId3"/>
                  <a:srcRect/>
                  <a:stretch>
                    <a:fillRect/>
                  </a:stretch>
                </a:blipFill>
              </a:defRPr>
            </a:lvl1pPr>
          </a:lstStyle>
          <a:p>
            <a:r>
              <a:rPr lang="en-US" altLang="zh-CN" b="0" dirty="0">
                <a:solidFill>
                  <a:schemeClr val="bg1"/>
                </a:solidFill>
                <a:latin typeface="造字工房力黑（非商用）常规体" pitchFamily="50" charset="-122"/>
                <a:ea typeface="造字工房力黑（非商用）常规体" pitchFamily="50" charset="-122"/>
                <a:cs typeface="Arial" panose="020B0604020202020204" pitchFamily="34" charset="0"/>
              </a:rPr>
              <a:t>PART 04</a:t>
            </a:r>
            <a:endParaRPr lang="zh-CN" altLang="en-US" b="0" dirty="0">
              <a:solidFill>
                <a:schemeClr val="bg1"/>
              </a:solidFill>
              <a:latin typeface="造字工房力黑（非商用）常规体" pitchFamily="50" charset="-122"/>
              <a:ea typeface="造字工房力黑（非商用）常规体" pitchFamily="50" charset="-122"/>
              <a:cs typeface="Arial" panose="020B0604020202020204" pitchFamily="34" charset="0"/>
            </a:endParaRPr>
          </a:p>
        </p:txBody>
      </p:sp>
    </p:spTree>
    <p:extLst>
      <p:ext uri="{BB962C8B-B14F-4D97-AF65-F5344CB8AC3E}">
        <p14:creationId xmlns:p14="http://schemas.microsoft.com/office/powerpoint/2010/main" val="36547055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extLst>
              <a:ext uri="{FF2B5EF4-FFF2-40B4-BE49-F238E27FC236}">
                <a16:creationId xmlns:a16="http://schemas.microsoft.com/office/drawing/2014/main" id="{12A0879E-2EC9-47B2-A8F5-3F0134E661E5}"/>
              </a:ext>
            </a:extLst>
          </p:cNvPr>
          <p:cNvSpPr/>
          <p:nvPr/>
        </p:nvSpPr>
        <p:spPr>
          <a:xfrm>
            <a:off x="-14513" y="275770"/>
            <a:ext cx="145144" cy="682171"/>
          </a:xfrm>
          <a:prstGeom prst="rect">
            <a:avLst/>
          </a:prstGeom>
          <a:solidFill>
            <a:srgbClr val="582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F25E90A4-53F1-419C-9154-5535C0930736}"/>
              </a:ext>
            </a:extLst>
          </p:cNvPr>
          <p:cNvSpPr/>
          <p:nvPr/>
        </p:nvSpPr>
        <p:spPr>
          <a:xfrm>
            <a:off x="188685" y="275771"/>
            <a:ext cx="609601" cy="682171"/>
          </a:xfrm>
          <a:prstGeom prst="rect">
            <a:avLst/>
          </a:prstGeom>
          <a:solidFill>
            <a:srgbClr val="582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4DF9964D-A4B0-4DC4-A23C-E0191DB62EBD}"/>
              </a:ext>
            </a:extLst>
          </p:cNvPr>
          <p:cNvSpPr txBox="1"/>
          <p:nvPr/>
        </p:nvSpPr>
        <p:spPr>
          <a:xfrm>
            <a:off x="86855" y="324467"/>
            <a:ext cx="862016" cy="584775"/>
          </a:xfrm>
          <a:prstGeom prst="rect">
            <a:avLst/>
          </a:prstGeom>
          <a:noFill/>
        </p:spPr>
        <p:txBody>
          <a:bodyPr wrap="square" rtlCol="0">
            <a:spAutoFit/>
          </a:bodyPr>
          <a:lstStyle/>
          <a:p>
            <a:pPr algn="ctr"/>
            <a:r>
              <a:rPr lang="en-US" altLang="zh-CN" sz="3200" b="1" dirty="0">
                <a:ln w="28575">
                  <a:noFill/>
                </a:ln>
                <a:solidFill>
                  <a:schemeClr val="bg1"/>
                </a:solidFill>
                <a:latin typeface="微软雅黑" panose="020B0503020204020204" pitchFamily="34" charset="-122"/>
                <a:ea typeface="微软雅黑" panose="020B0503020204020204" pitchFamily="34" charset="-122"/>
              </a:rPr>
              <a:t>04</a:t>
            </a:r>
            <a:endParaRPr lang="zh-CN" altLang="en-US" sz="4800" b="1" dirty="0">
              <a:ln w="28575">
                <a:noFill/>
              </a:ln>
              <a:solidFill>
                <a:schemeClr val="bg1"/>
              </a:solidFill>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E1B56EA7-5687-4BDC-9224-9555C09C39CA}"/>
              </a:ext>
            </a:extLst>
          </p:cNvPr>
          <p:cNvSpPr txBox="1"/>
          <p:nvPr/>
        </p:nvSpPr>
        <p:spPr>
          <a:xfrm>
            <a:off x="890581" y="67727"/>
            <a:ext cx="4959929" cy="669414"/>
          </a:xfrm>
          <a:prstGeom prst="rect">
            <a:avLst/>
          </a:prstGeom>
          <a:noFill/>
        </p:spPr>
        <p:txBody>
          <a:bodyPr wrap="square" rtlCol="0">
            <a:spAutoFit/>
          </a:bodyPr>
          <a:lstStyle/>
          <a:p>
            <a:pPr>
              <a:lnSpc>
                <a:spcPct val="175000"/>
              </a:lnSpc>
            </a:pPr>
            <a:r>
              <a:rPr lang="zh-CN" altLang="en-US" sz="2400" dirty="0">
                <a:solidFill>
                  <a:srgbClr val="582848"/>
                </a:solidFill>
                <a:latin typeface="造字工房力黑（非商用）常规体" pitchFamily="50" charset="-122"/>
                <a:ea typeface="造字工房力黑（非商用）常规体" pitchFamily="50" charset="-122"/>
              </a:rPr>
              <a:t>工作不足之处</a:t>
            </a:r>
            <a:endParaRPr lang="en-US" altLang="zh-CN" sz="2400" dirty="0">
              <a:solidFill>
                <a:srgbClr val="582848"/>
              </a:solidFill>
              <a:latin typeface="造字工房力黑（非商用）常规体" pitchFamily="50" charset="-122"/>
              <a:ea typeface="造字工房力黑（非商用）常规体" pitchFamily="50" charset="-122"/>
            </a:endParaRPr>
          </a:p>
        </p:txBody>
      </p:sp>
      <p:sp>
        <p:nvSpPr>
          <p:cNvPr id="8" name="文本框 7">
            <a:extLst>
              <a:ext uri="{FF2B5EF4-FFF2-40B4-BE49-F238E27FC236}">
                <a16:creationId xmlns:a16="http://schemas.microsoft.com/office/drawing/2014/main" id="{ECB94306-EC47-4D6A-81B7-628122E68C1F}"/>
              </a:ext>
            </a:extLst>
          </p:cNvPr>
          <p:cNvSpPr txBox="1"/>
          <p:nvPr/>
        </p:nvSpPr>
        <p:spPr>
          <a:xfrm>
            <a:off x="905095" y="679192"/>
            <a:ext cx="5022106" cy="307777"/>
          </a:xfrm>
          <a:prstGeom prst="snip1Rect">
            <a:avLst>
              <a:gd name="adj" fmla="val 0"/>
            </a:avLst>
          </a:prstGeom>
          <a:noFill/>
          <a:ln w="28575">
            <a:noFill/>
          </a:ln>
        </p:spPr>
        <p:txBody>
          <a:bodyPr wrap="square" rtlCol="0">
            <a:spAutoFit/>
          </a:bodyPr>
          <a:lstStyle/>
          <a:p>
            <a:r>
              <a:rPr lang="en-US" altLang="zh-CN" sz="1400" dirty="0">
                <a:solidFill>
                  <a:srgbClr val="582848"/>
                </a:solidFill>
                <a:latin typeface="Arial" panose="020B0604020202020204" pitchFamily="34" charset="0"/>
                <a:cs typeface="Arial" panose="020B0604020202020204" pitchFamily="34" charset="0"/>
              </a:rPr>
              <a:t>Lack Of Work</a:t>
            </a:r>
            <a:endParaRPr lang="zh-CN" altLang="en-US" sz="1400" dirty="0">
              <a:solidFill>
                <a:srgbClr val="582848"/>
              </a:solidFill>
              <a:latin typeface="Arial" panose="020B0604020202020204" pitchFamily="34" charset="0"/>
              <a:ea typeface="华文仿宋" panose="02010600040101010101" pitchFamily="2" charset="-122"/>
              <a:cs typeface="Arial" panose="020B0604020202020204" pitchFamily="34" charset="0"/>
            </a:endParaRPr>
          </a:p>
        </p:txBody>
      </p:sp>
      <p:graphicFrame>
        <p:nvGraphicFramePr>
          <p:cNvPr id="9" name="Diagram 5">
            <a:extLst>
              <a:ext uri="{FF2B5EF4-FFF2-40B4-BE49-F238E27FC236}">
                <a16:creationId xmlns:a16="http://schemas.microsoft.com/office/drawing/2014/main" id="{AFAF446A-A6C9-4545-AD08-282D9000A56E}"/>
              </a:ext>
            </a:extLst>
          </p:cNvPr>
          <p:cNvGraphicFramePr/>
          <p:nvPr>
            <p:extLst>
              <p:ext uri="{D42A27DB-BD31-4B8C-83A1-F6EECF244321}">
                <p14:modId xmlns:p14="http://schemas.microsoft.com/office/powerpoint/2010/main" val="228235389"/>
              </p:ext>
            </p:extLst>
          </p:nvPr>
        </p:nvGraphicFramePr>
        <p:xfrm>
          <a:off x="1816015" y="1753168"/>
          <a:ext cx="8316913" cy="462892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10" name="Group 4">
            <a:extLst>
              <a:ext uri="{FF2B5EF4-FFF2-40B4-BE49-F238E27FC236}">
                <a16:creationId xmlns:a16="http://schemas.microsoft.com/office/drawing/2014/main" id="{5CC62025-1C52-4BEC-AB53-58719C803409}"/>
              </a:ext>
            </a:extLst>
          </p:cNvPr>
          <p:cNvGrpSpPr>
            <a:grpSpLocks noChangeAspect="1"/>
          </p:cNvGrpSpPr>
          <p:nvPr/>
        </p:nvGrpSpPr>
        <p:grpSpPr bwMode="auto">
          <a:xfrm>
            <a:off x="4769063" y="2147472"/>
            <a:ext cx="582745" cy="547370"/>
            <a:chOff x="2216" y="1220"/>
            <a:chExt cx="313" cy="294"/>
          </a:xfrm>
          <a:solidFill>
            <a:schemeClr val="bg1"/>
          </a:solidFill>
        </p:grpSpPr>
        <p:sp>
          <p:nvSpPr>
            <p:cNvPr id="14" name="Freeform 5">
              <a:extLst>
                <a:ext uri="{FF2B5EF4-FFF2-40B4-BE49-F238E27FC236}">
                  <a16:creationId xmlns:a16="http://schemas.microsoft.com/office/drawing/2014/main" id="{1FA7807E-E87C-4F4F-90A0-E1DC7FF303BB}"/>
                </a:ext>
              </a:extLst>
            </p:cNvPr>
            <p:cNvSpPr>
              <a:spLocks noEditPoints="1"/>
            </p:cNvSpPr>
            <p:nvPr/>
          </p:nvSpPr>
          <p:spPr bwMode="auto">
            <a:xfrm>
              <a:off x="2216" y="1285"/>
              <a:ext cx="313" cy="229"/>
            </a:xfrm>
            <a:custGeom>
              <a:avLst/>
              <a:gdLst>
                <a:gd name="T0" fmla="*/ 1178 w 1383"/>
                <a:gd name="T1" fmla="*/ 245 h 1013"/>
                <a:gd name="T2" fmla="*/ 1081 w 1383"/>
                <a:gd name="T3" fmla="*/ 239 h 1013"/>
                <a:gd name="T4" fmla="*/ 965 w 1383"/>
                <a:gd name="T5" fmla="*/ 195 h 1013"/>
                <a:gd name="T6" fmla="*/ 1219 w 1383"/>
                <a:gd name="T7" fmla="*/ 200 h 1013"/>
                <a:gd name="T8" fmla="*/ 1179 w 1383"/>
                <a:gd name="T9" fmla="*/ 128 h 1013"/>
                <a:gd name="T10" fmla="*/ 1181 w 1383"/>
                <a:gd name="T11" fmla="*/ 80 h 1013"/>
                <a:gd name="T12" fmla="*/ 1069 w 1383"/>
                <a:gd name="T13" fmla="*/ 56 h 1013"/>
                <a:gd name="T14" fmla="*/ 959 w 1383"/>
                <a:gd name="T15" fmla="*/ 40 h 1013"/>
                <a:gd name="T16" fmla="*/ 859 w 1383"/>
                <a:gd name="T17" fmla="*/ 51 h 1013"/>
                <a:gd name="T18" fmla="*/ 797 w 1383"/>
                <a:gd name="T19" fmla="*/ 69 h 1013"/>
                <a:gd name="T20" fmla="*/ 743 w 1383"/>
                <a:gd name="T21" fmla="*/ 41 h 1013"/>
                <a:gd name="T22" fmla="*/ 740 w 1383"/>
                <a:gd name="T23" fmla="*/ 0 h 1013"/>
                <a:gd name="T24" fmla="*/ 303 w 1383"/>
                <a:gd name="T25" fmla="*/ 0 h 1013"/>
                <a:gd name="T26" fmla="*/ 0 w 1383"/>
                <a:gd name="T27" fmla="*/ 499 h 1013"/>
                <a:gd name="T28" fmla="*/ 767 w 1383"/>
                <a:gd name="T29" fmla="*/ 934 h 1013"/>
                <a:gd name="T30" fmla="*/ 1199 w 1383"/>
                <a:gd name="T31" fmla="*/ 891 h 1013"/>
                <a:gd name="T32" fmla="*/ 1182 w 1383"/>
                <a:gd name="T33" fmla="*/ 258 h 1013"/>
                <a:gd name="T34" fmla="*/ 541 w 1383"/>
                <a:gd name="T35" fmla="*/ 766 h 1013"/>
                <a:gd name="T36" fmla="*/ 455 w 1383"/>
                <a:gd name="T37" fmla="*/ 777 h 1013"/>
                <a:gd name="T38" fmla="*/ 264 w 1383"/>
                <a:gd name="T39" fmla="*/ 556 h 1013"/>
                <a:gd name="T40" fmla="*/ 375 w 1383"/>
                <a:gd name="T41" fmla="*/ 538 h 1013"/>
                <a:gd name="T42" fmla="*/ 472 w 1383"/>
                <a:gd name="T43" fmla="*/ 589 h 1013"/>
                <a:gd name="T44" fmla="*/ 380 w 1383"/>
                <a:gd name="T45" fmla="*/ 469 h 1013"/>
                <a:gd name="T46" fmla="*/ 421 w 1383"/>
                <a:gd name="T47" fmla="*/ 211 h 1013"/>
                <a:gd name="T48" fmla="*/ 426 w 1383"/>
                <a:gd name="T49" fmla="*/ 157 h 1013"/>
                <a:gd name="T50" fmla="*/ 516 w 1383"/>
                <a:gd name="T51" fmla="*/ 207 h 1013"/>
                <a:gd name="T52" fmla="*/ 670 w 1383"/>
                <a:gd name="T53" fmla="*/ 364 h 1013"/>
                <a:gd name="T54" fmla="*/ 497 w 1383"/>
                <a:gd name="T55" fmla="*/ 336 h 1013"/>
                <a:gd name="T56" fmla="*/ 584 w 1383"/>
                <a:gd name="T57" fmla="*/ 438 h 1013"/>
                <a:gd name="T58" fmla="*/ 538 w 1383"/>
                <a:gd name="T59" fmla="*/ 718 h 1013"/>
                <a:gd name="T60" fmla="*/ 1029 w 1383"/>
                <a:gd name="T61" fmla="*/ 765 h 1013"/>
                <a:gd name="T62" fmla="*/ 968 w 1383"/>
                <a:gd name="T63" fmla="*/ 773 h 1013"/>
                <a:gd name="T64" fmla="*/ 833 w 1383"/>
                <a:gd name="T65" fmla="*/ 616 h 1013"/>
                <a:gd name="T66" fmla="*/ 911 w 1383"/>
                <a:gd name="T67" fmla="*/ 603 h 1013"/>
                <a:gd name="T68" fmla="*/ 980 w 1383"/>
                <a:gd name="T69" fmla="*/ 640 h 1013"/>
                <a:gd name="T70" fmla="*/ 915 w 1383"/>
                <a:gd name="T71" fmla="*/ 555 h 1013"/>
                <a:gd name="T72" fmla="*/ 944 w 1383"/>
                <a:gd name="T73" fmla="*/ 371 h 1013"/>
                <a:gd name="T74" fmla="*/ 948 w 1383"/>
                <a:gd name="T75" fmla="*/ 333 h 1013"/>
                <a:gd name="T76" fmla="*/ 1011 w 1383"/>
                <a:gd name="T77" fmla="*/ 369 h 1013"/>
                <a:gd name="T78" fmla="*/ 1120 w 1383"/>
                <a:gd name="T79" fmla="*/ 480 h 1013"/>
                <a:gd name="T80" fmla="*/ 998 w 1383"/>
                <a:gd name="T81" fmla="*/ 460 h 1013"/>
                <a:gd name="T82" fmla="*/ 1059 w 1383"/>
                <a:gd name="T83" fmla="*/ 533 h 1013"/>
                <a:gd name="T84" fmla="*/ 1027 w 1383"/>
                <a:gd name="T85" fmla="*/ 731 h 10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83" h="1013">
                  <a:moveTo>
                    <a:pt x="1182" y="258"/>
                  </a:moveTo>
                  <a:cubicBezTo>
                    <a:pt x="1185" y="253"/>
                    <a:pt x="1185" y="248"/>
                    <a:pt x="1178" y="245"/>
                  </a:cubicBezTo>
                  <a:cubicBezTo>
                    <a:pt x="1181" y="239"/>
                    <a:pt x="1181" y="234"/>
                    <a:pt x="1180" y="229"/>
                  </a:cubicBezTo>
                  <a:cubicBezTo>
                    <a:pt x="1149" y="235"/>
                    <a:pt x="1116" y="239"/>
                    <a:pt x="1081" y="239"/>
                  </a:cubicBezTo>
                  <a:cubicBezTo>
                    <a:pt x="940" y="239"/>
                    <a:pt x="824" y="185"/>
                    <a:pt x="812" y="116"/>
                  </a:cubicBezTo>
                  <a:cubicBezTo>
                    <a:pt x="866" y="153"/>
                    <a:pt x="936" y="187"/>
                    <a:pt x="965" y="195"/>
                  </a:cubicBezTo>
                  <a:cubicBezTo>
                    <a:pt x="965" y="196"/>
                    <a:pt x="966" y="196"/>
                    <a:pt x="966" y="196"/>
                  </a:cubicBezTo>
                  <a:cubicBezTo>
                    <a:pt x="1056" y="232"/>
                    <a:pt x="1219" y="200"/>
                    <a:pt x="1219" y="200"/>
                  </a:cubicBezTo>
                  <a:cubicBezTo>
                    <a:pt x="1219" y="200"/>
                    <a:pt x="1222" y="188"/>
                    <a:pt x="1206" y="173"/>
                  </a:cubicBezTo>
                  <a:cubicBezTo>
                    <a:pt x="1190" y="158"/>
                    <a:pt x="1168" y="146"/>
                    <a:pt x="1179" y="128"/>
                  </a:cubicBezTo>
                  <a:cubicBezTo>
                    <a:pt x="1187" y="116"/>
                    <a:pt x="1201" y="97"/>
                    <a:pt x="1196" y="87"/>
                  </a:cubicBezTo>
                  <a:cubicBezTo>
                    <a:pt x="1195" y="83"/>
                    <a:pt x="1190" y="80"/>
                    <a:pt x="1181" y="80"/>
                  </a:cubicBezTo>
                  <a:cubicBezTo>
                    <a:pt x="1149" y="78"/>
                    <a:pt x="1110" y="86"/>
                    <a:pt x="1110" y="86"/>
                  </a:cubicBezTo>
                  <a:cubicBezTo>
                    <a:pt x="1110" y="86"/>
                    <a:pt x="1104" y="66"/>
                    <a:pt x="1069" y="56"/>
                  </a:cubicBezTo>
                  <a:cubicBezTo>
                    <a:pt x="1038" y="48"/>
                    <a:pt x="986" y="35"/>
                    <a:pt x="965" y="38"/>
                  </a:cubicBezTo>
                  <a:cubicBezTo>
                    <a:pt x="962" y="39"/>
                    <a:pt x="960" y="39"/>
                    <a:pt x="959" y="40"/>
                  </a:cubicBezTo>
                  <a:cubicBezTo>
                    <a:pt x="942" y="47"/>
                    <a:pt x="909" y="70"/>
                    <a:pt x="882" y="62"/>
                  </a:cubicBezTo>
                  <a:cubicBezTo>
                    <a:pt x="871" y="59"/>
                    <a:pt x="865" y="55"/>
                    <a:pt x="859" y="51"/>
                  </a:cubicBezTo>
                  <a:cubicBezTo>
                    <a:pt x="851" y="47"/>
                    <a:pt x="845" y="43"/>
                    <a:pt x="829" y="47"/>
                  </a:cubicBezTo>
                  <a:cubicBezTo>
                    <a:pt x="802" y="52"/>
                    <a:pt x="797" y="69"/>
                    <a:pt x="797" y="69"/>
                  </a:cubicBezTo>
                  <a:cubicBezTo>
                    <a:pt x="797" y="69"/>
                    <a:pt x="794" y="68"/>
                    <a:pt x="791" y="69"/>
                  </a:cubicBezTo>
                  <a:cubicBezTo>
                    <a:pt x="775" y="59"/>
                    <a:pt x="760" y="49"/>
                    <a:pt x="743" y="41"/>
                  </a:cubicBezTo>
                  <a:cubicBezTo>
                    <a:pt x="747" y="34"/>
                    <a:pt x="747" y="26"/>
                    <a:pt x="737" y="23"/>
                  </a:cubicBezTo>
                  <a:cubicBezTo>
                    <a:pt x="741" y="14"/>
                    <a:pt x="742" y="7"/>
                    <a:pt x="740" y="0"/>
                  </a:cubicBezTo>
                  <a:cubicBezTo>
                    <a:pt x="681" y="11"/>
                    <a:pt x="604" y="18"/>
                    <a:pt x="521" y="18"/>
                  </a:cubicBezTo>
                  <a:cubicBezTo>
                    <a:pt x="438" y="18"/>
                    <a:pt x="362" y="11"/>
                    <a:pt x="303" y="0"/>
                  </a:cubicBezTo>
                  <a:cubicBezTo>
                    <a:pt x="299" y="14"/>
                    <a:pt x="292" y="28"/>
                    <a:pt x="294" y="36"/>
                  </a:cubicBezTo>
                  <a:cubicBezTo>
                    <a:pt x="121" y="118"/>
                    <a:pt x="0" y="294"/>
                    <a:pt x="0" y="499"/>
                  </a:cubicBezTo>
                  <a:cubicBezTo>
                    <a:pt x="0" y="658"/>
                    <a:pt x="76" y="796"/>
                    <a:pt x="185" y="894"/>
                  </a:cubicBezTo>
                  <a:cubicBezTo>
                    <a:pt x="305" y="1002"/>
                    <a:pt x="632" y="1013"/>
                    <a:pt x="767" y="934"/>
                  </a:cubicBezTo>
                  <a:cubicBezTo>
                    <a:pt x="789" y="921"/>
                    <a:pt x="809" y="906"/>
                    <a:pt x="829" y="890"/>
                  </a:cubicBezTo>
                  <a:cubicBezTo>
                    <a:pt x="933" y="940"/>
                    <a:pt x="1117" y="939"/>
                    <a:pt x="1199" y="891"/>
                  </a:cubicBezTo>
                  <a:cubicBezTo>
                    <a:pt x="1300" y="832"/>
                    <a:pt x="1383" y="708"/>
                    <a:pt x="1383" y="583"/>
                  </a:cubicBezTo>
                  <a:cubicBezTo>
                    <a:pt x="1383" y="441"/>
                    <a:pt x="1301" y="318"/>
                    <a:pt x="1182" y="258"/>
                  </a:cubicBezTo>
                  <a:close/>
                  <a:moveTo>
                    <a:pt x="538" y="718"/>
                  </a:moveTo>
                  <a:lnTo>
                    <a:pt x="541" y="766"/>
                  </a:lnTo>
                  <a:cubicBezTo>
                    <a:pt x="541" y="770"/>
                    <a:pt x="537" y="773"/>
                    <a:pt x="532" y="773"/>
                  </a:cubicBezTo>
                  <a:lnTo>
                    <a:pt x="455" y="777"/>
                  </a:lnTo>
                  <a:cubicBezTo>
                    <a:pt x="446" y="777"/>
                    <a:pt x="446" y="771"/>
                    <a:pt x="444" y="721"/>
                  </a:cubicBezTo>
                  <a:cubicBezTo>
                    <a:pt x="330" y="710"/>
                    <a:pt x="269" y="655"/>
                    <a:pt x="264" y="556"/>
                  </a:cubicBezTo>
                  <a:cubicBezTo>
                    <a:pt x="264" y="552"/>
                    <a:pt x="267" y="549"/>
                    <a:pt x="273" y="548"/>
                  </a:cubicBezTo>
                  <a:lnTo>
                    <a:pt x="375" y="538"/>
                  </a:lnTo>
                  <a:cubicBezTo>
                    <a:pt x="381" y="537"/>
                    <a:pt x="385" y="539"/>
                    <a:pt x="387" y="546"/>
                  </a:cubicBezTo>
                  <a:cubicBezTo>
                    <a:pt x="397" y="589"/>
                    <a:pt x="448" y="595"/>
                    <a:pt x="472" y="589"/>
                  </a:cubicBezTo>
                  <a:cubicBezTo>
                    <a:pt x="486" y="587"/>
                    <a:pt x="495" y="580"/>
                    <a:pt x="498" y="570"/>
                  </a:cubicBezTo>
                  <a:cubicBezTo>
                    <a:pt x="506" y="542"/>
                    <a:pt x="483" y="516"/>
                    <a:pt x="380" y="469"/>
                  </a:cubicBezTo>
                  <a:cubicBezTo>
                    <a:pt x="315" y="440"/>
                    <a:pt x="277" y="425"/>
                    <a:pt x="274" y="364"/>
                  </a:cubicBezTo>
                  <a:cubicBezTo>
                    <a:pt x="271" y="301"/>
                    <a:pt x="322" y="231"/>
                    <a:pt x="421" y="211"/>
                  </a:cubicBezTo>
                  <a:lnTo>
                    <a:pt x="419" y="165"/>
                  </a:lnTo>
                  <a:cubicBezTo>
                    <a:pt x="419" y="160"/>
                    <a:pt x="422" y="157"/>
                    <a:pt x="426" y="157"/>
                  </a:cubicBezTo>
                  <a:lnTo>
                    <a:pt x="505" y="153"/>
                  </a:lnTo>
                  <a:cubicBezTo>
                    <a:pt x="513" y="153"/>
                    <a:pt x="513" y="158"/>
                    <a:pt x="516" y="207"/>
                  </a:cubicBezTo>
                  <a:cubicBezTo>
                    <a:pt x="615" y="219"/>
                    <a:pt x="678" y="280"/>
                    <a:pt x="681" y="354"/>
                  </a:cubicBezTo>
                  <a:cubicBezTo>
                    <a:pt x="682" y="359"/>
                    <a:pt x="677" y="362"/>
                    <a:pt x="670" y="364"/>
                  </a:cubicBezTo>
                  <a:lnTo>
                    <a:pt x="557" y="375"/>
                  </a:lnTo>
                  <a:cubicBezTo>
                    <a:pt x="557" y="375"/>
                    <a:pt x="554" y="330"/>
                    <a:pt x="497" y="336"/>
                  </a:cubicBezTo>
                  <a:cubicBezTo>
                    <a:pt x="474" y="339"/>
                    <a:pt x="473" y="353"/>
                    <a:pt x="473" y="359"/>
                  </a:cubicBezTo>
                  <a:cubicBezTo>
                    <a:pt x="474" y="385"/>
                    <a:pt x="510" y="399"/>
                    <a:pt x="584" y="438"/>
                  </a:cubicBezTo>
                  <a:cubicBezTo>
                    <a:pt x="652" y="475"/>
                    <a:pt x="689" y="502"/>
                    <a:pt x="691" y="554"/>
                  </a:cubicBezTo>
                  <a:cubicBezTo>
                    <a:pt x="695" y="638"/>
                    <a:pt x="638" y="698"/>
                    <a:pt x="538" y="718"/>
                  </a:cubicBezTo>
                  <a:close/>
                  <a:moveTo>
                    <a:pt x="1027" y="731"/>
                  </a:moveTo>
                  <a:lnTo>
                    <a:pt x="1029" y="765"/>
                  </a:lnTo>
                  <a:cubicBezTo>
                    <a:pt x="1029" y="768"/>
                    <a:pt x="1026" y="770"/>
                    <a:pt x="1023" y="770"/>
                  </a:cubicBezTo>
                  <a:lnTo>
                    <a:pt x="968" y="773"/>
                  </a:lnTo>
                  <a:cubicBezTo>
                    <a:pt x="962" y="773"/>
                    <a:pt x="962" y="769"/>
                    <a:pt x="960" y="733"/>
                  </a:cubicBezTo>
                  <a:cubicBezTo>
                    <a:pt x="880" y="725"/>
                    <a:pt x="836" y="686"/>
                    <a:pt x="833" y="616"/>
                  </a:cubicBezTo>
                  <a:cubicBezTo>
                    <a:pt x="833" y="613"/>
                    <a:pt x="835" y="611"/>
                    <a:pt x="839" y="610"/>
                  </a:cubicBezTo>
                  <a:lnTo>
                    <a:pt x="911" y="603"/>
                  </a:lnTo>
                  <a:cubicBezTo>
                    <a:pt x="916" y="603"/>
                    <a:pt x="919" y="604"/>
                    <a:pt x="920" y="609"/>
                  </a:cubicBezTo>
                  <a:cubicBezTo>
                    <a:pt x="927" y="640"/>
                    <a:pt x="963" y="643"/>
                    <a:pt x="980" y="640"/>
                  </a:cubicBezTo>
                  <a:cubicBezTo>
                    <a:pt x="990" y="638"/>
                    <a:pt x="996" y="633"/>
                    <a:pt x="998" y="626"/>
                  </a:cubicBezTo>
                  <a:cubicBezTo>
                    <a:pt x="1004" y="606"/>
                    <a:pt x="988" y="588"/>
                    <a:pt x="915" y="555"/>
                  </a:cubicBezTo>
                  <a:cubicBezTo>
                    <a:pt x="869" y="534"/>
                    <a:pt x="842" y="523"/>
                    <a:pt x="840" y="480"/>
                  </a:cubicBezTo>
                  <a:cubicBezTo>
                    <a:pt x="838" y="435"/>
                    <a:pt x="874" y="386"/>
                    <a:pt x="944" y="371"/>
                  </a:cubicBezTo>
                  <a:lnTo>
                    <a:pt x="942" y="339"/>
                  </a:lnTo>
                  <a:cubicBezTo>
                    <a:pt x="942" y="336"/>
                    <a:pt x="944" y="333"/>
                    <a:pt x="948" y="333"/>
                  </a:cubicBezTo>
                  <a:lnTo>
                    <a:pt x="1003" y="331"/>
                  </a:lnTo>
                  <a:cubicBezTo>
                    <a:pt x="1009" y="330"/>
                    <a:pt x="1009" y="334"/>
                    <a:pt x="1011" y="369"/>
                  </a:cubicBezTo>
                  <a:cubicBezTo>
                    <a:pt x="1082" y="377"/>
                    <a:pt x="1126" y="420"/>
                    <a:pt x="1128" y="473"/>
                  </a:cubicBezTo>
                  <a:cubicBezTo>
                    <a:pt x="1129" y="476"/>
                    <a:pt x="1126" y="479"/>
                    <a:pt x="1120" y="480"/>
                  </a:cubicBezTo>
                  <a:lnTo>
                    <a:pt x="1040" y="488"/>
                  </a:lnTo>
                  <a:cubicBezTo>
                    <a:pt x="1040" y="488"/>
                    <a:pt x="1038" y="456"/>
                    <a:pt x="998" y="460"/>
                  </a:cubicBezTo>
                  <a:cubicBezTo>
                    <a:pt x="981" y="462"/>
                    <a:pt x="980" y="472"/>
                    <a:pt x="981" y="476"/>
                  </a:cubicBezTo>
                  <a:cubicBezTo>
                    <a:pt x="981" y="495"/>
                    <a:pt x="1007" y="505"/>
                    <a:pt x="1059" y="533"/>
                  </a:cubicBezTo>
                  <a:cubicBezTo>
                    <a:pt x="1108" y="558"/>
                    <a:pt x="1134" y="578"/>
                    <a:pt x="1136" y="615"/>
                  </a:cubicBezTo>
                  <a:cubicBezTo>
                    <a:pt x="1138" y="674"/>
                    <a:pt x="1097" y="717"/>
                    <a:pt x="1027" y="73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a:lstStyle>
            <a:p>
              <a:endParaRPr lang="th-TH">
                <a:solidFill>
                  <a:schemeClr val="tx1">
                    <a:lumMod val="75000"/>
                    <a:lumOff val="25000"/>
                  </a:schemeClr>
                </a:solidFill>
              </a:endParaRPr>
            </a:p>
          </p:txBody>
        </p:sp>
        <p:sp>
          <p:nvSpPr>
            <p:cNvPr id="15" name="Freeform 6">
              <a:extLst>
                <a:ext uri="{FF2B5EF4-FFF2-40B4-BE49-F238E27FC236}">
                  <a16:creationId xmlns:a16="http://schemas.microsoft.com/office/drawing/2014/main" id="{329386BB-DFB2-41BC-8C8F-A2370B431F0E}"/>
                </a:ext>
              </a:extLst>
            </p:cNvPr>
            <p:cNvSpPr>
              <a:spLocks/>
            </p:cNvSpPr>
            <p:nvPr/>
          </p:nvSpPr>
          <p:spPr bwMode="auto">
            <a:xfrm>
              <a:off x="2249" y="1220"/>
              <a:ext cx="170" cy="63"/>
            </a:xfrm>
            <a:custGeom>
              <a:avLst/>
              <a:gdLst>
                <a:gd name="T0" fmla="*/ 179 w 751"/>
                <a:gd name="T1" fmla="*/ 270 h 282"/>
                <a:gd name="T2" fmla="*/ 352 w 751"/>
                <a:gd name="T3" fmla="*/ 282 h 282"/>
                <a:gd name="T4" fmla="*/ 592 w 751"/>
                <a:gd name="T5" fmla="*/ 259 h 282"/>
                <a:gd name="T6" fmla="*/ 751 w 751"/>
                <a:gd name="T7" fmla="*/ 175 h 282"/>
                <a:gd name="T8" fmla="*/ 719 w 751"/>
                <a:gd name="T9" fmla="*/ 138 h 282"/>
                <a:gd name="T10" fmla="*/ 656 w 751"/>
                <a:gd name="T11" fmla="*/ 80 h 282"/>
                <a:gd name="T12" fmla="*/ 665 w 751"/>
                <a:gd name="T13" fmla="*/ 7 h 282"/>
                <a:gd name="T14" fmla="*/ 638 w 751"/>
                <a:gd name="T15" fmla="*/ 3 h 282"/>
                <a:gd name="T16" fmla="*/ 528 w 751"/>
                <a:gd name="T17" fmla="*/ 45 h 282"/>
                <a:gd name="T18" fmla="*/ 452 w 751"/>
                <a:gd name="T19" fmla="*/ 17 h 282"/>
                <a:gd name="T20" fmla="*/ 279 w 751"/>
                <a:gd name="T21" fmla="*/ 35 h 282"/>
                <a:gd name="T22" fmla="*/ 271 w 751"/>
                <a:gd name="T23" fmla="*/ 40 h 282"/>
                <a:gd name="T24" fmla="*/ 161 w 751"/>
                <a:gd name="T25" fmla="*/ 109 h 282"/>
                <a:gd name="T26" fmla="*/ 120 w 751"/>
                <a:gd name="T27" fmla="*/ 103 h 282"/>
                <a:gd name="T28" fmla="*/ 70 w 751"/>
                <a:gd name="T29" fmla="*/ 109 h 282"/>
                <a:gd name="T30" fmla="*/ 30 w 751"/>
                <a:gd name="T31" fmla="*/ 159 h 282"/>
                <a:gd name="T32" fmla="*/ 0 w 751"/>
                <a:gd name="T33" fmla="*/ 198 h 282"/>
                <a:gd name="T34" fmla="*/ 186 w 751"/>
                <a:gd name="T35" fmla="*/ 268 h 282"/>
                <a:gd name="T36" fmla="*/ 179 w 751"/>
                <a:gd name="T37" fmla="*/ 270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51" h="282">
                  <a:moveTo>
                    <a:pt x="179" y="270"/>
                  </a:moveTo>
                  <a:cubicBezTo>
                    <a:pt x="233" y="277"/>
                    <a:pt x="291" y="282"/>
                    <a:pt x="352" y="282"/>
                  </a:cubicBezTo>
                  <a:cubicBezTo>
                    <a:pt x="439" y="282"/>
                    <a:pt x="521" y="273"/>
                    <a:pt x="592" y="259"/>
                  </a:cubicBezTo>
                  <a:lnTo>
                    <a:pt x="751" y="175"/>
                  </a:lnTo>
                  <a:cubicBezTo>
                    <a:pt x="751" y="175"/>
                    <a:pt x="751" y="155"/>
                    <a:pt x="719" y="138"/>
                  </a:cubicBezTo>
                  <a:cubicBezTo>
                    <a:pt x="687" y="121"/>
                    <a:pt x="647" y="113"/>
                    <a:pt x="656" y="80"/>
                  </a:cubicBezTo>
                  <a:cubicBezTo>
                    <a:pt x="663" y="57"/>
                    <a:pt x="677" y="21"/>
                    <a:pt x="665" y="7"/>
                  </a:cubicBezTo>
                  <a:cubicBezTo>
                    <a:pt x="660" y="2"/>
                    <a:pt x="652" y="0"/>
                    <a:pt x="638" y="3"/>
                  </a:cubicBezTo>
                  <a:cubicBezTo>
                    <a:pt x="587" y="16"/>
                    <a:pt x="528" y="45"/>
                    <a:pt x="528" y="45"/>
                  </a:cubicBezTo>
                  <a:cubicBezTo>
                    <a:pt x="528" y="45"/>
                    <a:pt x="511" y="17"/>
                    <a:pt x="452" y="17"/>
                  </a:cubicBezTo>
                  <a:cubicBezTo>
                    <a:pt x="399" y="17"/>
                    <a:pt x="312" y="21"/>
                    <a:pt x="279" y="35"/>
                  </a:cubicBezTo>
                  <a:cubicBezTo>
                    <a:pt x="276" y="37"/>
                    <a:pt x="273" y="38"/>
                    <a:pt x="271" y="40"/>
                  </a:cubicBezTo>
                  <a:cubicBezTo>
                    <a:pt x="248" y="58"/>
                    <a:pt x="206" y="109"/>
                    <a:pt x="161" y="109"/>
                  </a:cubicBezTo>
                  <a:cubicBezTo>
                    <a:pt x="142" y="109"/>
                    <a:pt x="131" y="106"/>
                    <a:pt x="120" y="103"/>
                  </a:cubicBezTo>
                  <a:cubicBezTo>
                    <a:pt x="105" y="99"/>
                    <a:pt x="94" y="97"/>
                    <a:pt x="70" y="109"/>
                  </a:cubicBezTo>
                  <a:cubicBezTo>
                    <a:pt x="30" y="130"/>
                    <a:pt x="30" y="159"/>
                    <a:pt x="30" y="159"/>
                  </a:cubicBezTo>
                  <a:cubicBezTo>
                    <a:pt x="30" y="159"/>
                    <a:pt x="0" y="156"/>
                    <a:pt x="0" y="198"/>
                  </a:cubicBezTo>
                  <a:cubicBezTo>
                    <a:pt x="101" y="245"/>
                    <a:pt x="186" y="268"/>
                    <a:pt x="186" y="268"/>
                  </a:cubicBezTo>
                  <a:cubicBezTo>
                    <a:pt x="186" y="268"/>
                    <a:pt x="183" y="269"/>
                    <a:pt x="179" y="27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a:lstStyle>
            <a:p>
              <a:endParaRPr lang="th-TH">
                <a:solidFill>
                  <a:schemeClr val="tx1">
                    <a:lumMod val="75000"/>
                    <a:lumOff val="25000"/>
                  </a:schemeClr>
                </a:solidFill>
              </a:endParaRPr>
            </a:p>
          </p:txBody>
        </p:sp>
      </p:grpSp>
      <p:sp>
        <p:nvSpPr>
          <p:cNvPr id="16" name="Freeform 10">
            <a:extLst>
              <a:ext uri="{FF2B5EF4-FFF2-40B4-BE49-F238E27FC236}">
                <a16:creationId xmlns:a16="http://schemas.microsoft.com/office/drawing/2014/main" id="{5EC5B657-F189-4FB2-98A9-86E65E784ABA}"/>
              </a:ext>
            </a:extLst>
          </p:cNvPr>
          <p:cNvSpPr>
            <a:spLocks noEditPoints="1"/>
          </p:cNvSpPr>
          <p:nvPr/>
        </p:nvSpPr>
        <p:spPr bwMode="auto">
          <a:xfrm>
            <a:off x="6681484" y="3198692"/>
            <a:ext cx="366730" cy="649701"/>
          </a:xfrm>
          <a:custGeom>
            <a:avLst/>
            <a:gdLst>
              <a:gd name="T0" fmla="*/ 1428 w 1428"/>
              <a:gd name="T1" fmla="*/ 546 h 2532"/>
              <a:gd name="T2" fmla="*/ 1194 w 1428"/>
              <a:gd name="T3" fmla="*/ 0 h 2532"/>
              <a:gd name="T4" fmla="*/ 0 w 1428"/>
              <a:gd name="T5" fmla="*/ 563 h 2532"/>
              <a:gd name="T6" fmla="*/ 404 w 1428"/>
              <a:gd name="T7" fmla="*/ 2332 h 2532"/>
              <a:gd name="T8" fmla="*/ 988 w 1428"/>
              <a:gd name="T9" fmla="*/ 2532 h 2532"/>
              <a:gd name="T10" fmla="*/ 1265 w 1428"/>
              <a:gd name="T11" fmla="*/ 2532 h 2532"/>
              <a:gd name="T12" fmla="*/ 1428 w 1428"/>
              <a:gd name="T13" fmla="*/ 2332 h 2532"/>
              <a:gd name="T14" fmla="*/ 173 w 1428"/>
              <a:gd name="T15" fmla="*/ 660 h 2532"/>
              <a:gd name="T16" fmla="*/ 644 w 1428"/>
              <a:gd name="T17" fmla="*/ 533 h 2532"/>
              <a:gd name="T18" fmla="*/ 173 w 1428"/>
              <a:gd name="T19" fmla="*/ 660 h 2532"/>
              <a:gd name="T20" fmla="*/ 644 w 1428"/>
              <a:gd name="T21" fmla="*/ 617 h 2532"/>
              <a:gd name="T22" fmla="*/ 173 w 1428"/>
              <a:gd name="T23" fmla="*/ 894 h 2532"/>
              <a:gd name="T24" fmla="*/ 417 w 1428"/>
              <a:gd name="T25" fmla="*/ 2258 h 2532"/>
              <a:gd name="T26" fmla="*/ 301 w 1428"/>
              <a:gd name="T27" fmla="*/ 1680 h 2532"/>
              <a:gd name="T28" fmla="*/ 1143 w 1428"/>
              <a:gd name="T29" fmla="*/ 1393 h 2532"/>
              <a:gd name="T30" fmla="*/ 191 w 1428"/>
              <a:gd name="T31" fmla="*/ 1957 h 2532"/>
              <a:gd name="T32" fmla="*/ 988 w 1428"/>
              <a:gd name="T33" fmla="*/ 2182 h 2532"/>
              <a:gd name="T34" fmla="*/ 417 w 1428"/>
              <a:gd name="T35" fmla="*/ 2258 h 2532"/>
              <a:gd name="T36" fmla="*/ 988 w 1428"/>
              <a:gd name="T37" fmla="*/ 2032 h 2532"/>
              <a:gd name="T38" fmla="*/ 972 w 1428"/>
              <a:gd name="T39" fmla="*/ 2107 h 2532"/>
              <a:gd name="T40" fmla="*/ 297 w 1428"/>
              <a:gd name="T41" fmla="*/ 2032 h 2532"/>
              <a:gd name="T42" fmla="*/ 1265 w 1428"/>
              <a:gd name="T43" fmla="*/ 2258 h 2532"/>
              <a:gd name="T44" fmla="*/ 1353 w 1428"/>
              <a:gd name="T45" fmla="*/ 2182 h 2532"/>
              <a:gd name="T46" fmla="*/ 1353 w 1428"/>
              <a:gd name="T47" fmla="*/ 2107 h 2532"/>
              <a:gd name="T48" fmla="*/ 1265 w 1428"/>
              <a:gd name="T49" fmla="*/ 2032 h 2532"/>
              <a:gd name="T50" fmla="*/ 1353 w 1428"/>
              <a:gd name="T51" fmla="*/ 2107 h 2532"/>
              <a:gd name="T52" fmla="*/ 276 w 1428"/>
              <a:gd name="T53" fmla="*/ 1955 h 2532"/>
              <a:gd name="T54" fmla="*/ 295 w 1428"/>
              <a:gd name="T55" fmla="*/ 1880 h 2532"/>
              <a:gd name="T56" fmla="*/ 1353 w 1428"/>
              <a:gd name="T57" fmla="*/ 1955 h 2532"/>
              <a:gd name="T58" fmla="*/ 390 w 1428"/>
              <a:gd name="T59" fmla="*/ 1805 h 2532"/>
              <a:gd name="T60" fmla="*/ 1194 w 1428"/>
              <a:gd name="T61" fmla="*/ 1409 h 2532"/>
              <a:gd name="T62" fmla="*/ 1353 w 1428"/>
              <a:gd name="T63" fmla="*/ 621 h 2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28" h="2532">
                <a:moveTo>
                  <a:pt x="1428" y="1941"/>
                </a:moveTo>
                <a:lnTo>
                  <a:pt x="1428" y="546"/>
                </a:lnTo>
                <a:lnTo>
                  <a:pt x="1194" y="546"/>
                </a:lnTo>
                <a:lnTo>
                  <a:pt x="1194" y="0"/>
                </a:lnTo>
                <a:lnTo>
                  <a:pt x="73" y="478"/>
                </a:lnTo>
                <a:cubicBezTo>
                  <a:pt x="24" y="504"/>
                  <a:pt x="0" y="534"/>
                  <a:pt x="0" y="563"/>
                </a:cubicBezTo>
                <a:lnTo>
                  <a:pt x="0" y="1875"/>
                </a:lnTo>
                <a:cubicBezTo>
                  <a:pt x="0" y="2135"/>
                  <a:pt x="159" y="2332"/>
                  <a:pt x="404" y="2332"/>
                </a:cubicBezTo>
                <a:lnTo>
                  <a:pt x="988" y="2332"/>
                </a:lnTo>
                <a:lnTo>
                  <a:pt x="988" y="2532"/>
                </a:lnTo>
                <a:lnTo>
                  <a:pt x="1130" y="2369"/>
                </a:lnTo>
                <a:lnTo>
                  <a:pt x="1265" y="2532"/>
                </a:lnTo>
                <a:lnTo>
                  <a:pt x="1265" y="2332"/>
                </a:lnTo>
                <a:lnTo>
                  <a:pt x="1428" y="2332"/>
                </a:lnTo>
                <a:lnTo>
                  <a:pt x="1428" y="1941"/>
                </a:lnTo>
                <a:close/>
                <a:moveTo>
                  <a:pt x="173" y="660"/>
                </a:moveTo>
                <a:lnTo>
                  <a:pt x="644" y="458"/>
                </a:lnTo>
                <a:lnTo>
                  <a:pt x="644" y="533"/>
                </a:lnTo>
                <a:lnTo>
                  <a:pt x="173" y="735"/>
                </a:lnTo>
                <a:lnTo>
                  <a:pt x="173" y="660"/>
                </a:lnTo>
                <a:close/>
                <a:moveTo>
                  <a:pt x="173" y="819"/>
                </a:moveTo>
                <a:lnTo>
                  <a:pt x="644" y="617"/>
                </a:lnTo>
                <a:lnTo>
                  <a:pt x="644" y="692"/>
                </a:lnTo>
                <a:lnTo>
                  <a:pt x="173" y="894"/>
                </a:lnTo>
                <a:lnTo>
                  <a:pt x="173" y="819"/>
                </a:lnTo>
                <a:close/>
                <a:moveTo>
                  <a:pt x="417" y="2258"/>
                </a:moveTo>
                <a:cubicBezTo>
                  <a:pt x="251" y="2258"/>
                  <a:pt x="116" y="2123"/>
                  <a:pt x="116" y="1957"/>
                </a:cubicBezTo>
                <a:cubicBezTo>
                  <a:pt x="116" y="1835"/>
                  <a:pt x="189" y="1727"/>
                  <a:pt x="301" y="1680"/>
                </a:cubicBezTo>
                <a:cubicBezTo>
                  <a:pt x="332" y="1667"/>
                  <a:pt x="1136" y="1314"/>
                  <a:pt x="1143" y="1311"/>
                </a:cubicBezTo>
                <a:lnTo>
                  <a:pt x="1143" y="1393"/>
                </a:lnTo>
                <a:cubicBezTo>
                  <a:pt x="1143" y="1393"/>
                  <a:pt x="361" y="1736"/>
                  <a:pt x="330" y="1749"/>
                </a:cubicBezTo>
                <a:cubicBezTo>
                  <a:pt x="246" y="1784"/>
                  <a:pt x="191" y="1866"/>
                  <a:pt x="191" y="1957"/>
                </a:cubicBezTo>
                <a:cubicBezTo>
                  <a:pt x="191" y="2081"/>
                  <a:pt x="292" y="2182"/>
                  <a:pt x="417" y="2182"/>
                </a:cubicBezTo>
                <a:lnTo>
                  <a:pt x="988" y="2182"/>
                </a:lnTo>
                <a:lnTo>
                  <a:pt x="988" y="2258"/>
                </a:lnTo>
                <a:lnTo>
                  <a:pt x="417" y="2258"/>
                </a:lnTo>
                <a:close/>
                <a:moveTo>
                  <a:pt x="297" y="2032"/>
                </a:moveTo>
                <a:lnTo>
                  <a:pt x="988" y="2032"/>
                </a:lnTo>
                <a:lnTo>
                  <a:pt x="988" y="2107"/>
                </a:lnTo>
                <a:lnTo>
                  <a:pt x="972" y="2107"/>
                </a:lnTo>
                <a:lnTo>
                  <a:pt x="428" y="2107"/>
                </a:lnTo>
                <a:cubicBezTo>
                  <a:pt x="372" y="2107"/>
                  <a:pt x="323" y="2077"/>
                  <a:pt x="297" y="2032"/>
                </a:cubicBezTo>
                <a:close/>
                <a:moveTo>
                  <a:pt x="1353" y="2258"/>
                </a:moveTo>
                <a:lnTo>
                  <a:pt x="1265" y="2258"/>
                </a:lnTo>
                <a:lnTo>
                  <a:pt x="1265" y="2182"/>
                </a:lnTo>
                <a:lnTo>
                  <a:pt x="1353" y="2182"/>
                </a:lnTo>
                <a:lnTo>
                  <a:pt x="1353" y="2258"/>
                </a:lnTo>
                <a:close/>
                <a:moveTo>
                  <a:pt x="1353" y="2107"/>
                </a:moveTo>
                <a:lnTo>
                  <a:pt x="1265" y="2107"/>
                </a:lnTo>
                <a:lnTo>
                  <a:pt x="1265" y="2032"/>
                </a:lnTo>
                <a:lnTo>
                  <a:pt x="1353" y="2032"/>
                </a:lnTo>
                <a:lnTo>
                  <a:pt x="1353" y="2107"/>
                </a:lnTo>
                <a:close/>
                <a:moveTo>
                  <a:pt x="1353" y="1955"/>
                </a:moveTo>
                <a:lnTo>
                  <a:pt x="276" y="1955"/>
                </a:lnTo>
                <a:cubicBezTo>
                  <a:pt x="276" y="1955"/>
                  <a:pt x="276" y="1955"/>
                  <a:pt x="276" y="1954"/>
                </a:cubicBezTo>
                <a:cubicBezTo>
                  <a:pt x="276" y="1927"/>
                  <a:pt x="283" y="1902"/>
                  <a:pt x="295" y="1880"/>
                </a:cubicBezTo>
                <a:lnTo>
                  <a:pt x="1353" y="1880"/>
                </a:lnTo>
                <a:lnTo>
                  <a:pt x="1353" y="1955"/>
                </a:lnTo>
                <a:close/>
                <a:moveTo>
                  <a:pt x="1353" y="1805"/>
                </a:moveTo>
                <a:lnTo>
                  <a:pt x="390" y="1805"/>
                </a:lnTo>
                <a:lnTo>
                  <a:pt x="1152" y="1471"/>
                </a:lnTo>
                <a:cubicBezTo>
                  <a:pt x="1177" y="1460"/>
                  <a:pt x="1194" y="1435"/>
                  <a:pt x="1194" y="1409"/>
                </a:cubicBezTo>
                <a:lnTo>
                  <a:pt x="1194" y="621"/>
                </a:lnTo>
                <a:lnTo>
                  <a:pt x="1353" y="621"/>
                </a:lnTo>
                <a:lnTo>
                  <a:pt x="1353" y="1805"/>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a:lstStyle>
          <a:p>
            <a:endParaRPr lang="th-TH">
              <a:solidFill>
                <a:schemeClr val="tx1">
                  <a:lumMod val="75000"/>
                  <a:lumOff val="25000"/>
                </a:schemeClr>
              </a:solidFill>
            </a:endParaRPr>
          </a:p>
        </p:txBody>
      </p:sp>
      <p:grpSp>
        <p:nvGrpSpPr>
          <p:cNvPr id="17" name="Group 13">
            <a:extLst>
              <a:ext uri="{FF2B5EF4-FFF2-40B4-BE49-F238E27FC236}">
                <a16:creationId xmlns:a16="http://schemas.microsoft.com/office/drawing/2014/main" id="{07DA240B-70A8-434B-B13D-B26D859DE9A7}"/>
              </a:ext>
            </a:extLst>
          </p:cNvPr>
          <p:cNvGrpSpPr>
            <a:grpSpLocks noChangeAspect="1"/>
          </p:cNvGrpSpPr>
          <p:nvPr/>
        </p:nvGrpSpPr>
        <p:grpSpPr bwMode="auto">
          <a:xfrm>
            <a:off x="4719984" y="4286596"/>
            <a:ext cx="684995" cy="643254"/>
            <a:chOff x="2149" y="2374"/>
            <a:chExt cx="640" cy="601"/>
          </a:xfrm>
          <a:solidFill>
            <a:schemeClr val="bg1"/>
          </a:solidFill>
        </p:grpSpPr>
        <p:sp>
          <p:nvSpPr>
            <p:cNvPr id="18" name="Freeform 14">
              <a:extLst>
                <a:ext uri="{FF2B5EF4-FFF2-40B4-BE49-F238E27FC236}">
                  <a16:creationId xmlns:a16="http://schemas.microsoft.com/office/drawing/2014/main" id="{00CEE3BA-5691-4F95-91B6-DB4427391861}"/>
                </a:ext>
              </a:extLst>
            </p:cNvPr>
            <p:cNvSpPr>
              <a:spLocks/>
            </p:cNvSpPr>
            <p:nvPr/>
          </p:nvSpPr>
          <p:spPr bwMode="auto">
            <a:xfrm>
              <a:off x="2287" y="2374"/>
              <a:ext cx="502" cy="308"/>
            </a:xfrm>
            <a:custGeom>
              <a:avLst/>
              <a:gdLst>
                <a:gd name="T0" fmla="*/ 2185 w 2214"/>
                <a:gd name="T1" fmla="*/ 11 h 1357"/>
                <a:gd name="T2" fmla="*/ 2126 w 2214"/>
                <a:gd name="T3" fmla="*/ 11 h 1357"/>
                <a:gd name="T4" fmla="*/ 1715 w 2214"/>
                <a:gd name="T5" fmla="*/ 246 h 1357"/>
                <a:gd name="T6" fmla="*/ 1685 w 2214"/>
                <a:gd name="T7" fmla="*/ 297 h 1357"/>
                <a:gd name="T8" fmla="*/ 1715 w 2214"/>
                <a:gd name="T9" fmla="*/ 348 h 1357"/>
                <a:gd name="T10" fmla="*/ 1817 w 2214"/>
                <a:gd name="T11" fmla="*/ 407 h 1357"/>
                <a:gd name="T12" fmla="*/ 1596 w 2214"/>
                <a:gd name="T13" fmla="*/ 723 h 1357"/>
                <a:gd name="T14" fmla="*/ 1339 w 2214"/>
                <a:gd name="T15" fmla="*/ 552 h 1357"/>
                <a:gd name="T16" fmla="*/ 1248 w 2214"/>
                <a:gd name="T17" fmla="*/ 535 h 1357"/>
                <a:gd name="T18" fmla="*/ 1173 w 2214"/>
                <a:gd name="T19" fmla="*/ 589 h 1357"/>
                <a:gd name="T20" fmla="*/ 910 w 2214"/>
                <a:gd name="T21" fmla="*/ 1027 h 1357"/>
                <a:gd name="T22" fmla="*/ 486 w 2214"/>
                <a:gd name="T23" fmla="*/ 462 h 1357"/>
                <a:gd name="T24" fmla="*/ 383 w 2214"/>
                <a:gd name="T25" fmla="*/ 415 h 1357"/>
                <a:gd name="T26" fmla="*/ 288 w 2214"/>
                <a:gd name="T27" fmla="*/ 476 h 1357"/>
                <a:gd name="T28" fmla="*/ 0 w 2214"/>
                <a:gd name="T29" fmla="*/ 1004 h 1357"/>
                <a:gd name="T30" fmla="*/ 241 w 2214"/>
                <a:gd name="T31" fmla="*/ 1054 h 1357"/>
                <a:gd name="T32" fmla="*/ 407 w 2214"/>
                <a:gd name="T33" fmla="*/ 749 h 1357"/>
                <a:gd name="T34" fmla="*/ 827 w 2214"/>
                <a:gd name="T35" fmla="*/ 1308 h 1357"/>
                <a:gd name="T36" fmla="*/ 927 w 2214"/>
                <a:gd name="T37" fmla="*/ 1355 h 1357"/>
                <a:gd name="T38" fmla="*/ 1022 w 2214"/>
                <a:gd name="T39" fmla="*/ 1298 h 1357"/>
                <a:gd name="T40" fmla="*/ 1311 w 2214"/>
                <a:gd name="T41" fmla="*/ 816 h 1357"/>
                <a:gd name="T42" fmla="*/ 1561 w 2214"/>
                <a:gd name="T43" fmla="*/ 983 h 1357"/>
                <a:gd name="T44" fmla="*/ 1723 w 2214"/>
                <a:gd name="T45" fmla="*/ 953 h 1357"/>
                <a:gd name="T46" fmla="*/ 2023 w 2214"/>
                <a:gd name="T47" fmla="*/ 524 h 1357"/>
                <a:gd name="T48" fmla="*/ 2126 w 2214"/>
                <a:gd name="T49" fmla="*/ 583 h 1357"/>
                <a:gd name="T50" fmla="*/ 2155 w 2214"/>
                <a:gd name="T51" fmla="*/ 591 h 1357"/>
                <a:gd name="T52" fmla="*/ 2185 w 2214"/>
                <a:gd name="T53" fmla="*/ 583 h 1357"/>
                <a:gd name="T54" fmla="*/ 2214 w 2214"/>
                <a:gd name="T55" fmla="*/ 532 h 1357"/>
                <a:gd name="T56" fmla="*/ 2214 w 2214"/>
                <a:gd name="T57" fmla="*/ 62 h 1357"/>
                <a:gd name="T58" fmla="*/ 2185 w 2214"/>
                <a:gd name="T59" fmla="*/ 11 h 1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14" h="1357">
                  <a:moveTo>
                    <a:pt x="2185" y="11"/>
                  </a:moveTo>
                  <a:cubicBezTo>
                    <a:pt x="2167" y="1"/>
                    <a:pt x="2144" y="0"/>
                    <a:pt x="2126" y="11"/>
                  </a:cubicBezTo>
                  <a:lnTo>
                    <a:pt x="1715" y="246"/>
                  </a:lnTo>
                  <a:cubicBezTo>
                    <a:pt x="1696" y="257"/>
                    <a:pt x="1685" y="276"/>
                    <a:pt x="1685" y="297"/>
                  </a:cubicBezTo>
                  <a:cubicBezTo>
                    <a:pt x="1685" y="318"/>
                    <a:pt x="1696" y="338"/>
                    <a:pt x="1715" y="348"/>
                  </a:cubicBezTo>
                  <a:lnTo>
                    <a:pt x="1817" y="407"/>
                  </a:lnTo>
                  <a:lnTo>
                    <a:pt x="1596" y="723"/>
                  </a:lnTo>
                  <a:lnTo>
                    <a:pt x="1339" y="552"/>
                  </a:lnTo>
                  <a:cubicBezTo>
                    <a:pt x="1312" y="534"/>
                    <a:pt x="1279" y="528"/>
                    <a:pt x="1248" y="535"/>
                  </a:cubicBezTo>
                  <a:cubicBezTo>
                    <a:pt x="1216" y="542"/>
                    <a:pt x="1189" y="562"/>
                    <a:pt x="1173" y="589"/>
                  </a:cubicBezTo>
                  <a:lnTo>
                    <a:pt x="910" y="1027"/>
                  </a:lnTo>
                  <a:lnTo>
                    <a:pt x="486" y="462"/>
                  </a:lnTo>
                  <a:cubicBezTo>
                    <a:pt x="462" y="430"/>
                    <a:pt x="423" y="413"/>
                    <a:pt x="383" y="415"/>
                  </a:cubicBezTo>
                  <a:cubicBezTo>
                    <a:pt x="343" y="418"/>
                    <a:pt x="307" y="441"/>
                    <a:pt x="288" y="476"/>
                  </a:cubicBezTo>
                  <a:lnTo>
                    <a:pt x="0" y="1004"/>
                  </a:lnTo>
                  <a:cubicBezTo>
                    <a:pt x="85" y="1006"/>
                    <a:pt x="166" y="1024"/>
                    <a:pt x="241" y="1054"/>
                  </a:cubicBezTo>
                  <a:lnTo>
                    <a:pt x="407" y="749"/>
                  </a:lnTo>
                  <a:lnTo>
                    <a:pt x="827" y="1308"/>
                  </a:lnTo>
                  <a:cubicBezTo>
                    <a:pt x="850" y="1340"/>
                    <a:pt x="886" y="1357"/>
                    <a:pt x="927" y="1355"/>
                  </a:cubicBezTo>
                  <a:cubicBezTo>
                    <a:pt x="966" y="1353"/>
                    <a:pt x="1001" y="1332"/>
                    <a:pt x="1022" y="1298"/>
                  </a:cubicBezTo>
                  <a:lnTo>
                    <a:pt x="1311" y="816"/>
                  </a:lnTo>
                  <a:lnTo>
                    <a:pt x="1561" y="983"/>
                  </a:lnTo>
                  <a:cubicBezTo>
                    <a:pt x="1614" y="1018"/>
                    <a:pt x="1686" y="1005"/>
                    <a:pt x="1723" y="953"/>
                  </a:cubicBezTo>
                  <a:lnTo>
                    <a:pt x="2023" y="524"/>
                  </a:lnTo>
                  <a:lnTo>
                    <a:pt x="2126" y="583"/>
                  </a:lnTo>
                  <a:cubicBezTo>
                    <a:pt x="2135" y="589"/>
                    <a:pt x="2145" y="591"/>
                    <a:pt x="2155" y="591"/>
                  </a:cubicBezTo>
                  <a:cubicBezTo>
                    <a:pt x="2166" y="591"/>
                    <a:pt x="2176" y="588"/>
                    <a:pt x="2185" y="583"/>
                  </a:cubicBezTo>
                  <a:cubicBezTo>
                    <a:pt x="2203" y="573"/>
                    <a:pt x="2214" y="553"/>
                    <a:pt x="2214" y="532"/>
                  </a:cubicBezTo>
                  <a:lnTo>
                    <a:pt x="2214" y="62"/>
                  </a:lnTo>
                  <a:cubicBezTo>
                    <a:pt x="2214" y="41"/>
                    <a:pt x="2203" y="22"/>
                    <a:pt x="2185" y="1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a:lstStyle>
            <a:p>
              <a:endParaRPr lang="th-TH">
                <a:solidFill>
                  <a:schemeClr val="tx1">
                    <a:lumMod val="75000"/>
                    <a:lumOff val="25000"/>
                  </a:schemeClr>
                </a:solidFill>
              </a:endParaRPr>
            </a:p>
          </p:txBody>
        </p:sp>
        <p:sp>
          <p:nvSpPr>
            <p:cNvPr id="19" name="Oval 15">
              <a:extLst>
                <a:ext uri="{FF2B5EF4-FFF2-40B4-BE49-F238E27FC236}">
                  <a16:creationId xmlns:a16="http://schemas.microsoft.com/office/drawing/2014/main" id="{F6AA7447-C5F3-4E89-88F7-10BE3CE6C14C}"/>
                </a:ext>
              </a:extLst>
            </p:cNvPr>
            <p:cNvSpPr>
              <a:spLocks noChangeArrowheads="1"/>
            </p:cNvSpPr>
            <p:nvPr/>
          </p:nvSpPr>
          <p:spPr bwMode="auto">
            <a:xfrm>
              <a:off x="2242" y="2722"/>
              <a:ext cx="80" cy="80"/>
            </a:xfrm>
            <a:prstGeom prst="ellipse">
              <a:avLst/>
            </a:prstGeom>
            <a:grpFill/>
            <a:ln w="0">
              <a:noFill/>
              <a:prstDash val="solid"/>
              <a:round/>
              <a:headEnd/>
              <a:tailEnd/>
            </a:ln>
          </p:spPr>
          <p:txBody>
            <a:bodyPr vert="horz" wrap="square" lIns="91440" tIns="45720" rIns="91440" bIns="45720" numCol="1" anchor="t" anchorCtr="0" compatLnSpc="1">
              <a:prstTxWarp prst="textNoShape">
                <a:avLst/>
              </a:prstTxWarp>
            </a:bodyPr>
            <a:lst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a:lstStyle>
            <a:p>
              <a:endParaRPr lang="th-TH">
                <a:solidFill>
                  <a:schemeClr val="tx1">
                    <a:lumMod val="75000"/>
                    <a:lumOff val="25000"/>
                  </a:schemeClr>
                </a:solidFill>
              </a:endParaRPr>
            </a:p>
          </p:txBody>
        </p:sp>
        <p:sp>
          <p:nvSpPr>
            <p:cNvPr id="20" name="Freeform 16">
              <a:extLst>
                <a:ext uri="{FF2B5EF4-FFF2-40B4-BE49-F238E27FC236}">
                  <a16:creationId xmlns:a16="http://schemas.microsoft.com/office/drawing/2014/main" id="{928B5480-BEF9-4BA1-A194-7683CB63DDAC}"/>
                </a:ext>
              </a:extLst>
            </p:cNvPr>
            <p:cNvSpPr>
              <a:spLocks noEditPoints="1"/>
            </p:cNvSpPr>
            <p:nvPr/>
          </p:nvSpPr>
          <p:spPr bwMode="auto">
            <a:xfrm>
              <a:off x="2149" y="2628"/>
              <a:ext cx="293" cy="347"/>
            </a:xfrm>
            <a:custGeom>
              <a:avLst/>
              <a:gdLst>
                <a:gd name="T0" fmla="*/ 1289 w 1294"/>
                <a:gd name="T1" fmla="*/ 860 h 1529"/>
                <a:gd name="T2" fmla="*/ 1289 w 1294"/>
                <a:gd name="T3" fmla="*/ 859 h 1529"/>
                <a:gd name="T4" fmla="*/ 1175 w 1294"/>
                <a:gd name="T5" fmla="*/ 575 h 1529"/>
                <a:gd name="T6" fmla="*/ 588 w 1294"/>
                <a:gd name="T7" fmla="*/ 0 h 1529"/>
                <a:gd name="T8" fmla="*/ 0 w 1294"/>
                <a:gd name="T9" fmla="*/ 588 h 1529"/>
                <a:gd name="T10" fmla="*/ 176 w 1294"/>
                <a:gd name="T11" fmla="*/ 1008 h 1529"/>
                <a:gd name="T12" fmla="*/ 176 w 1294"/>
                <a:gd name="T13" fmla="*/ 1529 h 1529"/>
                <a:gd name="T14" fmla="*/ 882 w 1294"/>
                <a:gd name="T15" fmla="*/ 1529 h 1529"/>
                <a:gd name="T16" fmla="*/ 882 w 1294"/>
                <a:gd name="T17" fmla="*/ 1294 h 1529"/>
                <a:gd name="T18" fmla="*/ 1117 w 1294"/>
                <a:gd name="T19" fmla="*/ 1059 h 1529"/>
                <a:gd name="T20" fmla="*/ 1117 w 1294"/>
                <a:gd name="T21" fmla="*/ 941 h 1529"/>
                <a:gd name="T22" fmla="*/ 1235 w 1294"/>
                <a:gd name="T23" fmla="*/ 941 h 1529"/>
                <a:gd name="T24" fmla="*/ 1294 w 1294"/>
                <a:gd name="T25" fmla="*/ 882 h 1529"/>
                <a:gd name="T26" fmla="*/ 1289 w 1294"/>
                <a:gd name="T27" fmla="*/ 860 h 1529"/>
                <a:gd name="T28" fmla="*/ 941 w 1294"/>
                <a:gd name="T29" fmla="*/ 647 h 1529"/>
                <a:gd name="T30" fmla="*/ 876 w 1294"/>
                <a:gd name="T31" fmla="*/ 647 h 1529"/>
                <a:gd name="T32" fmla="*/ 833 w 1294"/>
                <a:gd name="T33" fmla="*/ 750 h 1529"/>
                <a:gd name="T34" fmla="*/ 889 w 1294"/>
                <a:gd name="T35" fmla="*/ 806 h 1529"/>
                <a:gd name="T36" fmla="*/ 806 w 1294"/>
                <a:gd name="T37" fmla="*/ 889 h 1529"/>
                <a:gd name="T38" fmla="*/ 750 w 1294"/>
                <a:gd name="T39" fmla="*/ 833 h 1529"/>
                <a:gd name="T40" fmla="*/ 647 w 1294"/>
                <a:gd name="T41" fmla="*/ 876 h 1529"/>
                <a:gd name="T42" fmla="*/ 647 w 1294"/>
                <a:gd name="T43" fmla="*/ 941 h 1529"/>
                <a:gd name="T44" fmla="*/ 529 w 1294"/>
                <a:gd name="T45" fmla="*/ 941 h 1529"/>
                <a:gd name="T46" fmla="*/ 529 w 1294"/>
                <a:gd name="T47" fmla="*/ 876 h 1529"/>
                <a:gd name="T48" fmla="*/ 426 w 1294"/>
                <a:gd name="T49" fmla="*/ 833 h 1529"/>
                <a:gd name="T50" fmla="*/ 370 w 1294"/>
                <a:gd name="T51" fmla="*/ 889 h 1529"/>
                <a:gd name="T52" fmla="*/ 287 w 1294"/>
                <a:gd name="T53" fmla="*/ 806 h 1529"/>
                <a:gd name="T54" fmla="*/ 343 w 1294"/>
                <a:gd name="T55" fmla="*/ 750 h 1529"/>
                <a:gd name="T56" fmla="*/ 300 w 1294"/>
                <a:gd name="T57" fmla="*/ 647 h 1529"/>
                <a:gd name="T58" fmla="*/ 235 w 1294"/>
                <a:gd name="T59" fmla="*/ 647 h 1529"/>
                <a:gd name="T60" fmla="*/ 235 w 1294"/>
                <a:gd name="T61" fmla="*/ 529 h 1529"/>
                <a:gd name="T62" fmla="*/ 300 w 1294"/>
                <a:gd name="T63" fmla="*/ 529 h 1529"/>
                <a:gd name="T64" fmla="*/ 343 w 1294"/>
                <a:gd name="T65" fmla="*/ 426 h 1529"/>
                <a:gd name="T66" fmla="*/ 291 w 1294"/>
                <a:gd name="T67" fmla="*/ 374 h 1529"/>
                <a:gd name="T68" fmla="*/ 374 w 1294"/>
                <a:gd name="T69" fmla="*/ 291 h 1529"/>
                <a:gd name="T70" fmla="*/ 426 w 1294"/>
                <a:gd name="T71" fmla="*/ 343 h 1529"/>
                <a:gd name="T72" fmla="*/ 529 w 1294"/>
                <a:gd name="T73" fmla="*/ 300 h 1529"/>
                <a:gd name="T74" fmla="*/ 529 w 1294"/>
                <a:gd name="T75" fmla="*/ 236 h 1529"/>
                <a:gd name="T76" fmla="*/ 647 w 1294"/>
                <a:gd name="T77" fmla="*/ 236 h 1529"/>
                <a:gd name="T78" fmla="*/ 647 w 1294"/>
                <a:gd name="T79" fmla="*/ 300 h 1529"/>
                <a:gd name="T80" fmla="*/ 750 w 1294"/>
                <a:gd name="T81" fmla="*/ 343 h 1529"/>
                <a:gd name="T82" fmla="*/ 802 w 1294"/>
                <a:gd name="T83" fmla="*/ 291 h 1529"/>
                <a:gd name="T84" fmla="*/ 885 w 1294"/>
                <a:gd name="T85" fmla="*/ 374 h 1529"/>
                <a:gd name="T86" fmla="*/ 833 w 1294"/>
                <a:gd name="T87" fmla="*/ 426 h 1529"/>
                <a:gd name="T88" fmla="*/ 876 w 1294"/>
                <a:gd name="T89" fmla="*/ 529 h 1529"/>
                <a:gd name="T90" fmla="*/ 941 w 1294"/>
                <a:gd name="T91" fmla="*/ 529 h 1529"/>
                <a:gd name="T92" fmla="*/ 941 w 1294"/>
                <a:gd name="T93" fmla="*/ 647 h 1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94" h="1529">
                  <a:moveTo>
                    <a:pt x="1289" y="860"/>
                  </a:moveTo>
                  <a:cubicBezTo>
                    <a:pt x="1289" y="859"/>
                    <a:pt x="1289" y="859"/>
                    <a:pt x="1289" y="859"/>
                  </a:cubicBezTo>
                  <a:lnTo>
                    <a:pt x="1175" y="575"/>
                  </a:lnTo>
                  <a:cubicBezTo>
                    <a:pt x="1168" y="257"/>
                    <a:pt x="908" y="0"/>
                    <a:pt x="588" y="0"/>
                  </a:cubicBezTo>
                  <a:cubicBezTo>
                    <a:pt x="264" y="0"/>
                    <a:pt x="0" y="264"/>
                    <a:pt x="0" y="588"/>
                  </a:cubicBezTo>
                  <a:cubicBezTo>
                    <a:pt x="0" y="752"/>
                    <a:pt x="68" y="901"/>
                    <a:pt x="176" y="1008"/>
                  </a:cubicBezTo>
                  <a:lnTo>
                    <a:pt x="176" y="1529"/>
                  </a:lnTo>
                  <a:lnTo>
                    <a:pt x="882" y="1529"/>
                  </a:lnTo>
                  <a:lnTo>
                    <a:pt x="882" y="1294"/>
                  </a:lnTo>
                  <a:cubicBezTo>
                    <a:pt x="1044" y="1294"/>
                    <a:pt x="1117" y="1221"/>
                    <a:pt x="1117" y="1059"/>
                  </a:cubicBezTo>
                  <a:lnTo>
                    <a:pt x="1117" y="941"/>
                  </a:lnTo>
                  <a:lnTo>
                    <a:pt x="1235" y="941"/>
                  </a:lnTo>
                  <a:cubicBezTo>
                    <a:pt x="1267" y="941"/>
                    <a:pt x="1294" y="915"/>
                    <a:pt x="1294" y="882"/>
                  </a:cubicBezTo>
                  <a:cubicBezTo>
                    <a:pt x="1294" y="875"/>
                    <a:pt x="1289" y="860"/>
                    <a:pt x="1289" y="860"/>
                  </a:cubicBezTo>
                  <a:close/>
                  <a:moveTo>
                    <a:pt x="941" y="647"/>
                  </a:moveTo>
                  <a:lnTo>
                    <a:pt x="876" y="647"/>
                  </a:lnTo>
                  <a:cubicBezTo>
                    <a:pt x="868" y="685"/>
                    <a:pt x="853" y="719"/>
                    <a:pt x="833" y="750"/>
                  </a:cubicBezTo>
                  <a:lnTo>
                    <a:pt x="889" y="806"/>
                  </a:lnTo>
                  <a:lnTo>
                    <a:pt x="806" y="889"/>
                  </a:lnTo>
                  <a:lnTo>
                    <a:pt x="750" y="833"/>
                  </a:lnTo>
                  <a:cubicBezTo>
                    <a:pt x="719" y="854"/>
                    <a:pt x="684" y="869"/>
                    <a:pt x="647" y="876"/>
                  </a:cubicBezTo>
                  <a:lnTo>
                    <a:pt x="647" y="941"/>
                  </a:lnTo>
                  <a:lnTo>
                    <a:pt x="529" y="941"/>
                  </a:lnTo>
                  <a:lnTo>
                    <a:pt x="529" y="876"/>
                  </a:lnTo>
                  <a:cubicBezTo>
                    <a:pt x="492" y="869"/>
                    <a:pt x="457" y="854"/>
                    <a:pt x="426" y="833"/>
                  </a:cubicBezTo>
                  <a:lnTo>
                    <a:pt x="370" y="889"/>
                  </a:lnTo>
                  <a:lnTo>
                    <a:pt x="287" y="806"/>
                  </a:lnTo>
                  <a:lnTo>
                    <a:pt x="343" y="750"/>
                  </a:lnTo>
                  <a:cubicBezTo>
                    <a:pt x="323" y="719"/>
                    <a:pt x="308" y="685"/>
                    <a:pt x="300" y="647"/>
                  </a:cubicBezTo>
                  <a:lnTo>
                    <a:pt x="235" y="647"/>
                  </a:lnTo>
                  <a:lnTo>
                    <a:pt x="235" y="529"/>
                  </a:lnTo>
                  <a:lnTo>
                    <a:pt x="300" y="529"/>
                  </a:lnTo>
                  <a:cubicBezTo>
                    <a:pt x="308" y="492"/>
                    <a:pt x="323" y="457"/>
                    <a:pt x="343" y="426"/>
                  </a:cubicBezTo>
                  <a:lnTo>
                    <a:pt x="291" y="374"/>
                  </a:lnTo>
                  <a:lnTo>
                    <a:pt x="374" y="291"/>
                  </a:lnTo>
                  <a:lnTo>
                    <a:pt x="426" y="343"/>
                  </a:lnTo>
                  <a:cubicBezTo>
                    <a:pt x="457" y="323"/>
                    <a:pt x="492" y="308"/>
                    <a:pt x="529" y="300"/>
                  </a:cubicBezTo>
                  <a:lnTo>
                    <a:pt x="529" y="236"/>
                  </a:lnTo>
                  <a:lnTo>
                    <a:pt x="647" y="236"/>
                  </a:lnTo>
                  <a:lnTo>
                    <a:pt x="647" y="300"/>
                  </a:lnTo>
                  <a:cubicBezTo>
                    <a:pt x="684" y="308"/>
                    <a:pt x="719" y="323"/>
                    <a:pt x="750" y="343"/>
                  </a:cubicBezTo>
                  <a:lnTo>
                    <a:pt x="802" y="291"/>
                  </a:lnTo>
                  <a:lnTo>
                    <a:pt x="885" y="374"/>
                  </a:lnTo>
                  <a:lnTo>
                    <a:pt x="833" y="426"/>
                  </a:lnTo>
                  <a:cubicBezTo>
                    <a:pt x="853" y="457"/>
                    <a:pt x="868" y="492"/>
                    <a:pt x="876" y="529"/>
                  </a:cubicBezTo>
                  <a:lnTo>
                    <a:pt x="941" y="529"/>
                  </a:lnTo>
                  <a:lnTo>
                    <a:pt x="941" y="647"/>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a:lstStyle>
            <a:p>
              <a:endParaRPr lang="th-TH">
                <a:solidFill>
                  <a:schemeClr val="tx1">
                    <a:lumMod val="75000"/>
                    <a:lumOff val="25000"/>
                  </a:schemeClr>
                </a:solidFill>
              </a:endParaRPr>
            </a:p>
          </p:txBody>
        </p:sp>
      </p:grpSp>
      <p:sp>
        <p:nvSpPr>
          <p:cNvPr id="21" name="Freeform 20">
            <a:extLst>
              <a:ext uri="{FF2B5EF4-FFF2-40B4-BE49-F238E27FC236}">
                <a16:creationId xmlns:a16="http://schemas.microsoft.com/office/drawing/2014/main" id="{BD9CFBBC-BC0D-4A52-BDF0-0B565227292E}"/>
              </a:ext>
            </a:extLst>
          </p:cNvPr>
          <p:cNvSpPr>
            <a:spLocks noEditPoints="1"/>
          </p:cNvSpPr>
          <p:nvPr/>
        </p:nvSpPr>
        <p:spPr bwMode="auto">
          <a:xfrm>
            <a:off x="6580058" y="5492749"/>
            <a:ext cx="642251" cy="430177"/>
          </a:xfrm>
          <a:custGeom>
            <a:avLst/>
            <a:gdLst>
              <a:gd name="T0" fmla="*/ 2821 w 2821"/>
              <a:gd name="T1" fmla="*/ 623 h 1889"/>
              <a:gd name="T2" fmla="*/ 2817 w 2821"/>
              <a:gd name="T3" fmla="*/ 621 h 1889"/>
              <a:gd name="T4" fmla="*/ 2817 w 2821"/>
              <a:gd name="T5" fmla="*/ 621 h 1889"/>
              <a:gd name="T6" fmla="*/ 1409 w 2821"/>
              <a:gd name="T7" fmla="*/ 0 h 1889"/>
              <a:gd name="T8" fmla="*/ 464 w 2821"/>
              <a:gd name="T9" fmla="*/ 417 h 1889"/>
              <a:gd name="T10" fmla="*/ 397 w 2821"/>
              <a:gd name="T11" fmla="*/ 391 h 1889"/>
              <a:gd name="T12" fmla="*/ 294 w 2821"/>
              <a:gd name="T13" fmla="*/ 492 h 1889"/>
              <a:gd name="T14" fmla="*/ 0 w 2821"/>
              <a:gd name="T15" fmla="*/ 621 h 1889"/>
              <a:gd name="T16" fmla="*/ 293 w 2821"/>
              <a:gd name="T17" fmla="*/ 750 h 1889"/>
              <a:gd name="T18" fmla="*/ 293 w 2821"/>
              <a:gd name="T19" fmla="*/ 1170 h 1889"/>
              <a:gd name="T20" fmla="*/ 237 w 2821"/>
              <a:gd name="T21" fmla="*/ 1170 h 1889"/>
              <a:gd name="T22" fmla="*/ 179 w 2821"/>
              <a:gd name="T23" fmla="*/ 1877 h 1889"/>
              <a:gd name="T24" fmla="*/ 504 w 2821"/>
              <a:gd name="T25" fmla="*/ 1877 h 1889"/>
              <a:gd name="T26" fmla="*/ 446 w 2821"/>
              <a:gd name="T27" fmla="*/ 1170 h 1889"/>
              <a:gd name="T28" fmla="*/ 391 w 2821"/>
              <a:gd name="T29" fmla="*/ 1170 h 1889"/>
              <a:gd name="T30" fmla="*/ 391 w 2821"/>
              <a:gd name="T31" fmla="*/ 793 h 1889"/>
              <a:gd name="T32" fmla="*/ 468 w 2821"/>
              <a:gd name="T33" fmla="*/ 827 h 1889"/>
              <a:gd name="T34" fmla="*/ 468 w 2821"/>
              <a:gd name="T35" fmla="*/ 827 h 1889"/>
              <a:gd name="T36" fmla="*/ 638 w 2821"/>
              <a:gd name="T37" fmla="*/ 903 h 1889"/>
              <a:gd name="T38" fmla="*/ 638 w 2821"/>
              <a:gd name="T39" fmla="*/ 1450 h 1889"/>
              <a:gd name="T40" fmla="*/ 1409 w 2821"/>
              <a:gd name="T41" fmla="*/ 1889 h 1889"/>
              <a:gd name="T42" fmla="*/ 2179 w 2821"/>
              <a:gd name="T43" fmla="*/ 1450 h 1889"/>
              <a:gd name="T44" fmla="*/ 2179 w 2821"/>
              <a:gd name="T45" fmla="*/ 906 h 1889"/>
              <a:gd name="T46" fmla="*/ 2821 w 2821"/>
              <a:gd name="T47" fmla="*/ 623 h 1889"/>
              <a:gd name="T48" fmla="*/ 2034 w 2821"/>
              <a:gd name="T49" fmla="*/ 1427 h 1889"/>
              <a:gd name="T50" fmla="*/ 1409 w 2821"/>
              <a:gd name="T51" fmla="*/ 1704 h 1889"/>
              <a:gd name="T52" fmla="*/ 784 w 2821"/>
              <a:gd name="T53" fmla="*/ 1427 h 1889"/>
              <a:gd name="T54" fmla="*/ 784 w 2821"/>
              <a:gd name="T55" fmla="*/ 967 h 1889"/>
              <a:gd name="T56" fmla="*/ 1412 w 2821"/>
              <a:gd name="T57" fmla="*/ 1244 h 1889"/>
              <a:gd name="T58" fmla="*/ 2034 w 2821"/>
              <a:gd name="T59" fmla="*/ 970 h 1889"/>
              <a:gd name="T60" fmla="*/ 2034 w 2821"/>
              <a:gd name="T61" fmla="*/ 1427 h 18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821" h="1889">
                <a:moveTo>
                  <a:pt x="2821" y="623"/>
                </a:moveTo>
                <a:lnTo>
                  <a:pt x="2817" y="621"/>
                </a:lnTo>
                <a:lnTo>
                  <a:pt x="2817" y="621"/>
                </a:lnTo>
                <a:lnTo>
                  <a:pt x="1409" y="0"/>
                </a:lnTo>
                <a:lnTo>
                  <a:pt x="464" y="417"/>
                </a:lnTo>
                <a:cubicBezTo>
                  <a:pt x="446" y="401"/>
                  <a:pt x="423" y="391"/>
                  <a:pt x="397" y="391"/>
                </a:cubicBezTo>
                <a:cubicBezTo>
                  <a:pt x="341" y="391"/>
                  <a:pt x="296" y="436"/>
                  <a:pt x="294" y="492"/>
                </a:cubicBezTo>
                <a:lnTo>
                  <a:pt x="0" y="621"/>
                </a:lnTo>
                <a:lnTo>
                  <a:pt x="293" y="750"/>
                </a:lnTo>
                <a:lnTo>
                  <a:pt x="293" y="1170"/>
                </a:lnTo>
                <a:lnTo>
                  <a:pt x="237" y="1170"/>
                </a:lnTo>
                <a:lnTo>
                  <a:pt x="179" y="1877"/>
                </a:lnTo>
                <a:lnTo>
                  <a:pt x="504" y="1877"/>
                </a:lnTo>
                <a:lnTo>
                  <a:pt x="446" y="1170"/>
                </a:lnTo>
                <a:lnTo>
                  <a:pt x="391" y="1170"/>
                </a:lnTo>
                <a:lnTo>
                  <a:pt x="391" y="793"/>
                </a:lnTo>
                <a:lnTo>
                  <a:pt x="468" y="827"/>
                </a:lnTo>
                <a:lnTo>
                  <a:pt x="468" y="827"/>
                </a:lnTo>
                <a:lnTo>
                  <a:pt x="638" y="903"/>
                </a:lnTo>
                <a:lnTo>
                  <a:pt x="638" y="1450"/>
                </a:lnTo>
                <a:cubicBezTo>
                  <a:pt x="638" y="1641"/>
                  <a:pt x="1374" y="1889"/>
                  <a:pt x="1409" y="1889"/>
                </a:cubicBezTo>
                <a:cubicBezTo>
                  <a:pt x="1443" y="1889"/>
                  <a:pt x="2179" y="1641"/>
                  <a:pt x="2179" y="1450"/>
                </a:cubicBezTo>
                <a:lnTo>
                  <a:pt x="2179" y="906"/>
                </a:lnTo>
                <a:lnTo>
                  <a:pt x="2821" y="623"/>
                </a:lnTo>
                <a:close/>
                <a:moveTo>
                  <a:pt x="2034" y="1427"/>
                </a:moveTo>
                <a:cubicBezTo>
                  <a:pt x="1969" y="1489"/>
                  <a:pt x="1691" y="1644"/>
                  <a:pt x="1409" y="1704"/>
                </a:cubicBezTo>
                <a:cubicBezTo>
                  <a:pt x="1131" y="1645"/>
                  <a:pt x="848" y="1489"/>
                  <a:pt x="784" y="1427"/>
                </a:cubicBezTo>
                <a:lnTo>
                  <a:pt x="784" y="967"/>
                </a:lnTo>
                <a:lnTo>
                  <a:pt x="1412" y="1244"/>
                </a:lnTo>
                <a:lnTo>
                  <a:pt x="2034" y="970"/>
                </a:lnTo>
                <a:lnTo>
                  <a:pt x="2034" y="1427"/>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a:lstStyle>
          <a:p>
            <a:endParaRPr lang="th-TH">
              <a:solidFill>
                <a:schemeClr val="tx1">
                  <a:lumMod val="75000"/>
                  <a:lumOff val="25000"/>
                </a:schemeClr>
              </a:solidFill>
            </a:endParaRPr>
          </a:p>
        </p:txBody>
      </p:sp>
      <p:sp>
        <p:nvSpPr>
          <p:cNvPr id="22" name="文本框 21">
            <a:extLst>
              <a:ext uri="{FF2B5EF4-FFF2-40B4-BE49-F238E27FC236}">
                <a16:creationId xmlns:a16="http://schemas.microsoft.com/office/drawing/2014/main" id="{4A0A7242-C46F-4511-9F9B-FC022C7EB422}"/>
              </a:ext>
            </a:extLst>
          </p:cNvPr>
          <p:cNvSpPr txBox="1"/>
          <p:nvPr/>
        </p:nvSpPr>
        <p:spPr>
          <a:xfrm>
            <a:off x="7048214" y="2089250"/>
            <a:ext cx="3314983" cy="784830"/>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a:t>
            </a:r>
          </a:p>
        </p:txBody>
      </p:sp>
      <p:sp>
        <p:nvSpPr>
          <p:cNvPr id="23" name="文本框 22">
            <a:extLst>
              <a:ext uri="{FF2B5EF4-FFF2-40B4-BE49-F238E27FC236}">
                <a16:creationId xmlns:a16="http://schemas.microsoft.com/office/drawing/2014/main" id="{2DD056D8-2B15-42F6-B22A-DA2D719C5385}"/>
              </a:ext>
            </a:extLst>
          </p:cNvPr>
          <p:cNvSpPr txBox="1"/>
          <p:nvPr/>
        </p:nvSpPr>
        <p:spPr>
          <a:xfrm>
            <a:off x="7048214" y="4223835"/>
            <a:ext cx="3314983" cy="784830"/>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a:t>
            </a:r>
          </a:p>
        </p:txBody>
      </p:sp>
      <p:sp>
        <p:nvSpPr>
          <p:cNvPr id="24" name="文本框 23">
            <a:extLst>
              <a:ext uri="{FF2B5EF4-FFF2-40B4-BE49-F238E27FC236}">
                <a16:creationId xmlns:a16="http://schemas.microsoft.com/office/drawing/2014/main" id="{B38110DB-F8D5-404E-A96A-E1FDE71147A6}"/>
              </a:ext>
            </a:extLst>
          </p:cNvPr>
          <p:cNvSpPr txBox="1"/>
          <p:nvPr/>
        </p:nvSpPr>
        <p:spPr>
          <a:xfrm>
            <a:off x="1606801" y="3156826"/>
            <a:ext cx="3314983" cy="784830"/>
          </a:xfrm>
          <a:prstGeom prst="rect">
            <a:avLst/>
          </a:prstGeom>
          <a:noFill/>
        </p:spPr>
        <p:txBody>
          <a:bodyPr wrap="square" rtlCol="0">
            <a:spAutoFit/>
          </a:bodyPr>
          <a:lstStyle/>
          <a:p>
            <a:pPr algn="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a:t>
            </a:r>
          </a:p>
        </p:txBody>
      </p:sp>
      <p:sp>
        <p:nvSpPr>
          <p:cNvPr id="25" name="文本框 24">
            <a:extLst>
              <a:ext uri="{FF2B5EF4-FFF2-40B4-BE49-F238E27FC236}">
                <a16:creationId xmlns:a16="http://schemas.microsoft.com/office/drawing/2014/main" id="{F128484B-9939-485F-915E-56765D559AAB}"/>
              </a:ext>
            </a:extLst>
          </p:cNvPr>
          <p:cNvSpPr txBox="1"/>
          <p:nvPr/>
        </p:nvSpPr>
        <p:spPr>
          <a:xfrm>
            <a:off x="1606801" y="5291411"/>
            <a:ext cx="3314983" cy="784830"/>
          </a:xfrm>
          <a:prstGeom prst="rect">
            <a:avLst/>
          </a:prstGeom>
          <a:noFill/>
        </p:spPr>
        <p:txBody>
          <a:bodyPr wrap="square" rtlCol="0">
            <a:spAutoFit/>
          </a:bodyPr>
          <a:lstStyle/>
          <a:p>
            <a:pPr algn="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a:t>
            </a:r>
          </a:p>
        </p:txBody>
      </p:sp>
    </p:spTree>
    <p:extLst>
      <p:ext uri="{BB962C8B-B14F-4D97-AF65-F5344CB8AC3E}">
        <p14:creationId xmlns:p14="http://schemas.microsoft.com/office/powerpoint/2010/main" val="17831524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extLst>
              <a:ext uri="{FF2B5EF4-FFF2-40B4-BE49-F238E27FC236}">
                <a16:creationId xmlns:a16="http://schemas.microsoft.com/office/drawing/2014/main" id="{12A0879E-2EC9-47B2-A8F5-3F0134E661E5}"/>
              </a:ext>
            </a:extLst>
          </p:cNvPr>
          <p:cNvSpPr/>
          <p:nvPr/>
        </p:nvSpPr>
        <p:spPr>
          <a:xfrm>
            <a:off x="-14513" y="275770"/>
            <a:ext cx="145144" cy="682171"/>
          </a:xfrm>
          <a:prstGeom prst="rect">
            <a:avLst/>
          </a:prstGeom>
          <a:solidFill>
            <a:srgbClr val="582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F25E90A4-53F1-419C-9154-5535C0930736}"/>
              </a:ext>
            </a:extLst>
          </p:cNvPr>
          <p:cNvSpPr/>
          <p:nvPr/>
        </p:nvSpPr>
        <p:spPr>
          <a:xfrm>
            <a:off x="188685" y="275771"/>
            <a:ext cx="609601" cy="682171"/>
          </a:xfrm>
          <a:prstGeom prst="rect">
            <a:avLst/>
          </a:prstGeom>
          <a:solidFill>
            <a:srgbClr val="582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4DF9964D-A4B0-4DC4-A23C-E0191DB62EBD}"/>
              </a:ext>
            </a:extLst>
          </p:cNvPr>
          <p:cNvSpPr txBox="1"/>
          <p:nvPr/>
        </p:nvSpPr>
        <p:spPr>
          <a:xfrm>
            <a:off x="86855" y="324467"/>
            <a:ext cx="862016" cy="584775"/>
          </a:xfrm>
          <a:prstGeom prst="rect">
            <a:avLst/>
          </a:prstGeom>
          <a:noFill/>
        </p:spPr>
        <p:txBody>
          <a:bodyPr wrap="square" rtlCol="0">
            <a:spAutoFit/>
          </a:bodyPr>
          <a:lstStyle/>
          <a:p>
            <a:pPr algn="ctr"/>
            <a:r>
              <a:rPr lang="en-US" altLang="zh-CN" sz="3200" b="1" dirty="0">
                <a:ln w="28575">
                  <a:noFill/>
                </a:ln>
                <a:solidFill>
                  <a:schemeClr val="bg1"/>
                </a:solidFill>
                <a:latin typeface="微软雅黑" panose="020B0503020204020204" pitchFamily="34" charset="-122"/>
                <a:ea typeface="微软雅黑" panose="020B0503020204020204" pitchFamily="34" charset="-122"/>
              </a:rPr>
              <a:t>04</a:t>
            </a:r>
            <a:endParaRPr lang="zh-CN" altLang="en-US" sz="4800" b="1" dirty="0">
              <a:ln w="28575">
                <a:noFill/>
              </a:ln>
              <a:solidFill>
                <a:schemeClr val="bg1"/>
              </a:solidFill>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E1B56EA7-5687-4BDC-9224-9555C09C39CA}"/>
              </a:ext>
            </a:extLst>
          </p:cNvPr>
          <p:cNvSpPr txBox="1"/>
          <p:nvPr/>
        </p:nvSpPr>
        <p:spPr>
          <a:xfrm>
            <a:off x="890581" y="67727"/>
            <a:ext cx="4959929" cy="669414"/>
          </a:xfrm>
          <a:prstGeom prst="rect">
            <a:avLst/>
          </a:prstGeom>
          <a:noFill/>
        </p:spPr>
        <p:txBody>
          <a:bodyPr wrap="square" rtlCol="0">
            <a:spAutoFit/>
          </a:bodyPr>
          <a:lstStyle/>
          <a:p>
            <a:pPr>
              <a:lnSpc>
                <a:spcPct val="175000"/>
              </a:lnSpc>
            </a:pPr>
            <a:r>
              <a:rPr lang="zh-CN" altLang="en-US" sz="2400" dirty="0">
                <a:solidFill>
                  <a:srgbClr val="582848"/>
                </a:solidFill>
                <a:latin typeface="造字工房力黑（非商用）常规体" pitchFamily="50" charset="-122"/>
                <a:ea typeface="造字工房力黑（非商用）常规体" pitchFamily="50" charset="-122"/>
              </a:rPr>
              <a:t>工作不足之处</a:t>
            </a:r>
            <a:endParaRPr lang="en-US" altLang="zh-CN" sz="2400" dirty="0">
              <a:solidFill>
                <a:srgbClr val="582848"/>
              </a:solidFill>
              <a:latin typeface="造字工房力黑（非商用）常规体" pitchFamily="50" charset="-122"/>
              <a:ea typeface="造字工房力黑（非商用）常规体" pitchFamily="50" charset="-122"/>
            </a:endParaRPr>
          </a:p>
        </p:txBody>
      </p:sp>
      <p:sp>
        <p:nvSpPr>
          <p:cNvPr id="8" name="文本框 7">
            <a:extLst>
              <a:ext uri="{FF2B5EF4-FFF2-40B4-BE49-F238E27FC236}">
                <a16:creationId xmlns:a16="http://schemas.microsoft.com/office/drawing/2014/main" id="{ECB94306-EC47-4D6A-81B7-628122E68C1F}"/>
              </a:ext>
            </a:extLst>
          </p:cNvPr>
          <p:cNvSpPr txBox="1"/>
          <p:nvPr/>
        </p:nvSpPr>
        <p:spPr>
          <a:xfrm>
            <a:off x="905095" y="679192"/>
            <a:ext cx="5022106" cy="307777"/>
          </a:xfrm>
          <a:prstGeom prst="snip1Rect">
            <a:avLst>
              <a:gd name="adj" fmla="val 0"/>
            </a:avLst>
          </a:prstGeom>
          <a:noFill/>
          <a:ln w="28575">
            <a:noFill/>
          </a:ln>
        </p:spPr>
        <p:txBody>
          <a:bodyPr wrap="square" rtlCol="0">
            <a:spAutoFit/>
          </a:bodyPr>
          <a:lstStyle/>
          <a:p>
            <a:r>
              <a:rPr lang="en-US" altLang="zh-CN" sz="1400" dirty="0">
                <a:solidFill>
                  <a:srgbClr val="582848"/>
                </a:solidFill>
                <a:latin typeface="Arial" panose="020B0604020202020204" pitchFamily="34" charset="0"/>
                <a:cs typeface="Arial" panose="020B0604020202020204" pitchFamily="34" charset="0"/>
              </a:rPr>
              <a:t>Lack Of Work</a:t>
            </a:r>
            <a:endParaRPr lang="zh-CN" altLang="en-US" sz="1400" dirty="0">
              <a:solidFill>
                <a:srgbClr val="582848"/>
              </a:solidFill>
              <a:latin typeface="Arial" panose="020B0604020202020204" pitchFamily="34" charset="0"/>
              <a:ea typeface="华文仿宋" panose="02010600040101010101" pitchFamily="2" charset="-122"/>
              <a:cs typeface="Arial" panose="020B0604020202020204" pitchFamily="34" charset="0"/>
            </a:endParaRPr>
          </a:p>
        </p:txBody>
      </p:sp>
      <p:sp>
        <p:nvSpPr>
          <p:cNvPr id="9" name="AutoShape 1">
            <a:extLst>
              <a:ext uri="{FF2B5EF4-FFF2-40B4-BE49-F238E27FC236}">
                <a16:creationId xmlns:a16="http://schemas.microsoft.com/office/drawing/2014/main" id="{15E09E6F-A796-4173-AEF7-31763C7D2FDB}"/>
              </a:ext>
            </a:extLst>
          </p:cNvPr>
          <p:cNvSpPr>
            <a:spLocks/>
          </p:cNvSpPr>
          <p:nvPr/>
        </p:nvSpPr>
        <p:spPr bwMode="auto">
          <a:xfrm>
            <a:off x="4505258" y="2063430"/>
            <a:ext cx="1538362" cy="1314686"/>
          </a:xfrm>
          <a:custGeom>
            <a:avLst/>
            <a:gdLst>
              <a:gd name="T0" fmla="*/ 154995503 w 21600"/>
              <a:gd name="T1" fmla="*/ 113199877 h 21600"/>
              <a:gd name="T2" fmla="*/ 154995503 w 21600"/>
              <a:gd name="T3" fmla="*/ 113199877 h 21600"/>
              <a:gd name="T4" fmla="*/ 154995503 w 21600"/>
              <a:gd name="T5" fmla="*/ 113199877 h 21600"/>
              <a:gd name="T6" fmla="*/ 154995503 w 21600"/>
              <a:gd name="T7" fmla="*/ 11319987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9599" y="21600"/>
                </a:moveTo>
                <a:cubicBezTo>
                  <a:pt x="0" y="14674"/>
                  <a:pt x="0" y="14674"/>
                  <a:pt x="0" y="14674"/>
                </a:cubicBezTo>
                <a:cubicBezTo>
                  <a:pt x="4517" y="6100"/>
                  <a:pt x="12282" y="577"/>
                  <a:pt x="20894" y="0"/>
                </a:cubicBezTo>
                <a:cubicBezTo>
                  <a:pt x="21600" y="13190"/>
                  <a:pt x="21600" y="13190"/>
                  <a:pt x="21600" y="13190"/>
                </a:cubicBezTo>
                <a:cubicBezTo>
                  <a:pt x="16517" y="13520"/>
                  <a:pt x="12141" y="16818"/>
                  <a:pt x="9599" y="21600"/>
                </a:cubicBezTo>
                <a:close/>
              </a:path>
            </a:pathLst>
          </a:custGeom>
          <a:solidFill>
            <a:srgbClr val="642E52"/>
          </a:solidFill>
          <a:ln>
            <a:noFill/>
          </a:ln>
        </p:spPr>
        <p:txBody>
          <a:bodyPr lIns="45719" tIns="45719" rIns="45719" bIns="45719"/>
          <a:lstStyle/>
          <a:p>
            <a:endParaRPr lang="zh-CN" altLang="en-US"/>
          </a:p>
        </p:txBody>
      </p:sp>
      <p:sp>
        <p:nvSpPr>
          <p:cNvPr id="10" name="AutoShape 2">
            <a:extLst>
              <a:ext uri="{FF2B5EF4-FFF2-40B4-BE49-F238E27FC236}">
                <a16:creationId xmlns:a16="http://schemas.microsoft.com/office/drawing/2014/main" id="{19A00FA0-AAD9-49F5-AB0D-5336F24BAE3B}"/>
              </a:ext>
            </a:extLst>
          </p:cNvPr>
          <p:cNvSpPr>
            <a:spLocks/>
          </p:cNvSpPr>
          <p:nvPr/>
        </p:nvSpPr>
        <p:spPr bwMode="auto">
          <a:xfrm>
            <a:off x="7067622" y="3073275"/>
            <a:ext cx="927736" cy="1736556"/>
          </a:xfrm>
          <a:custGeom>
            <a:avLst/>
            <a:gdLst>
              <a:gd name="T0" fmla="*/ 10026 w 20053"/>
              <a:gd name="T1" fmla="*/ 10800 h 21600"/>
              <a:gd name="T2" fmla="*/ 10026 w 20053"/>
              <a:gd name="T3" fmla="*/ 10800 h 21600"/>
              <a:gd name="T4" fmla="*/ 10026 w 20053"/>
              <a:gd name="T5" fmla="*/ 10800 h 21600"/>
              <a:gd name="T6" fmla="*/ 10026 w 20053"/>
              <a:gd name="T7" fmla="*/ 10800 h 21600"/>
            </a:gdLst>
            <a:ahLst/>
            <a:cxnLst>
              <a:cxn ang="0">
                <a:pos x="T0" y="T1"/>
              </a:cxn>
              <a:cxn ang="0">
                <a:pos x="T2" y="T3"/>
              </a:cxn>
              <a:cxn ang="0">
                <a:pos x="T4" y="T5"/>
              </a:cxn>
              <a:cxn ang="0">
                <a:pos x="T6" y="T7"/>
              </a:cxn>
            </a:cxnLst>
            <a:rect l="0" t="0" r="r" b="b"/>
            <a:pathLst>
              <a:path w="20053" h="21600">
                <a:moveTo>
                  <a:pt x="0" y="4619"/>
                </a:moveTo>
                <a:cubicBezTo>
                  <a:pt x="15413" y="0"/>
                  <a:pt x="15413" y="0"/>
                  <a:pt x="15413" y="0"/>
                </a:cubicBezTo>
                <a:cubicBezTo>
                  <a:pt x="21599" y="6742"/>
                  <a:pt x="21599" y="14857"/>
                  <a:pt x="15413" y="21600"/>
                </a:cubicBezTo>
                <a:cubicBezTo>
                  <a:pt x="0" y="16980"/>
                  <a:pt x="0" y="16980"/>
                  <a:pt x="0" y="16980"/>
                </a:cubicBezTo>
                <a:cubicBezTo>
                  <a:pt x="1736" y="15169"/>
                  <a:pt x="2605" y="13047"/>
                  <a:pt x="2605" y="10800"/>
                </a:cubicBezTo>
                <a:cubicBezTo>
                  <a:pt x="2605" y="8552"/>
                  <a:pt x="1736" y="6492"/>
                  <a:pt x="0" y="4619"/>
                </a:cubicBezTo>
                <a:close/>
              </a:path>
            </a:pathLst>
          </a:custGeom>
          <a:solidFill>
            <a:srgbClr val="642E52"/>
          </a:solidFill>
          <a:ln>
            <a:noFill/>
          </a:ln>
          <a:effectLst/>
          <a:extLst/>
        </p:spPr>
        <p:txBody>
          <a:bodyPr lIns="45719" tIns="45719" rIns="45719" bIns="45719"/>
          <a:lstStyle/>
          <a:p>
            <a:pPr algn="l" defTabSz="914400">
              <a:defRPr/>
            </a:pPr>
            <a:endParaRPr lang="es-ES" sz="1800">
              <a:latin typeface="Calibri" charset="0"/>
              <a:ea typeface="ＭＳ Ｐゴシック" charset="0"/>
              <a:cs typeface="Calibri" charset="0"/>
              <a:sym typeface="Calibri" charset="0"/>
            </a:endParaRPr>
          </a:p>
        </p:txBody>
      </p:sp>
      <p:sp>
        <p:nvSpPr>
          <p:cNvPr id="14" name="AutoShape 3">
            <a:extLst>
              <a:ext uri="{FF2B5EF4-FFF2-40B4-BE49-F238E27FC236}">
                <a16:creationId xmlns:a16="http://schemas.microsoft.com/office/drawing/2014/main" id="{F543C1AE-3558-4E83-A5B6-13C4EB40193A}"/>
              </a:ext>
            </a:extLst>
          </p:cNvPr>
          <p:cNvSpPr>
            <a:spLocks/>
          </p:cNvSpPr>
          <p:nvPr/>
        </p:nvSpPr>
        <p:spPr bwMode="auto">
          <a:xfrm>
            <a:off x="6178581" y="4503102"/>
            <a:ext cx="1542138" cy="13156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960" y="0"/>
                </a:moveTo>
                <a:cubicBezTo>
                  <a:pt x="21600" y="6925"/>
                  <a:pt x="21600" y="6925"/>
                  <a:pt x="21600" y="6925"/>
                </a:cubicBezTo>
                <a:cubicBezTo>
                  <a:pt x="17097" y="15499"/>
                  <a:pt x="9287" y="21022"/>
                  <a:pt x="703" y="21599"/>
                </a:cubicBezTo>
                <a:cubicBezTo>
                  <a:pt x="0" y="8491"/>
                  <a:pt x="0" y="8491"/>
                  <a:pt x="0" y="8491"/>
                </a:cubicBezTo>
                <a:cubicBezTo>
                  <a:pt x="5065" y="8079"/>
                  <a:pt x="9498" y="4781"/>
                  <a:pt x="11960" y="0"/>
                </a:cubicBezTo>
                <a:close/>
              </a:path>
            </a:pathLst>
          </a:custGeom>
          <a:solidFill>
            <a:srgbClr val="7EBC94"/>
          </a:solidFill>
          <a:ln>
            <a:noFill/>
          </a:ln>
          <a:effectLst/>
          <a:extLst/>
        </p:spPr>
        <p:txBody>
          <a:bodyPr lIns="45719" tIns="45719" rIns="45719" bIns="45719"/>
          <a:lstStyle/>
          <a:p>
            <a:pPr algn="l" defTabSz="914400">
              <a:defRPr/>
            </a:pPr>
            <a:endParaRPr lang="es-ES" sz="1800">
              <a:latin typeface="Calibri" charset="0"/>
              <a:ea typeface="ＭＳ Ｐゴシック" charset="0"/>
              <a:cs typeface="Calibri" charset="0"/>
              <a:sym typeface="Calibri" charset="0"/>
            </a:endParaRPr>
          </a:p>
        </p:txBody>
      </p:sp>
      <p:sp>
        <p:nvSpPr>
          <p:cNvPr id="15" name="AutoShape 4">
            <a:extLst>
              <a:ext uri="{FF2B5EF4-FFF2-40B4-BE49-F238E27FC236}">
                <a16:creationId xmlns:a16="http://schemas.microsoft.com/office/drawing/2014/main" id="{C4CF08F9-952A-4807-93F0-2233D9E69227}"/>
              </a:ext>
            </a:extLst>
          </p:cNvPr>
          <p:cNvSpPr>
            <a:spLocks/>
          </p:cNvSpPr>
          <p:nvPr/>
        </p:nvSpPr>
        <p:spPr bwMode="auto">
          <a:xfrm>
            <a:off x="6168199" y="2063430"/>
            <a:ext cx="1541194" cy="1305248"/>
          </a:xfrm>
          <a:custGeom>
            <a:avLst/>
            <a:gdLst>
              <a:gd name="T0" fmla="*/ 155566563 w 21600"/>
              <a:gd name="T1" fmla="*/ 111580392 h 21600"/>
              <a:gd name="T2" fmla="*/ 155566563 w 21600"/>
              <a:gd name="T3" fmla="*/ 111580392 h 21600"/>
              <a:gd name="T4" fmla="*/ 155566563 w 21600"/>
              <a:gd name="T5" fmla="*/ 111580392 h 21600"/>
              <a:gd name="T6" fmla="*/ 155566563 w 21600"/>
              <a:gd name="T7" fmla="*/ 11158039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13292"/>
                </a:moveTo>
                <a:cubicBezTo>
                  <a:pt x="562" y="0"/>
                  <a:pt x="562" y="0"/>
                  <a:pt x="562" y="0"/>
                </a:cubicBezTo>
                <a:cubicBezTo>
                  <a:pt x="9216" y="498"/>
                  <a:pt x="17026" y="5981"/>
                  <a:pt x="21600" y="14538"/>
                </a:cubicBezTo>
                <a:cubicBezTo>
                  <a:pt x="12031" y="21599"/>
                  <a:pt x="12031" y="21599"/>
                  <a:pt x="12031" y="21599"/>
                </a:cubicBezTo>
                <a:cubicBezTo>
                  <a:pt x="9498" y="16864"/>
                  <a:pt x="5065" y="13624"/>
                  <a:pt x="0" y="13292"/>
                </a:cubicBezTo>
                <a:close/>
              </a:path>
            </a:pathLst>
          </a:custGeom>
          <a:solidFill>
            <a:srgbClr val="7EBC94"/>
          </a:solidFill>
          <a:ln>
            <a:noFill/>
          </a:ln>
        </p:spPr>
        <p:txBody>
          <a:bodyPr lIns="45719" tIns="45719" rIns="45719" bIns="45719"/>
          <a:lstStyle/>
          <a:p>
            <a:endParaRPr lang="zh-CN" altLang="en-US"/>
          </a:p>
        </p:txBody>
      </p:sp>
      <p:sp>
        <p:nvSpPr>
          <p:cNvPr id="16" name="AutoShape 5">
            <a:extLst>
              <a:ext uri="{FF2B5EF4-FFF2-40B4-BE49-F238E27FC236}">
                <a16:creationId xmlns:a16="http://schemas.microsoft.com/office/drawing/2014/main" id="{0C04CC08-EB1C-4E9A-BDE2-10BEAEA578D5}"/>
              </a:ext>
            </a:extLst>
          </p:cNvPr>
          <p:cNvSpPr>
            <a:spLocks/>
          </p:cNvSpPr>
          <p:nvPr/>
        </p:nvSpPr>
        <p:spPr bwMode="auto">
          <a:xfrm>
            <a:off x="4542065" y="4533303"/>
            <a:ext cx="1541194" cy="129109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8152"/>
                </a:moveTo>
                <a:cubicBezTo>
                  <a:pt x="21248" y="21599"/>
                  <a:pt x="21248" y="21599"/>
                  <a:pt x="21248" y="21599"/>
                </a:cubicBezTo>
                <a:cubicBezTo>
                  <a:pt x="12664" y="21347"/>
                  <a:pt x="4714" y="16052"/>
                  <a:pt x="0" y="7480"/>
                </a:cubicBezTo>
                <a:cubicBezTo>
                  <a:pt x="9357" y="0"/>
                  <a:pt x="9357" y="0"/>
                  <a:pt x="9357" y="0"/>
                </a:cubicBezTo>
                <a:cubicBezTo>
                  <a:pt x="12031" y="4790"/>
                  <a:pt x="16463" y="7984"/>
                  <a:pt x="21600" y="8152"/>
                </a:cubicBezTo>
                <a:close/>
              </a:path>
            </a:pathLst>
          </a:custGeom>
          <a:solidFill>
            <a:srgbClr val="642E52"/>
          </a:solidFill>
          <a:ln>
            <a:noFill/>
          </a:ln>
          <a:effectLst/>
          <a:extLst/>
        </p:spPr>
        <p:txBody>
          <a:bodyPr lIns="45719" tIns="45719" rIns="45719" bIns="45719"/>
          <a:lstStyle/>
          <a:p>
            <a:pPr algn="l" defTabSz="914400">
              <a:defRPr/>
            </a:pPr>
            <a:endParaRPr lang="es-ES" sz="1800">
              <a:latin typeface="Calibri" charset="0"/>
              <a:ea typeface="ＭＳ Ｐゴシック" charset="0"/>
              <a:cs typeface="Calibri" charset="0"/>
              <a:sym typeface="Calibri" charset="0"/>
            </a:endParaRPr>
          </a:p>
        </p:txBody>
      </p:sp>
      <p:sp>
        <p:nvSpPr>
          <p:cNvPr id="17" name="AutoShape 6">
            <a:extLst>
              <a:ext uri="{FF2B5EF4-FFF2-40B4-BE49-F238E27FC236}">
                <a16:creationId xmlns:a16="http://schemas.microsoft.com/office/drawing/2014/main" id="{AC654BD9-16C2-460B-8C26-BC567E67AD21}"/>
              </a:ext>
            </a:extLst>
          </p:cNvPr>
          <p:cNvSpPr>
            <a:spLocks/>
          </p:cNvSpPr>
          <p:nvPr/>
        </p:nvSpPr>
        <p:spPr bwMode="auto">
          <a:xfrm>
            <a:off x="4227786" y="3093094"/>
            <a:ext cx="930568" cy="1736556"/>
          </a:xfrm>
          <a:custGeom>
            <a:avLst/>
            <a:gdLst>
              <a:gd name="T0" fmla="+- 0 11588 1577"/>
              <a:gd name="T1" fmla="*/ T0 w 20023"/>
              <a:gd name="T2" fmla="*/ 10800 h 21600"/>
              <a:gd name="T3" fmla="+- 0 11588 1577"/>
              <a:gd name="T4" fmla="*/ T3 w 20023"/>
              <a:gd name="T5" fmla="*/ 10800 h 21600"/>
              <a:gd name="T6" fmla="+- 0 11588 1577"/>
              <a:gd name="T7" fmla="*/ T6 w 20023"/>
              <a:gd name="T8" fmla="*/ 10800 h 21600"/>
              <a:gd name="T9" fmla="+- 0 11588 1577"/>
              <a:gd name="T10" fmla="*/ T9 w 20023"/>
              <a:gd name="T11" fmla="*/ 10800 h 21600"/>
            </a:gdLst>
            <a:ahLst/>
            <a:cxnLst>
              <a:cxn ang="0">
                <a:pos x="T1" y="T2"/>
              </a:cxn>
              <a:cxn ang="0">
                <a:pos x="T4" y="T5"/>
              </a:cxn>
              <a:cxn ang="0">
                <a:pos x="T7" y="T8"/>
              </a:cxn>
              <a:cxn ang="0">
                <a:pos x="T10" y="T11"/>
              </a:cxn>
            </a:cxnLst>
            <a:rect l="0" t="0" r="r" b="b"/>
            <a:pathLst>
              <a:path w="20023" h="21600">
                <a:moveTo>
                  <a:pt x="20023" y="16855"/>
                </a:moveTo>
                <a:cubicBezTo>
                  <a:pt x="4795" y="21600"/>
                  <a:pt x="4795" y="21600"/>
                  <a:pt x="4795" y="21600"/>
                </a:cubicBezTo>
                <a:cubicBezTo>
                  <a:pt x="-1470" y="14857"/>
                  <a:pt x="-1577" y="6804"/>
                  <a:pt x="4363" y="0"/>
                </a:cubicBezTo>
                <a:cubicBezTo>
                  <a:pt x="19807" y="4494"/>
                  <a:pt x="19807" y="4494"/>
                  <a:pt x="19807" y="4494"/>
                </a:cubicBezTo>
                <a:cubicBezTo>
                  <a:pt x="18187" y="6305"/>
                  <a:pt x="17323" y="8365"/>
                  <a:pt x="17323" y="10550"/>
                </a:cubicBezTo>
                <a:cubicBezTo>
                  <a:pt x="17323" y="12860"/>
                  <a:pt x="18295" y="14982"/>
                  <a:pt x="20023" y="16855"/>
                </a:cubicBezTo>
                <a:close/>
              </a:path>
            </a:pathLst>
          </a:custGeom>
          <a:solidFill>
            <a:srgbClr val="7EBC94"/>
          </a:solidFill>
          <a:ln>
            <a:noFill/>
          </a:ln>
          <a:effectLst/>
          <a:extLst/>
        </p:spPr>
        <p:txBody>
          <a:bodyPr lIns="45719" tIns="45719" rIns="45719" bIns="45719"/>
          <a:lstStyle/>
          <a:p>
            <a:pPr algn="l" defTabSz="914400">
              <a:defRPr/>
            </a:pPr>
            <a:endParaRPr lang="es-ES" sz="1800">
              <a:latin typeface="Calibri" charset="0"/>
              <a:ea typeface="ＭＳ Ｐゴシック" charset="0"/>
              <a:cs typeface="Calibri" charset="0"/>
              <a:sym typeface="Calibri" charset="0"/>
            </a:endParaRPr>
          </a:p>
        </p:txBody>
      </p:sp>
      <p:sp>
        <p:nvSpPr>
          <p:cNvPr id="18" name="AutoShape 7">
            <a:extLst>
              <a:ext uri="{FF2B5EF4-FFF2-40B4-BE49-F238E27FC236}">
                <a16:creationId xmlns:a16="http://schemas.microsoft.com/office/drawing/2014/main" id="{20923C69-5B40-4A7A-8612-699FA365A16C}"/>
              </a:ext>
            </a:extLst>
          </p:cNvPr>
          <p:cNvSpPr>
            <a:spLocks/>
          </p:cNvSpPr>
          <p:nvPr/>
        </p:nvSpPr>
        <p:spPr bwMode="auto">
          <a:xfrm>
            <a:off x="5134760" y="2966627"/>
            <a:ext cx="1952682" cy="1954569"/>
          </a:xfrm>
          <a:custGeom>
            <a:avLst/>
            <a:gdLst>
              <a:gd name="T0" fmla="*/ 274090014 w 19679"/>
              <a:gd name="T1" fmla="*/ 301443136 h 19679"/>
              <a:gd name="T2" fmla="*/ 274090014 w 19679"/>
              <a:gd name="T3" fmla="*/ 301443136 h 19679"/>
              <a:gd name="T4" fmla="*/ 274090014 w 19679"/>
              <a:gd name="T5" fmla="*/ 301443136 h 19679"/>
              <a:gd name="T6" fmla="*/ 274090014 w 19679"/>
              <a:gd name="T7" fmla="*/ 301443136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642E52"/>
          </a:solidFill>
          <a:ln>
            <a:noFill/>
          </a:ln>
        </p:spPr>
        <p:txBody>
          <a:bodyPr lIns="45719" tIns="45719" rIns="45719" bIns="45719"/>
          <a:lstStyle/>
          <a:p>
            <a:endParaRPr lang="zh-CN" altLang="en-US"/>
          </a:p>
        </p:txBody>
      </p:sp>
      <p:sp>
        <p:nvSpPr>
          <p:cNvPr id="19" name="AutoShape 19">
            <a:extLst>
              <a:ext uri="{FF2B5EF4-FFF2-40B4-BE49-F238E27FC236}">
                <a16:creationId xmlns:a16="http://schemas.microsoft.com/office/drawing/2014/main" id="{EB70A57F-C865-47EA-A777-A85B26C3148C}"/>
              </a:ext>
            </a:extLst>
          </p:cNvPr>
          <p:cNvSpPr>
            <a:spLocks/>
          </p:cNvSpPr>
          <p:nvPr/>
        </p:nvSpPr>
        <p:spPr bwMode="auto">
          <a:xfrm>
            <a:off x="3892744" y="2445661"/>
            <a:ext cx="264259" cy="264258"/>
          </a:xfrm>
          <a:prstGeom prst="roundRect">
            <a:avLst>
              <a:gd name="adj" fmla="val 50000"/>
            </a:avLst>
          </a:prstGeom>
          <a:solidFill>
            <a:srgbClr val="642E52"/>
          </a:solidFill>
          <a:ln>
            <a:noFill/>
          </a:ln>
        </p:spPr>
        <p:txBody>
          <a:bodyPr lIns="0" tIns="0" rIns="0" bIns="0" anchor="ctr"/>
          <a:lstStyle>
            <a:lvl1pPr eaLnBrk="0">
              <a:defRPr sz="5000">
                <a:solidFill>
                  <a:srgbClr val="000000"/>
                </a:solidFill>
                <a:latin typeface="Helvetica Light" charset="0"/>
                <a:ea typeface="MS PGothic" panose="020B0600070205080204" pitchFamily="34" charset="-128"/>
                <a:sym typeface="Helvetica Light" charset="0"/>
              </a:defRPr>
            </a:lvl1pPr>
            <a:lvl2pPr marL="742950" indent="-285750" eaLnBrk="0">
              <a:defRPr sz="5000">
                <a:solidFill>
                  <a:srgbClr val="000000"/>
                </a:solidFill>
                <a:latin typeface="Helvetica Light" charset="0"/>
                <a:ea typeface="MS PGothic" panose="020B0600070205080204" pitchFamily="34" charset="-128"/>
                <a:sym typeface="Helvetica Light" charset="0"/>
              </a:defRPr>
            </a:lvl2pPr>
            <a:lvl3pPr marL="1143000" indent="-228600" eaLnBrk="0">
              <a:defRPr sz="5000">
                <a:solidFill>
                  <a:srgbClr val="000000"/>
                </a:solidFill>
                <a:latin typeface="Helvetica Light" charset="0"/>
                <a:ea typeface="MS PGothic" panose="020B0600070205080204" pitchFamily="34" charset="-128"/>
                <a:sym typeface="Helvetica Light" charset="0"/>
              </a:defRPr>
            </a:lvl3pPr>
            <a:lvl4pPr marL="1600200" indent="-228600" eaLnBrk="0">
              <a:defRPr sz="5000">
                <a:solidFill>
                  <a:srgbClr val="000000"/>
                </a:solidFill>
                <a:latin typeface="Helvetica Light" charset="0"/>
                <a:ea typeface="MS PGothic" panose="020B0600070205080204" pitchFamily="34" charset="-128"/>
                <a:sym typeface="Helvetica Light" charset="0"/>
              </a:defRPr>
            </a:lvl4pPr>
            <a:lvl5pPr marL="2057400" indent="-228600" eaLnBrk="0">
              <a:defRPr sz="5000">
                <a:solidFill>
                  <a:srgbClr val="000000"/>
                </a:solidFill>
                <a:latin typeface="Helvetica Light" charset="0"/>
                <a:ea typeface="MS PGothic" panose="020B0600070205080204" pitchFamily="34" charset="-128"/>
                <a:sym typeface="Helvetica Light" charset="0"/>
              </a:defRPr>
            </a:lvl5pPr>
            <a:lvl6pPr marL="2514600" indent="-228600" algn="ctr" defTabSz="584200" eaLnBrk="0" fontAlgn="base" hangingPunct="0">
              <a:spcBef>
                <a:spcPct val="0"/>
              </a:spcBef>
              <a:spcAft>
                <a:spcPct val="0"/>
              </a:spcAft>
              <a:defRPr sz="5000">
                <a:solidFill>
                  <a:srgbClr val="000000"/>
                </a:solidFill>
                <a:latin typeface="Helvetica Light" charset="0"/>
                <a:ea typeface="MS PGothic" panose="020B0600070205080204" pitchFamily="34" charset="-128"/>
                <a:sym typeface="Helvetica Light" charset="0"/>
              </a:defRPr>
            </a:lvl6pPr>
            <a:lvl7pPr marL="2971800" indent="-228600" algn="ctr" defTabSz="584200" eaLnBrk="0" fontAlgn="base" hangingPunct="0">
              <a:spcBef>
                <a:spcPct val="0"/>
              </a:spcBef>
              <a:spcAft>
                <a:spcPct val="0"/>
              </a:spcAft>
              <a:defRPr sz="5000">
                <a:solidFill>
                  <a:srgbClr val="000000"/>
                </a:solidFill>
                <a:latin typeface="Helvetica Light" charset="0"/>
                <a:ea typeface="MS PGothic" panose="020B0600070205080204" pitchFamily="34" charset="-128"/>
                <a:sym typeface="Helvetica Light" charset="0"/>
              </a:defRPr>
            </a:lvl7pPr>
            <a:lvl8pPr marL="3429000" indent="-228600" algn="ctr" defTabSz="584200" eaLnBrk="0" fontAlgn="base" hangingPunct="0">
              <a:spcBef>
                <a:spcPct val="0"/>
              </a:spcBef>
              <a:spcAft>
                <a:spcPct val="0"/>
              </a:spcAft>
              <a:defRPr sz="5000">
                <a:solidFill>
                  <a:srgbClr val="000000"/>
                </a:solidFill>
                <a:latin typeface="Helvetica Light" charset="0"/>
                <a:ea typeface="MS PGothic" panose="020B0600070205080204" pitchFamily="34" charset="-128"/>
                <a:sym typeface="Helvetica Light" charset="0"/>
              </a:defRPr>
            </a:lvl8pPr>
            <a:lvl9pPr marL="3886200" indent="-228600" algn="ctr" defTabSz="584200" eaLnBrk="0" fontAlgn="base" hangingPunct="0">
              <a:spcBef>
                <a:spcPct val="0"/>
              </a:spcBef>
              <a:spcAft>
                <a:spcPct val="0"/>
              </a:spcAft>
              <a:defRPr sz="5000">
                <a:solidFill>
                  <a:srgbClr val="000000"/>
                </a:solidFill>
                <a:latin typeface="Helvetica Light" charset="0"/>
                <a:ea typeface="MS PGothic" panose="020B0600070205080204" pitchFamily="34" charset="-128"/>
                <a:sym typeface="Helvetica Light" charset="0"/>
              </a:defRPr>
            </a:lvl9pPr>
          </a:lstStyle>
          <a:p>
            <a:pPr eaLnBrk="1"/>
            <a:endParaRPr lang="zh-CN" altLang="zh-CN" sz="3200">
              <a:solidFill>
                <a:srgbClr val="FFFFFF"/>
              </a:solidFill>
            </a:endParaRPr>
          </a:p>
        </p:txBody>
      </p:sp>
      <p:sp>
        <p:nvSpPr>
          <p:cNvPr id="20" name="AutoShape 22">
            <a:extLst>
              <a:ext uri="{FF2B5EF4-FFF2-40B4-BE49-F238E27FC236}">
                <a16:creationId xmlns:a16="http://schemas.microsoft.com/office/drawing/2014/main" id="{A0D65CEE-D88C-40D6-B342-C0807A118A5C}"/>
              </a:ext>
            </a:extLst>
          </p:cNvPr>
          <p:cNvSpPr>
            <a:spLocks/>
          </p:cNvSpPr>
          <p:nvPr/>
        </p:nvSpPr>
        <p:spPr bwMode="auto">
          <a:xfrm>
            <a:off x="8066142" y="2445661"/>
            <a:ext cx="264259" cy="264258"/>
          </a:xfrm>
          <a:prstGeom prst="roundRect">
            <a:avLst>
              <a:gd name="adj" fmla="val 50000"/>
            </a:avLst>
          </a:prstGeom>
          <a:solidFill>
            <a:srgbClr val="7EBC94"/>
          </a:solidFill>
          <a:ln>
            <a:noFill/>
          </a:ln>
        </p:spPr>
        <p:txBody>
          <a:bodyPr lIns="0" tIns="0" rIns="0" bIns="0" anchor="ctr"/>
          <a:lstStyle>
            <a:lvl1pPr eaLnBrk="0">
              <a:defRPr sz="5000">
                <a:solidFill>
                  <a:srgbClr val="000000"/>
                </a:solidFill>
                <a:latin typeface="Helvetica Light" charset="0"/>
                <a:ea typeface="MS PGothic" panose="020B0600070205080204" pitchFamily="34" charset="-128"/>
                <a:sym typeface="Helvetica Light" charset="0"/>
              </a:defRPr>
            </a:lvl1pPr>
            <a:lvl2pPr marL="742950" indent="-285750" eaLnBrk="0">
              <a:defRPr sz="5000">
                <a:solidFill>
                  <a:srgbClr val="000000"/>
                </a:solidFill>
                <a:latin typeface="Helvetica Light" charset="0"/>
                <a:ea typeface="MS PGothic" panose="020B0600070205080204" pitchFamily="34" charset="-128"/>
                <a:sym typeface="Helvetica Light" charset="0"/>
              </a:defRPr>
            </a:lvl2pPr>
            <a:lvl3pPr marL="1143000" indent="-228600" eaLnBrk="0">
              <a:defRPr sz="5000">
                <a:solidFill>
                  <a:srgbClr val="000000"/>
                </a:solidFill>
                <a:latin typeface="Helvetica Light" charset="0"/>
                <a:ea typeface="MS PGothic" panose="020B0600070205080204" pitchFamily="34" charset="-128"/>
                <a:sym typeface="Helvetica Light" charset="0"/>
              </a:defRPr>
            </a:lvl3pPr>
            <a:lvl4pPr marL="1600200" indent="-228600" eaLnBrk="0">
              <a:defRPr sz="5000">
                <a:solidFill>
                  <a:srgbClr val="000000"/>
                </a:solidFill>
                <a:latin typeface="Helvetica Light" charset="0"/>
                <a:ea typeface="MS PGothic" panose="020B0600070205080204" pitchFamily="34" charset="-128"/>
                <a:sym typeface="Helvetica Light" charset="0"/>
              </a:defRPr>
            </a:lvl4pPr>
            <a:lvl5pPr marL="2057400" indent="-228600" eaLnBrk="0">
              <a:defRPr sz="5000">
                <a:solidFill>
                  <a:srgbClr val="000000"/>
                </a:solidFill>
                <a:latin typeface="Helvetica Light" charset="0"/>
                <a:ea typeface="MS PGothic" panose="020B0600070205080204" pitchFamily="34" charset="-128"/>
                <a:sym typeface="Helvetica Light" charset="0"/>
              </a:defRPr>
            </a:lvl5pPr>
            <a:lvl6pPr marL="2514600" indent="-228600" algn="ctr" defTabSz="584200" eaLnBrk="0" fontAlgn="base" hangingPunct="0">
              <a:spcBef>
                <a:spcPct val="0"/>
              </a:spcBef>
              <a:spcAft>
                <a:spcPct val="0"/>
              </a:spcAft>
              <a:defRPr sz="5000">
                <a:solidFill>
                  <a:srgbClr val="000000"/>
                </a:solidFill>
                <a:latin typeface="Helvetica Light" charset="0"/>
                <a:ea typeface="MS PGothic" panose="020B0600070205080204" pitchFamily="34" charset="-128"/>
                <a:sym typeface="Helvetica Light" charset="0"/>
              </a:defRPr>
            </a:lvl6pPr>
            <a:lvl7pPr marL="2971800" indent="-228600" algn="ctr" defTabSz="584200" eaLnBrk="0" fontAlgn="base" hangingPunct="0">
              <a:spcBef>
                <a:spcPct val="0"/>
              </a:spcBef>
              <a:spcAft>
                <a:spcPct val="0"/>
              </a:spcAft>
              <a:defRPr sz="5000">
                <a:solidFill>
                  <a:srgbClr val="000000"/>
                </a:solidFill>
                <a:latin typeface="Helvetica Light" charset="0"/>
                <a:ea typeface="MS PGothic" panose="020B0600070205080204" pitchFamily="34" charset="-128"/>
                <a:sym typeface="Helvetica Light" charset="0"/>
              </a:defRPr>
            </a:lvl7pPr>
            <a:lvl8pPr marL="3429000" indent="-228600" algn="ctr" defTabSz="584200" eaLnBrk="0" fontAlgn="base" hangingPunct="0">
              <a:spcBef>
                <a:spcPct val="0"/>
              </a:spcBef>
              <a:spcAft>
                <a:spcPct val="0"/>
              </a:spcAft>
              <a:defRPr sz="5000">
                <a:solidFill>
                  <a:srgbClr val="000000"/>
                </a:solidFill>
                <a:latin typeface="Helvetica Light" charset="0"/>
                <a:ea typeface="MS PGothic" panose="020B0600070205080204" pitchFamily="34" charset="-128"/>
                <a:sym typeface="Helvetica Light" charset="0"/>
              </a:defRPr>
            </a:lvl8pPr>
            <a:lvl9pPr marL="3886200" indent="-228600" algn="ctr" defTabSz="584200" eaLnBrk="0" fontAlgn="base" hangingPunct="0">
              <a:spcBef>
                <a:spcPct val="0"/>
              </a:spcBef>
              <a:spcAft>
                <a:spcPct val="0"/>
              </a:spcAft>
              <a:defRPr sz="5000">
                <a:solidFill>
                  <a:srgbClr val="000000"/>
                </a:solidFill>
                <a:latin typeface="Helvetica Light" charset="0"/>
                <a:ea typeface="MS PGothic" panose="020B0600070205080204" pitchFamily="34" charset="-128"/>
                <a:sym typeface="Helvetica Light" charset="0"/>
              </a:defRPr>
            </a:lvl9pPr>
          </a:lstStyle>
          <a:p>
            <a:pPr eaLnBrk="1"/>
            <a:endParaRPr lang="zh-CN" altLang="zh-CN" sz="3200">
              <a:solidFill>
                <a:srgbClr val="FFFFFF"/>
              </a:solidFill>
            </a:endParaRPr>
          </a:p>
        </p:txBody>
      </p:sp>
      <p:sp>
        <p:nvSpPr>
          <p:cNvPr id="21" name="AutoShape 25">
            <a:extLst>
              <a:ext uri="{FF2B5EF4-FFF2-40B4-BE49-F238E27FC236}">
                <a16:creationId xmlns:a16="http://schemas.microsoft.com/office/drawing/2014/main" id="{0AA23669-BE42-4F7C-89BD-01B80E1BD08C}"/>
              </a:ext>
            </a:extLst>
          </p:cNvPr>
          <p:cNvSpPr>
            <a:spLocks/>
          </p:cNvSpPr>
          <p:nvPr/>
        </p:nvSpPr>
        <p:spPr bwMode="auto">
          <a:xfrm>
            <a:off x="3560533" y="3669744"/>
            <a:ext cx="264259" cy="264258"/>
          </a:xfrm>
          <a:prstGeom prst="roundRect">
            <a:avLst>
              <a:gd name="adj" fmla="val 50000"/>
            </a:avLst>
          </a:prstGeom>
          <a:solidFill>
            <a:srgbClr val="7EBC94"/>
          </a:solidFill>
          <a:ln>
            <a:noFill/>
          </a:ln>
          <a:effectLst/>
          <a:extLst/>
        </p:spPr>
        <p:txBody>
          <a:bodyPr lIns="0" tIns="0" rIns="0" bIns="0" anchor="ctr"/>
          <a:lstStyle>
            <a:lvl1pPr eaLnBrk="0">
              <a:defRPr sz="5000">
                <a:solidFill>
                  <a:srgbClr val="000000"/>
                </a:solidFill>
                <a:latin typeface="Helvetica Light" charset="0"/>
                <a:ea typeface="MS PGothic" panose="020B0600070205080204" pitchFamily="34" charset="-128"/>
                <a:sym typeface="Helvetica Light" charset="0"/>
              </a:defRPr>
            </a:lvl1pPr>
            <a:lvl2pPr marL="742950" indent="-285750" eaLnBrk="0">
              <a:defRPr sz="5000">
                <a:solidFill>
                  <a:srgbClr val="000000"/>
                </a:solidFill>
                <a:latin typeface="Helvetica Light" charset="0"/>
                <a:ea typeface="MS PGothic" panose="020B0600070205080204" pitchFamily="34" charset="-128"/>
                <a:sym typeface="Helvetica Light" charset="0"/>
              </a:defRPr>
            </a:lvl2pPr>
            <a:lvl3pPr marL="1143000" indent="-228600" eaLnBrk="0">
              <a:defRPr sz="5000">
                <a:solidFill>
                  <a:srgbClr val="000000"/>
                </a:solidFill>
                <a:latin typeface="Helvetica Light" charset="0"/>
                <a:ea typeface="MS PGothic" panose="020B0600070205080204" pitchFamily="34" charset="-128"/>
                <a:sym typeface="Helvetica Light" charset="0"/>
              </a:defRPr>
            </a:lvl3pPr>
            <a:lvl4pPr marL="1600200" indent="-228600" eaLnBrk="0">
              <a:defRPr sz="5000">
                <a:solidFill>
                  <a:srgbClr val="000000"/>
                </a:solidFill>
                <a:latin typeface="Helvetica Light" charset="0"/>
                <a:ea typeface="MS PGothic" panose="020B0600070205080204" pitchFamily="34" charset="-128"/>
                <a:sym typeface="Helvetica Light" charset="0"/>
              </a:defRPr>
            </a:lvl4pPr>
            <a:lvl5pPr marL="2057400" indent="-228600" eaLnBrk="0">
              <a:defRPr sz="5000">
                <a:solidFill>
                  <a:srgbClr val="000000"/>
                </a:solidFill>
                <a:latin typeface="Helvetica Light" charset="0"/>
                <a:ea typeface="MS PGothic" panose="020B0600070205080204" pitchFamily="34" charset="-128"/>
                <a:sym typeface="Helvetica Light" charset="0"/>
              </a:defRPr>
            </a:lvl5pPr>
            <a:lvl6pPr marL="2514600" indent="-228600" algn="ctr" defTabSz="584200" eaLnBrk="0" fontAlgn="base" hangingPunct="0">
              <a:spcBef>
                <a:spcPct val="0"/>
              </a:spcBef>
              <a:spcAft>
                <a:spcPct val="0"/>
              </a:spcAft>
              <a:defRPr sz="5000">
                <a:solidFill>
                  <a:srgbClr val="000000"/>
                </a:solidFill>
                <a:latin typeface="Helvetica Light" charset="0"/>
                <a:ea typeface="MS PGothic" panose="020B0600070205080204" pitchFamily="34" charset="-128"/>
                <a:sym typeface="Helvetica Light" charset="0"/>
              </a:defRPr>
            </a:lvl6pPr>
            <a:lvl7pPr marL="2971800" indent="-228600" algn="ctr" defTabSz="584200" eaLnBrk="0" fontAlgn="base" hangingPunct="0">
              <a:spcBef>
                <a:spcPct val="0"/>
              </a:spcBef>
              <a:spcAft>
                <a:spcPct val="0"/>
              </a:spcAft>
              <a:defRPr sz="5000">
                <a:solidFill>
                  <a:srgbClr val="000000"/>
                </a:solidFill>
                <a:latin typeface="Helvetica Light" charset="0"/>
                <a:ea typeface="MS PGothic" panose="020B0600070205080204" pitchFamily="34" charset="-128"/>
                <a:sym typeface="Helvetica Light" charset="0"/>
              </a:defRPr>
            </a:lvl7pPr>
            <a:lvl8pPr marL="3429000" indent="-228600" algn="ctr" defTabSz="584200" eaLnBrk="0" fontAlgn="base" hangingPunct="0">
              <a:spcBef>
                <a:spcPct val="0"/>
              </a:spcBef>
              <a:spcAft>
                <a:spcPct val="0"/>
              </a:spcAft>
              <a:defRPr sz="5000">
                <a:solidFill>
                  <a:srgbClr val="000000"/>
                </a:solidFill>
                <a:latin typeface="Helvetica Light" charset="0"/>
                <a:ea typeface="MS PGothic" panose="020B0600070205080204" pitchFamily="34" charset="-128"/>
                <a:sym typeface="Helvetica Light" charset="0"/>
              </a:defRPr>
            </a:lvl8pPr>
            <a:lvl9pPr marL="3886200" indent="-228600" algn="ctr" defTabSz="584200" eaLnBrk="0" fontAlgn="base" hangingPunct="0">
              <a:spcBef>
                <a:spcPct val="0"/>
              </a:spcBef>
              <a:spcAft>
                <a:spcPct val="0"/>
              </a:spcAft>
              <a:defRPr sz="5000">
                <a:solidFill>
                  <a:srgbClr val="000000"/>
                </a:solidFill>
                <a:latin typeface="Helvetica Light" charset="0"/>
                <a:ea typeface="MS PGothic" panose="020B0600070205080204" pitchFamily="34" charset="-128"/>
                <a:sym typeface="Helvetica Light" charset="0"/>
              </a:defRPr>
            </a:lvl9pPr>
          </a:lstStyle>
          <a:p>
            <a:pPr eaLnBrk="1"/>
            <a:endParaRPr lang="zh-CN" altLang="zh-CN" sz="3200">
              <a:solidFill>
                <a:srgbClr val="FFFFFF"/>
              </a:solidFill>
            </a:endParaRPr>
          </a:p>
        </p:txBody>
      </p:sp>
      <p:sp>
        <p:nvSpPr>
          <p:cNvPr id="22" name="AutoShape 28">
            <a:extLst>
              <a:ext uri="{FF2B5EF4-FFF2-40B4-BE49-F238E27FC236}">
                <a16:creationId xmlns:a16="http://schemas.microsoft.com/office/drawing/2014/main" id="{3FEC855C-3954-4684-94BA-CAAB3B0F1664}"/>
              </a:ext>
            </a:extLst>
          </p:cNvPr>
          <p:cNvSpPr>
            <a:spLocks/>
          </p:cNvSpPr>
          <p:nvPr/>
        </p:nvSpPr>
        <p:spPr bwMode="auto">
          <a:xfrm>
            <a:off x="8342670" y="3669744"/>
            <a:ext cx="264259" cy="264258"/>
          </a:xfrm>
          <a:prstGeom prst="roundRect">
            <a:avLst>
              <a:gd name="adj" fmla="val 50000"/>
            </a:avLst>
          </a:prstGeom>
          <a:solidFill>
            <a:srgbClr val="642E52"/>
          </a:solidFill>
          <a:ln>
            <a:noFill/>
          </a:ln>
          <a:effectLst/>
          <a:extLst/>
        </p:spPr>
        <p:txBody>
          <a:bodyPr lIns="0" tIns="0" rIns="0" bIns="0" anchor="ctr"/>
          <a:lstStyle>
            <a:lvl1pPr eaLnBrk="0">
              <a:defRPr sz="5000">
                <a:solidFill>
                  <a:srgbClr val="000000"/>
                </a:solidFill>
                <a:latin typeface="Helvetica Light" charset="0"/>
                <a:ea typeface="MS PGothic" panose="020B0600070205080204" pitchFamily="34" charset="-128"/>
                <a:sym typeface="Helvetica Light" charset="0"/>
              </a:defRPr>
            </a:lvl1pPr>
            <a:lvl2pPr marL="742950" indent="-285750" eaLnBrk="0">
              <a:defRPr sz="5000">
                <a:solidFill>
                  <a:srgbClr val="000000"/>
                </a:solidFill>
                <a:latin typeface="Helvetica Light" charset="0"/>
                <a:ea typeface="MS PGothic" panose="020B0600070205080204" pitchFamily="34" charset="-128"/>
                <a:sym typeface="Helvetica Light" charset="0"/>
              </a:defRPr>
            </a:lvl2pPr>
            <a:lvl3pPr marL="1143000" indent="-228600" eaLnBrk="0">
              <a:defRPr sz="5000">
                <a:solidFill>
                  <a:srgbClr val="000000"/>
                </a:solidFill>
                <a:latin typeface="Helvetica Light" charset="0"/>
                <a:ea typeface="MS PGothic" panose="020B0600070205080204" pitchFamily="34" charset="-128"/>
                <a:sym typeface="Helvetica Light" charset="0"/>
              </a:defRPr>
            </a:lvl3pPr>
            <a:lvl4pPr marL="1600200" indent="-228600" eaLnBrk="0">
              <a:defRPr sz="5000">
                <a:solidFill>
                  <a:srgbClr val="000000"/>
                </a:solidFill>
                <a:latin typeface="Helvetica Light" charset="0"/>
                <a:ea typeface="MS PGothic" panose="020B0600070205080204" pitchFamily="34" charset="-128"/>
                <a:sym typeface="Helvetica Light" charset="0"/>
              </a:defRPr>
            </a:lvl4pPr>
            <a:lvl5pPr marL="2057400" indent="-228600" eaLnBrk="0">
              <a:defRPr sz="5000">
                <a:solidFill>
                  <a:srgbClr val="000000"/>
                </a:solidFill>
                <a:latin typeface="Helvetica Light" charset="0"/>
                <a:ea typeface="MS PGothic" panose="020B0600070205080204" pitchFamily="34" charset="-128"/>
                <a:sym typeface="Helvetica Light" charset="0"/>
              </a:defRPr>
            </a:lvl5pPr>
            <a:lvl6pPr marL="2514600" indent="-228600" algn="ctr" defTabSz="584200" eaLnBrk="0" fontAlgn="base" hangingPunct="0">
              <a:spcBef>
                <a:spcPct val="0"/>
              </a:spcBef>
              <a:spcAft>
                <a:spcPct val="0"/>
              </a:spcAft>
              <a:defRPr sz="5000">
                <a:solidFill>
                  <a:srgbClr val="000000"/>
                </a:solidFill>
                <a:latin typeface="Helvetica Light" charset="0"/>
                <a:ea typeface="MS PGothic" panose="020B0600070205080204" pitchFamily="34" charset="-128"/>
                <a:sym typeface="Helvetica Light" charset="0"/>
              </a:defRPr>
            </a:lvl6pPr>
            <a:lvl7pPr marL="2971800" indent="-228600" algn="ctr" defTabSz="584200" eaLnBrk="0" fontAlgn="base" hangingPunct="0">
              <a:spcBef>
                <a:spcPct val="0"/>
              </a:spcBef>
              <a:spcAft>
                <a:spcPct val="0"/>
              </a:spcAft>
              <a:defRPr sz="5000">
                <a:solidFill>
                  <a:srgbClr val="000000"/>
                </a:solidFill>
                <a:latin typeface="Helvetica Light" charset="0"/>
                <a:ea typeface="MS PGothic" panose="020B0600070205080204" pitchFamily="34" charset="-128"/>
                <a:sym typeface="Helvetica Light" charset="0"/>
              </a:defRPr>
            </a:lvl7pPr>
            <a:lvl8pPr marL="3429000" indent="-228600" algn="ctr" defTabSz="584200" eaLnBrk="0" fontAlgn="base" hangingPunct="0">
              <a:spcBef>
                <a:spcPct val="0"/>
              </a:spcBef>
              <a:spcAft>
                <a:spcPct val="0"/>
              </a:spcAft>
              <a:defRPr sz="5000">
                <a:solidFill>
                  <a:srgbClr val="000000"/>
                </a:solidFill>
                <a:latin typeface="Helvetica Light" charset="0"/>
                <a:ea typeface="MS PGothic" panose="020B0600070205080204" pitchFamily="34" charset="-128"/>
                <a:sym typeface="Helvetica Light" charset="0"/>
              </a:defRPr>
            </a:lvl8pPr>
            <a:lvl9pPr marL="3886200" indent="-228600" algn="ctr" defTabSz="584200" eaLnBrk="0" fontAlgn="base" hangingPunct="0">
              <a:spcBef>
                <a:spcPct val="0"/>
              </a:spcBef>
              <a:spcAft>
                <a:spcPct val="0"/>
              </a:spcAft>
              <a:defRPr sz="5000">
                <a:solidFill>
                  <a:srgbClr val="000000"/>
                </a:solidFill>
                <a:latin typeface="Helvetica Light" charset="0"/>
                <a:ea typeface="MS PGothic" panose="020B0600070205080204" pitchFamily="34" charset="-128"/>
                <a:sym typeface="Helvetica Light" charset="0"/>
              </a:defRPr>
            </a:lvl9pPr>
          </a:lstStyle>
          <a:p>
            <a:pPr eaLnBrk="1"/>
            <a:endParaRPr lang="zh-CN" altLang="zh-CN" sz="3200">
              <a:solidFill>
                <a:srgbClr val="FFFFFF"/>
              </a:solidFill>
            </a:endParaRPr>
          </a:p>
        </p:txBody>
      </p:sp>
      <p:sp>
        <p:nvSpPr>
          <p:cNvPr id="23" name="AutoShape 31">
            <a:extLst>
              <a:ext uri="{FF2B5EF4-FFF2-40B4-BE49-F238E27FC236}">
                <a16:creationId xmlns:a16="http://schemas.microsoft.com/office/drawing/2014/main" id="{BAB6F645-AA8E-4156-BA90-8DE664AFE824}"/>
              </a:ext>
            </a:extLst>
          </p:cNvPr>
          <p:cNvSpPr>
            <a:spLocks/>
          </p:cNvSpPr>
          <p:nvPr/>
        </p:nvSpPr>
        <p:spPr bwMode="auto">
          <a:xfrm>
            <a:off x="3824792" y="4915534"/>
            <a:ext cx="264259" cy="264258"/>
          </a:xfrm>
          <a:prstGeom prst="roundRect">
            <a:avLst>
              <a:gd name="adj" fmla="val 50000"/>
            </a:avLst>
          </a:prstGeom>
          <a:solidFill>
            <a:srgbClr val="642E52"/>
          </a:solidFill>
          <a:ln>
            <a:noFill/>
          </a:ln>
          <a:effectLst/>
          <a:extLst/>
        </p:spPr>
        <p:txBody>
          <a:bodyPr lIns="0" tIns="0" rIns="0" bIns="0" anchor="ctr"/>
          <a:lstStyle>
            <a:lvl1pPr eaLnBrk="0">
              <a:defRPr sz="5000">
                <a:solidFill>
                  <a:srgbClr val="000000"/>
                </a:solidFill>
                <a:latin typeface="Helvetica Light" charset="0"/>
                <a:ea typeface="MS PGothic" panose="020B0600070205080204" pitchFamily="34" charset="-128"/>
                <a:sym typeface="Helvetica Light" charset="0"/>
              </a:defRPr>
            </a:lvl1pPr>
            <a:lvl2pPr marL="742950" indent="-285750" eaLnBrk="0">
              <a:defRPr sz="5000">
                <a:solidFill>
                  <a:srgbClr val="000000"/>
                </a:solidFill>
                <a:latin typeface="Helvetica Light" charset="0"/>
                <a:ea typeface="MS PGothic" panose="020B0600070205080204" pitchFamily="34" charset="-128"/>
                <a:sym typeface="Helvetica Light" charset="0"/>
              </a:defRPr>
            </a:lvl2pPr>
            <a:lvl3pPr marL="1143000" indent="-228600" eaLnBrk="0">
              <a:defRPr sz="5000">
                <a:solidFill>
                  <a:srgbClr val="000000"/>
                </a:solidFill>
                <a:latin typeface="Helvetica Light" charset="0"/>
                <a:ea typeface="MS PGothic" panose="020B0600070205080204" pitchFamily="34" charset="-128"/>
                <a:sym typeface="Helvetica Light" charset="0"/>
              </a:defRPr>
            </a:lvl3pPr>
            <a:lvl4pPr marL="1600200" indent="-228600" eaLnBrk="0">
              <a:defRPr sz="5000">
                <a:solidFill>
                  <a:srgbClr val="000000"/>
                </a:solidFill>
                <a:latin typeface="Helvetica Light" charset="0"/>
                <a:ea typeface="MS PGothic" panose="020B0600070205080204" pitchFamily="34" charset="-128"/>
                <a:sym typeface="Helvetica Light" charset="0"/>
              </a:defRPr>
            </a:lvl4pPr>
            <a:lvl5pPr marL="2057400" indent="-228600" eaLnBrk="0">
              <a:defRPr sz="5000">
                <a:solidFill>
                  <a:srgbClr val="000000"/>
                </a:solidFill>
                <a:latin typeface="Helvetica Light" charset="0"/>
                <a:ea typeface="MS PGothic" panose="020B0600070205080204" pitchFamily="34" charset="-128"/>
                <a:sym typeface="Helvetica Light" charset="0"/>
              </a:defRPr>
            </a:lvl5pPr>
            <a:lvl6pPr marL="2514600" indent="-228600" algn="ctr" defTabSz="584200" eaLnBrk="0" fontAlgn="base" hangingPunct="0">
              <a:spcBef>
                <a:spcPct val="0"/>
              </a:spcBef>
              <a:spcAft>
                <a:spcPct val="0"/>
              </a:spcAft>
              <a:defRPr sz="5000">
                <a:solidFill>
                  <a:srgbClr val="000000"/>
                </a:solidFill>
                <a:latin typeface="Helvetica Light" charset="0"/>
                <a:ea typeface="MS PGothic" panose="020B0600070205080204" pitchFamily="34" charset="-128"/>
                <a:sym typeface="Helvetica Light" charset="0"/>
              </a:defRPr>
            </a:lvl6pPr>
            <a:lvl7pPr marL="2971800" indent="-228600" algn="ctr" defTabSz="584200" eaLnBrk="0" fontAlgn="base" hangingPunct="0">
              <a:spcBef>
                <a:spcPct val="0"/>
              </a:spcBef>
              <a:spcAft>
                <a:spcPct val="0"/>
              </a:spcAft>
              <a:defRPr sz="5000">
                <a:solidFill>
                  <a:srgbClr val="000000"/>
                </a:solidFill>
                <a:latin typeface="Helvetica Light" charset="0"/>
                <a:ea typeface="MS PGothic" panose="020B0600070205080204" pitchFamily="34" charset="-128"/>
                <a:sym typeface="Helvetica Light" charset="0"/>
              </a:defRPr>
            </a:lvl7pPr>
            <a:lvl8pPr marL="3429000" indent="-228600" algn="ctr" defTabSz="584200" eaLnBrk="0" fontAlgn="base" hangingPunct="0">
              <a:spcBef>
                <a:spcPct val="0"/>
              </a:spcBef>
              <a:spcAft>
                <a:spcPct val="0"/>
              </a:spcAft>
              <a:defRPr sz="5000">
                <a:solidFill>
                  <a:srgbClr val="000000"/>
                </a:solidFill>
                <a:latin typeface="Helvetica Light" charset="0"/>
                <a:ea typeface="MS PGothic" panose="020B0600070205080204" pitchFamily="34" charset="-128"/>
                <a:sym typeface="Helvetica Light" charset="0"/>
              </a:defRPr>
            </a:lvl8pPr>
            <a:lvl9pPr marL="3886200" indent="-228600" algn="ctr" defTabSz="584200" eaLnBrk="0" fontAlgn="base" hangingPunct="0">
              <a:spcBef>
                <a:spcPct val="0"/>
              </a:spcBef>
              <a:spcAft>
                <a:spcPct val="0"/>
              </a:spcAft>
              <a:defRPr sz="5000">
                <a:solidFill>
                  <a:srgbClr val="000000"/>
                </a:solidFill>
                <a:latin typeface="Helvetica Light" charset="0"/>
                <a:ea typeface="MS PGothic" panose="020B0600070205080204" pitchFamily="34" charset="-128"/>
                <a:sym typeface="Helvetica Light" charset="0"/>
              </a:defRPr>
            </a:lvl9pPr>
          </a:lstStyle>
          <a:p>
            <a:pPr eaLnBrk="1"/>
            <a:endParaRPr lang="zh-CN" altLang="zh-CN" sz="3200">
              <a:solidFill>
                <a:srgbClr val="FFFFFF"/>
              </a:solidFill>
            </a:endParaRPr>
          </a:p>
        </p:txBody>
      </p:sp>
      <p:sp>
        <p:nvSpPr>
          <p:cNvPr id="24" name="AutoShape 34">
            <a:extLst>
              <a:ext uri="{FF2B5EF4-FFF2-40B4-BE49-F238E27FC236}">
                <a16:creationId xmlns:a16="http://schemas.microsoft.com/office/drawing/2014/main" id="{6455E6E6-2BFF-4FFC-9B00-A90DF14BF9ED}"/>
              </a:ext>
            </a:extLst>
          </p:cNvPr>
          <p:cNvSpPr>
            <a:spLocks/>
          </p:cNvSpPr>
          <p:nvPr/>
        </p:nvSpPr>
        <p:spPr bwMode="auto">
          <a:xfrm>
            <a:off x="8126544" y="4915534"/>
            <a:ext cx="264259" cy="264258"/>
          </a:xfrm>
          <a:prstGeom prst="roundRect">
            <a:avLst>
              <a:gd name="adj" fmla="val 50000"/>
            </a:avLst>
          </a:prstGeom>
          <a:solidFill>
            <a:srgbClr val="7EBC94"/>
          </a:solidFill>
          <a:ln>
            <a:noFill/>
          </a:ln>
          <a:effectLst/>
          <a:extLst/>
        </p:spPr>
        <p:txBody>
          <a:bodyPr lIns="0" tIns="0" rIns="0" bIns="0" anchor="ctr"/>
          <a:lstStyle>
            <a:lvl1pPr eaLnBrk="0">
              <a:defRPr sz="5000">
                <a:solidFill>
                  <a:srgbClr val="000000"/>
                </a:solidFill>
                <a:latin typeface="Helvetica Light" charset="0"/>
                <a:ea typeface="MS PGothic" panose="020B0600070205080204" pitchFamily="34" charset="-128"/>
                <a:sym typeface="Helvetica Light" charset="0"/>
              </a:defRPr>
            </a:lvl1pPr>
            <a:lvl2pPr marL="742950" indent="-285750" eaLnBrk="0">
              <a:defRPr sz="5000">
                <a:solidFill>
                  <a:srgbClr val="000000"/>
                </a:solidFill>
                <a:latin typeface="Helvetica Light" charset="0"/>
                <a:ea typeface="MS PGothic" panose="020B0600070205080204" pitchFamily="34" charset="-128"/>
                <a:sym typeface="Helvetica Light" charset="0"/>
              </a:defRPr>
            </a:lvl2pPr>
            <a:lvl3pPr marL="1143000" indent="-228600" eaLnBrk="0">
              <a:defRPr sz="5000">
                <a:solidFill>
                  <a:srgbClr val="000000"/>
                </a:solidFill>
                <a:latin typeface="Helvetica Light" charset="0"/>
                <a:ea typeface="MS PGothic" panose="020B0600070205080204" pitchFamily="34" charset="-128"/>
                <a:sym typeface="Helvetica Light" charset="0"/>
              </a:defRPr>
            </a:lvl3pPr>
            <a:lvl4pPr marL="1600200" indent="-228600" eaLnBrk="0">
              <a:defRPr sz="5000">
                <a:solidFill>
                  <a:srgbClr val="000000"/>
                </a:solidFill>
                <a:latin typeface="Helvetica Light" charset="0"/>
                <a:ea typeface="MS PGothic" panose="020B0600070205080204" pitchFamily="34" charset="-128"/>
                <a:sym typeface="Helvetica Light" charset="0"/>
              </a:defRPr>
            </a:lvl4pPr>
            <a:lvl5pPr marL="2057400" indent="-228600" eaLnBrk="0">
              <a:defRPr sz="5000">
                <a:solidFill>
                  <a:srgbClr val="000000"/>
                </a:solidFill>
                <a:latin typeface="Helvetica Light" charset="0"/>
                <a:ea typeface="MS PGothic" panose="020B0600070205080204" pitchFamily="34" charset="-128"/>
                <a:sym typeface="Helvetica Light" charset="0"/>
              </a:defRPr>
            </a:lvl5pPr>
            <a:lvl6pPr marL="2514600" indent="-228600" algn="ctr" defTabSz="584200" eaLnBrk="0" fontAlgn="base" hangingPunct="0">
              <a:spcBef>
                <a:spcPct val="0"/>
              </a:spcBef>
              <a:spcAft>
                <a:spcPct val="0"/>
              </a:spcAft>
              <a:defRPr sz="5000">
                <a:solidFill>
                  <a:srgbClr val="000000"/>
                </a:solidFill>
                <a:latin typeface="Helvetica Light" charset="0"/>
                <a:ea typeface="MS PGothic" panose="020B0600070205080204" pitchFamily="34" charset="-128"/>
                <a:sym typeface="Helvetica Light" charset="0"/>
              </a:defRPr>
            </a:lvl6pPr>
            <a:lvl7pPr marL="2971800" indent="-228600" algn="ctr" defTabSz="584200" eaLnBrk="0" fontAlgn="base" hangingPunct="0">
              <a:spcBef>
                <a:spcPct val="0"/>
              </a:spcBef>
              <a:spcAft>
                <a:spcPct val="0"/>
              </a:spcAft>
              <a:defRPr sz="5000">
                <a:solidFill>
                  <a:srgbClr val="000000"/>
                </a:solidFill>
                <a:latin typeface="Helvetica Light" charset="0"/>
                <a:ea typeface="MS PGothic" panose="020B0600070205080204" pitchFamily="34" charset="-128"/>
                <a:sym typeface="Helvetica Light" charset="0"/>
              </a:defRPr>
            </a:lvl7pPr>
            <a:lvl8pPr marL="3429000" indent="-228600" algn="ctr" defTabSz="584200" eaLnBrk="0" fontAlgn="base" hangingPunct="0">
              <a:spcBef>
                <a:spcPct val="0"/>
              </a:spcBef>
              <a:spcAft>
                <a:spcPct val="0"/>
              </a:spcAft>
              <a:defRPr sz="5000">
                <a:solidFill>
                  <a:srgbClr val="000000"/>
                </a:solidFill>
                <a:latin typeface="Helvetica Light" charset="0"/>
                <a:ea typeface="MS PGothic" panose="020B0600070205080204" pitchFamily="34" charset="-128"/>
                <a:sym typeface="Helvetica Light" charset="0"/>
              </a:defRPr>
            </a:lvl8pPr>
            <a:lvl9pPr marL="3886200" indent="-228600" algn="ctr" defTabSz="584200" eaLnBrk="0" fontAlgn="base" hangingPunct="0">
              <a:spcBef>
                <a:spcPct val="0"/>
              </a:spcBef>
              <a:spcAft>
                <a:spcPct val="0"/>
              </a:spcAft>
              <a:defRPr sz="5000">
                <a:solidFill>
                  <a:srgbClr val="000000"/>
                </a:solidFill>
                <a:latin typeface="Helvetica Light" charset="0"/>
                <a:ea typeface="MS PGothic" panose="020B0600070205080204" pitchFamily="34" charset="-128"/>
                <a:sym typeface="Helvetica Light" charset="0"/>
              </a:defRPr>
            </a:lvl9pPr>
          </a:lstStyle>
          <a:p>
            <a:pPr eaLnBrk="1"/>
            <a:endParaRPr lang="zh-CN" altLang="zh-CN" sz="3200">
              <a:solidFill>
                <a:srgbClr val="FFFFFF"/>
              </a:solidFill>
            </a:endParaRPr>
          </a:p>
        </p:txBody>
      </p:sp>
      <p:pic>
        <p:nvPicPr>
          <p:cNvPr id="25" name="Picture 44">
            <a:extLst>
              <a:ext uri="{FF2B5EF4-FFF2-40B4-BE49-F238E27FC236}">
                <a16:creationId xmlns:a16="http://schemas.microsoft.com/office/drawing/2014/main" id="{5B3F8671-6016-45DE-AF63-39D8142E65BA}"/>
              </a:ext>
            </a:extLst>
          </p:cNvPr>
          <p:cNvPicPr>
            <a:picLocks noChangeAspect="1"/>
          </p:cNvPicPr>
          <p:nvPr/>
        </p:nvPicPr>
        <p:blipFill>
          <a:blip r:embed="rId2" cstate="print">
            <a:lum bright="70000" contrast="-70000"/>
            <a:extLst>
              <a:ext uri="{BEBA8EAE-BF5A-486C-A8C5-ECC9F3942E4B}">
                <a14:imgProps xmlns:a14="http://schemas.microsoft.com/office/drawing/2010/main">
                  <a14:imgLayer r:embed="rId3">
                    <a14:imgEffect>
                      <a14:artisticPhotocopy/>
                    </a14:imgEffect>
                  </a14:imgLayer>
                </a14:imgProps>
              </a:ext>
              <a:ext uri="{28A0092B-C50C-407E-A947-70E740481C1C}">
                <a14:useLocalDpi xmlns:a14="http://schemas.microsoft.com/office/drawing/2010/main" val="0"/>
              </a:ext>
            </a:extLst>
          </a:blip>
          <a:stretch>
            <a:fillRect/>
          </a:stretch>
        </p:blipFill>
        <p:spPr>
          <a:xfrm>
            <a:off x="5609038" y="3464454"/>
            <a:ext cx="973923" cy="961747"/>
          </a:xfrm>
          <a:prstGeom prst="rect">
            <a:avLst/>
          </a:prstGeom>
          <a:noFill/>
          <a:ln>
            <a:noFill/>
          </a:ln>
        </p:spPr>
      </p:pic>
      <p:sp>
        <p:nvSpPr>
          <p:cNvPr id="26" name="Rectangle 17">
            <a:extLst>
              <a:ext uri="{FF2B5EF4-FFF2-40B4-BE49-F238E27FC236}">
                <a16:creationId xmlns:a16="http://schemas.microsoft.com/office/drawing/2014/main" id="{CF254C0E-2D8E-4B2D-B5F5-B0F45A8CD457}"/>
              </a:ext>
            </a:extLst>
          </p:cNvPr>
          <p:cNvSpPr>
            <a:spLocks/>
          </p:cNvSpPr>
          <p:nvPr/>
        </p:nvSpPr>
        <p:spPr bwMode="auto">
          <a:xfrm rot="19643580">
            <a:off x="4683742" y="2523262"/>
            <a:ext cx="1324707" cy="29893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0" tIns="0" rIns="0" bIns="0" anchor="ctr"/>
          <a:lstStyle/>
          <a:p>
            <a:pPr algn="ctr"/>
            <a:r>
              <a:rPr lang="en-US" sz="1600" dirty="0">
                <a:solidFill>
                  <a:srgbClr val="FFFFFF"/>
                </a:solidFill>
                <a:latin typeface="Arial" panose="020B0604020202020204" pitchFamily="34" charset="0"/>
                <a:ea typeface="ＭＳ Ｐゴシック" charset="0"/>
                <a:cs typeface="Arial" panose="020B0604020202020204" pitchFamily="34" charset="0"/>
                <a:sym typeface="Nexa Bold" charset="0"/>
              </a:rPr>
              <a:t>text here</a:t>
            </a:r>
          </a:p>
        </p:txBody>
      </p:sp>
      <p:sp>
        <p:nvSpPr>
          <p:cNvPr id="27" name="Rectangle 17">
            <a:extLst>
              <a:ext uri="{FF2B5EF4-FFF2-40B4-BE49-F238E27FC236}">
                <a16:creationId xmlns:a16="http://schemas.microsoft.com/office/drawing/2014/main" id="{BD2A991B-3F73-442A-825E-40FE2C93F3B3}"/>
              </a:ext>
            </a:extLst>
          </p:cNvPr>
          <p:cNvSpPr>
            <a:spLocks/>
          </p:cNvSpPr>
          <p:nvPr/>
        </p:nvSpPr>
        <p:spPr bwMode="auto">
          <a:xfrm rot="19643580">
            <a:off x="6192410" y="5029378"/>
            <a:ext cx="1324707" cy="29893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0" tIns="0" rIns="0" bIns="0" anchor="ctr"/>
          <a:lstStyle/>
          <a:p>
            <a:pPr algn="ctr"/>
            <a:r>
              <a:rPr lang="en-US" sz="1600" dirty="0">
                <a:solidFill>
                  <a:srgbClr val="FFFFFF"/>
                </a:solidFill>
                <a:latin typeface="Arial" panose="020B0604020202020204" pitchFamily="34" charset="0"/>
                <a:ea typeface="ＭＳ Ｐゴシック" charset="0"/>
                <a:cs typeface="Arial" panose="020B0604020202020204" pitchFamily="34" charset="0"/>
                <a:sym typeface="Nexa Bold" charset="0"/>
              </a:rPr>
              <a:t>text here</a:t>
            </a:r>
          </a:p>
        </p:txBody>
      </p:sp>
      <p:sp>
        <p:nvSpPr>
          <p:cNvPr id="28" name="Rectangle 17">
            <a:extLst>
              <a:ext uri="{FF2B5EF4-FFF2-40B4-BE49-F238E27FC236}">
                <a16:creationId xmlns:a16="http://schemas.microsoft.com/office/drawing/2014/main" id="{DC207941-E81C-4BEE-A68D-FFB293869953}"/>
              </a:ext>
            </a:extLst>
          </p:cNvPr>
          <p:cNvSpPr>
            <a:spLocks/>
          </p:cNvSpPr>
          <p:nvPr/>
        </p:nvSpPr>
        <p:spPr bwMode="auto">
          <a:xfrm rot="16200000">
            <a:off x="4027886" y="3784532"/>
            <a:ext cx="1324707" cy="29893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0" tIns="0" rIns="0" bIns="0" anchor="ctr"/>
          <a:lstStyle/>
          <a:p>
            <a:pPr algn="ctr"/>
            <a:r>
              <a:rPr lang="en-US" sz="1600" dirty="0">
                <a:solidFill>
                  <a:srgbClr val="FFFFFF"/>
                </a:solidFill>
                <a:latin typeface="Arial" panose="020B0604020202020204" pitchFamily="34" charset="0"/>
                <a:ea typeface="ＭＳ Ｐゴシック" charset="0"/>
                <a:cs typeface="Arial" panose="020B0604020202020204" pitchFamily="34" charset="0"/>
                <a:sym typeface="Nexa Bold" charset="0"/>
              </a:rPr>
              <a:t>text here</a:t>
            </a:r>
          </a:p>
        </p:txBody>
      </p:sp>
      <p:sp>
        <p:nvSpPr>
          <p:cNvPr id="29" name="Rectangle 17">
            <a:extLst>
              <a:ext uri="{FF2B5EF4-FFF2-40B4-BE49-F238E27FC236}">
                <a16:creationId xmlns:a16="http://schemas.microsoft.com/office/drawing/2014/main" id="{17FF0259-06BA-411C-B8B5-546CF1B4603B}"/>
              </a:ext>
            </a:extLst>
          </p:cNvPr>
          <p:cNvSpPr>
            <a:spLocks/>
          </p:cNvSpPr>
          <p:nvPr/>
        </p:nvSpPr>
        <p:spPr bwMode="auto">
          <a:xfrm rot="16200000">
            <a:off x="6921439" y="3784532"/>
            <a:ext cx="1324707" cy="29893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0" tIns="0" rIns="0" bIns="0" anchor="ctr"/>
          <a:lstStyle/>
          <a:p>
            <a:pPr algn="ctr"/>
            <a:r>
              <a:rPr lang="en-US" sz="1600" dirty="0">
                <a:solidFill>
                  <a:srgbClr val="FFFFFF"/>
                </a:solidFill>
                <a:latin typeface="Arial" panose="020B0604020202020204" pitchFamily="34" charset="0"/>
                <a:ea typeface="ＭＳ Ｐゴシック" charset="0"/>
                <a:cs typeface="Arial" panose="020B0604020202020204" pitchFamily="34" charset="0"/>
                <a:sym typeface="Nexa Bold" charset="0"/>
              </a:rPr>
              <a:t>text here</a:t>
            </a:r>
          </a:p>
        </p:txBody>
      </p:sp>
      <p:sp>
        <p:nvSpPr>
          <p:cNvPr id="30" name="Rectangle 17">
            <a:extLst>
              <a:ext uri="{FF2B5EF4-FFF2-40B4-BE49-F238E27FC236}">
                <a16:creationId xmlns:a16="http://schemas.microsoft.com/office/drawing/2014/main" id="{19855C7D-72EE-4A2C-B8E6-341682F1CF3E}"/>
              </a:ext>
            </a:extLst>
          </p:cNvPr>
          <p:cNvSpPr>
            <a:spLocks/>
          </p:cNvSpPr>
          <p:nvPr/>
        </p:nvSpPr>
        <p:spPr bwMode="auto">
          <a:xfrm rot="1971525">
            <a:off x="6214849" y="2496850"/>
            <a:ext cx="1324707" cy="29893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0" tIns="0" rIns="0" bIns="0" anchor="ctr"/>
          <a:lstStyle/>
          <a:p>
            <a:pPr algn="ctr"/>
            <a:r>
              <a:rPr lang="en-US" sz="1600" dirty="0">
                <a:solidFill>
                  <a:srgbClr val="FFFFFF"/>
                </a:solidFill>
                <a:latin typeface="Arial" panose="020B0604020202020204" pitchFamily="34" charset="0"/>
                <a:ea typeface="ＭＳ Ｐゴシック" charset="0"/>
                <a:cs typeface="Arial" panose="020B0604020202020204" pitchFamily="34" charset="0"/>
                <a:sym typeface="Nexa Bold" charset="0"/>
              </a:rPr>
              <a:t>text here</a:t>
            </a:r>
          </a:p>
        </p:txBody>
      </p:sp>
      <p:sp>
        <p:nvSpPr>
          <p:cNvPr id="31" name="Rectangle 17">
            <a:extLst>
              <a:ext uri="{FF2B5EF4-FFF2-40B4-BE49-F238E27FC236}">
                <a16:creationId xmlns:a16="http://schemas.microsoft.com/office/drawing/2014/main" id="{3B88220A-428D-4A68-BF77-B138B16E7590}"/>
              </a:ext>
            </a:extLst>
          </p:cNvPr>
          <p:cNvSpPr>
            <a:spLocks/>
          </p:cNvSpPr>
          <p:nvPr/>
        </p:nvSpPr>
        <p:spPr bwMode="auto">
          <a:xfrm rot="1971525">
            <a:off x="4749351" y="5050660"/>
            <a:ext cx="1324707" cy="29893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0" tIns="0" rIns="0" bIns="0" anchor="ctr"/>
          <a:lstStyle/>
          <a:p>
            <a:pPr algn="ctr"/>
            <a:r>
              <a:rPr lang="en-US" sz="1600" dirty="0">
                <a:solidFill>
                  <a:srgbClr val="FFFFFF"/>
                </a:solidFill>
                <a:latin typeface="Arial" panose="020B0604020202020204" pitchFamily="34" charset="0"/>
                <a:ea typeface="ＭＳ Ｐゴシック" charset="0"/>
                <a:cs typeface="Arial" panose="020B0604020202020204" pitchFamily="34" charset="0"/>
                <a:sym typeface="Nexa Bold" charset="0"/>
              </a:rPr>
              <a:t>text here</a:t>
            </a:r>
          </a:p>
        </p:txBody>
      </p:sp>
      <p:sp>
        <p:nvSpPr>
          <p:cNvPr id="32" name="文本框 31">
            <a:extLst>
              <a:ext uri="{FF2B5EF4-FFF2-40B4-BE49-F238E27FC236}">
                <a16:creationId xmlns:a16="http://schemas.microsoft.com/office/drawing/2014/main" id="{5746C2CF-63D1-46B0-BCC4-8FD68CAAEAF8}"/>
              </a:ext>
            </a:extLst>
          </p:cNvPr>
          <p:cNvSpPr txBox="1"/>
          <p:nvPr/>
        </p:nvSpPr>
        <p:spPr>
          <a:xfrm>
            <a:off x="8433601" y="2279184"/>
            <a:ext cx="2413468" cy="784830"/>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33" name="文本框 32">
            <a:extLst>
              <a:ext uri="{FF2B5EF4-FFF2-40B4-BE49-F238E27FC236}">
                <a16:creationId xmlns:a16="http://schemas.microsoft.com/office/drawing/2014/main" id="{72994E7B-84FD-4831-BAE0-9DF639682C56}"/>
              </a:ext>
            </a:extLst>
          </p:cNvPr>
          <p:cNvSpPr txBox="1"/>
          <p:nvPr/>
        </p:nvSpPr>
        <p:spPr>
          <a:xfrm>
            <a:off x="8433601" y="4835122"/>
            <a:ext cx="2413468" cy="784830"/>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34" name="文本框 33">
            <a:extLst>
              <a:ext uri="{FF2B5EF4-FFF2-40B4-BE49-F238E27FC236}">
                <a16:creationId xmlns:a16="http://schemas.microsoft.com/office/drawing/2014/main" id="{036DEE5A-B7EE-4999-B449-9748AE9BF550}"/>
              </a:ext>
            </a:extLst>
          </p:cNvPr>
          <p:cNvSpPr txBox="1"/>
          <p:nvPr/>
        </p:nvSpPr>
        <p:spPr>
          <a:xfrm>
            <a:off x="8654526" y="3564510"/>
            <a:ext cx="2413468" cy="784830"/>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35" name="文本框 34">
            <a:extLst>
              <a:ext uri="{FF2B5EF4-FFF2-40B4-BE49-F238E27FC236}">
                <a16:creationId xmlns:a16="http://schemas.microsoft.com/office/drawing/2014/main" id="{65C961EA-C15A-42BB-87D4-5F336745EFAB}"/>
              </a:ext>
            </a:extLst>
          </p:cNvPr>
          <p:cNvSpPr txBox="1"/>
          <p:nvPr/>
        </p:nvSpPr>
        <p:spPr>
          <a:xfrm>
            <a:off x="1348689" y="2279184"/>
            <a:ext cx="2413468" cy="784830"/>
          </a:xfrm>
          <a:prstGeom prst="rect">
            <a:avLst/>
          </a:prstGeom>
          <a:noFill/>
        </p:spPr>
        <p:txBody>
          <a:bodyPr wrap="square" rtlCol="0">
            <a:spAutoFit/>
          </a:bodyPr>
          <a:lstStyle/>
          <a:p>
            <a:pPr algn="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36" name="文本框 35">
            <a:extLst>
              <a:ext uri="{FF2B5EF4-FFF2-40B4-BE49-F238E27FC236}">
                <a16:creationId xmlns:a16="http://schemas.microsoft.com/office/drawing/2014/main" id="{DB76F81A-0D0D-4C58-9344-00740ADE44FD}"/>
              </a:ext>
            </a:extLst>
          </p:cNvPr>
          <p:cNvSpPr txBox="1"/>
          <p:nvPr/>
        </p:nvSpPr>
        <p:spPr>
          <a:xfrm>
            <a:off x="1348689" y="4835122"/>
            <a:ext cx="2413468" cy="784830"/>
          </a:xfrm>
          <a:prstGeom prst="rect">
            <a:avLst/>
          </a:prstGeom>
          <a:noFill/>
        </p:spPr>
        <p:txBody>
          <a:bodyPr wrap="square" rtlCol="0">
            <a:spAutoFit/>
          </a:bodyPr>
          <a:lstStyle/>
          <a:p>
            <a:pPr algn="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37" name="文本框 36">
            <a:extLst>
              <a:ext uri="{FF2B5EF4-FFF2-40B4-BE49-F238E27FC236}">
                <a16:creationId xmlns:a16="http://schemas.microsoft.com/office/drawing/2014/main" id="{A3C54DDA-0E0D-42F4-9BCB-BCEB4144F3EC}"/>
              </a:ext>
            </a:extLst>
          </p:cNvPr>
          <p:cNvSpPr txBox="1"/>
          <p:nvPr/>
        </p:nvSpPr>
        <p:spPr>
          <a:xfrm>
            <a:off x="1044711" y="3564510"/>
            <a:ext cx="2413468" cy="784830"/>
          </a:xfrm>
          <a:prstGeom prst="rect">
            <a:avLst/>
          </a:prstGeom>
          <a:noFill/>
        </p:spPr>
        <p:txBody>
          <a:bodyPr wrap="square" rtlCol="0">
            <a:spAutoFit/>
          </a:bodyPr>
          <a:lstStyle/>
          <a:p>
            <a:pPr algn="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Tree>
    <p:extLst>
      <p:ext uri="{BB962C8B-B14F-4D97-AF65-F5344CB8AC3E}">
        <p14:creationId xmlns:p14="http://schemas.microsoft.com/office/powerpoint/2010/main" val="37811857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A9BD7A50-EE26-442A-88A8-23983E84A181}"/>
              </a:ext>
            </a:extLst>
          </p:cNvPr>
          <p:cNvPicPr>
            <a:picLocks noChangeAspect="1"/>
          </p:cNvPicPr>
          <p:nvPr/>
        </p:nvPicPr>
        <p:blipFill rotWithShape="1">
          <a:blip r:embed="rId2"/>
          <a:srcRect t="2593" b="2407"/>
          <a:stretch/>
        </p:blipFill>
        <p:spPr>
          <a:xfrm>
            <a:off x="0" y="0"/>
            <a:ext cx="12187676" cy="6858000"/>
          </a:xfrm>
          <a:prstGeom prst="rect">
            <a:avLst/>
          </a:prstGeom>
        </p:spPr>
      </p:pic>
      <p:sp>
        <p:nvSpPr>
          <p:cNvPr id="18" name="矩形 17">
            <a:extLst>
              <a:ext uri="{FF2B5EF4-FFF2-40B4-BE49-F238E27FC236}">
                <a16:creationId xmlns:a16="http://schemas.microsoft.com/office/drawing/2014/main" id="{A7CCFB90-99FD-4C64-A385-FE5A42D7D33D}"/>
              </a:ext>
            </a:extLst>
          </p:cNvPr>
          <p:cNvSpPr/>
          <p:nvPr/>
        </p:nvSpPr>
        <p:spPr>
          <a:xfrm>
            <a:off x="4926449" y="3458134"/>
            <a:ext cx="2339102" cy="743345"/>
          </a:xfrm>
          <a:prstGeom prst="rect">
            <a:avLst/>
          </a:prstGeom>
        </p:spPr>
        <p:txBody>
          <a:bodyPr wrap="none">
            <a:spAutoFit/>
          </a:bodyPr>
          <a:lstStyle/>
          <a:p>
            <a:pPr algn="ctr">
              <a:lnSpc>
                <a:spcPct val="175000"/>
              </a:lnSpc>
            </a:pPr>
            <a:r>
              <a:rPr lang="zh-CN" altLang="en-US" sz="2800" dirty="0">
                <a:solidFill>
                  <a:schemeClr val="bg1"/>
                </a:solidFill>
                <a:latin typeface="微软雅黑" panose="020B0503020204020204" pitchFamily="34" charset="-122"/>
                <a:ea typeface="微软雅黑" panose="020B0503020204020204" pitchFamily="34" charset="-122"/>
              </a:rPr>
              <a:t>后续工作计划</a:t>
            </a:r>
          </a:p>
        </p:txBody>
      </p:sp>
      <p:sp>
        <p:nvSpPr>
          <p:cNvPr id="19" name="文本框 18">
            <a:extLst>
              <a:ext uri="{FF2B5EF4-FFF2-40B4-BE49-F238E27FC236}">
                <a16:creationId xmlns:a16="http://schemas.microsoft.com/office/drawing/2014/main" id="{3AA7E828-D5E4-4E06-9549-11DFEA116C6A}"/>
              </a:ext>
            </a:extLst>
          </p:cNvPr>
          <p:cNvSpPr txBox="1"/>
          <p:nvPr/>
        </p:nvSpPr>
        <p:spPr>
          <a:xfrm>
            <a:off x="3974307" y="4201479"/>
            <a:ext cx="4243386" cy="369332"/>
          </a:xfrm>
          <a:prstGeom prst="rect">
            <a:avLst/>
          </a:prstGeom>
          <a:noFill/>
        </p:spPr>
        <p:txBody>
          <a:bodyPr wrap="square" rtlCol="0">
            <a:spAutoFit/>
          </a:bodyPr>
          <a:lstStyle>
            <a:defPPr>
              <a:defRPr lang="zh-CN"/>
            </a:defPPr>
            <a:lvl1pPr algn="ctr">
              <a:defRPr sz="6000" b="1">
                <a:blipFill dpi="0" rotWithShape="1">
                  <a:blip r:embed="rId3"/>
                  <a:srcRect/>
                  <a:stretch>
                    <a:fillRect/>
                  </a:stretch>
                </a:blipFill>
              </a:defRPr>
            </a:lvl1pPr>
          </a:lstStyle>
          <a:p>
            <a:r>
              <a:rPr lang="en-US" altLang="zh-CN" sz="1800" b="0" dirty="0">
                <a:solidFill>
                  <a:schemeClr val="bg1"/>
                </a:solidFill>
                <a:latin typeface="Arial" panose="020B0604020202020204" pitchFamily="34" charset="0"/>
                <a:cs typeface="Arial" panose="020B0604020202020204" pitchFamily="34" charset="0"/>
              </a:rPr>
              <a:t>FOLLOW-UP WORK PLAN</a:t>
            </a:r>
          </a:p>
        </p:txBody>
      </p:sp>
      <p:sp>
        <p:nvSpPr>
          <p:cNvPr id="24" name="文本框 23">
            <a:extLst>
              <a:ext uri="{FF2B5EF4-FFF2-40B4-BE49-F238E27FC236}">
                <a16:creationId xmlns:a16="http://schemas.microsoft.com/office/drawing/2014/main" id="{7FA88962-8EF8-4D6B-A645-6D76A69061A4}"/>
              </a:ext>
            </a:extLst>
          </p:cNvPr>
          <p:cNvSpPr txBox="1"/>
          <p:nvPr/>
        </p:nvSpPr>
        <p:spPr>
          <a:xfrm>
            <a:off x="3787626" y="2690151"/>
            <a:ext cx="4616748" cy="1015663"/>
          </a:xfrm>
          <a:prstGeom prst="rect">
            <a:avLst/>
          </a:prstGeom>
          <a:noFill/>
        </p:spPr>
        <p:txBody>
          <a:bodyPr wrap="square" rtlCol="0">
            <a:spAutoFit/>
          </a:bodyPr>
          <a:lstStyle>
            <a:defPPr>
              <a:defRPr lang="zh-CN"/>
            </a:defPPr>
            <a:lvl1pPr algn="ctr">
              <a:defRPr sz="6000" b="1">
                <a:blipFill dpi="0" rotWithShape="1">
                  <a:blip r:embed="rId3"/>
                  <a:srcRect/>
                  <a:stretch>
                    <a:fillRect/>
                  </a:stretch>
                </a:blipFill>
              </a:defRPr>
            </a:lvl1pPr>
          </a:lstStyle>
          <a:p>
            <a:r>
              <a:rPr lang="en-US" altLang="zh-CN" b="0" dirty="0">
                <a:solidFill>
                  <a:schemeClr val="bg1"/>
                </a:solidFill>
                <a:latin typeface="造字工房力黑（非商用）常规体" pitchFamily="50" charset="-122"/>
                <a:ea typeface="造字工房力黑（非商用）常规体" pitchFamily="50" charset="-122"/>
                <a:cs typeface="Arial" panose="020B0604020202020204" pitchFamily="34" charset="0"/>
              </a:rPr>
              <a:t>PART 05</a:t>
            </a:r>
            <a:endParaRPr lang="zh-CN" altLang="en-US" b="0" dirty="0">
              <a:solidFill>
                <a:schemeClr val="bg1"/>
              </a:solidFill>
              <a:latin typeface="造字工房力黑（非商用）常规体" pitchFamily="50" charset="-122"/>
              <a:ea typeface="造字工房力黑（非商用）常规体" pitchFamily="50" charset="-122"/>
              <a:cs typeface="Arial" panose="020B0604020202020204" pitchFamily="34" charset="0"/>
            </a:endParaRPr>
          </a:p>
        </p:txBody>
      </p:sp>
    </p:spTree>
    <p:extLst>
      <p:ext uri="{BB962C8B-B14F-4D97-AF65-F5344CB8AC3E}">
        <p14:creationId xmlns:p14="http://schemas.microsoft.com/office/powerpoint/2010/main" val="35467878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extLst>
              <a:ext uri="{FF2B5EF4-FFF2-40B4-BE49-F238E27FC236}">
                <a16:creationId xmlns:a16="http://schemas.microsoft.com/office/drawing/2014/main" id="{12A0879E-2EC9-47B2-A8F5-3F0134E661E5}"/>
              </a:ext>
            </a:extLst>
          </p:cNvPr>
          <p:cNvSpPr/>
          <p:nvPr/>
        </p:nvSpPr>
        <p:spPr>
          <a:xfrm>
            <a:off x="-14513" y="275770"/>
            <a:ext cx="145144" cy="682171"/>
          </a:xfrm>
          <a:prstGeom prst="rect">
            <a:avLst/>
          </a:prstGeom>
          <a:solidFill>
            <a:srgbClr val="582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F25E90A4-53F1-419C-9154-5535C0930736}"/>
              </a:ext>
            </a:extLst>
          </p:cNvPr>
          <p:cNvSpPr/>
          <p:nvPr/>
        </p:nvSpPr>
        <p:spPr>
          <a:xfrm>
            <a:off x="188685" y="275771"/>
            <a:ext cx="609601" cy="682171"/>
          </a:xfrm>
          <a:prstGeom prst="rect">
            <a:avLst/>
          </a:prstGeom>
          <a:solidFill>
            <a:srgbClr val="582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4DF9964D-A4B0-4DC4-A23C-E0191DB62EBD}"/>
              </a:ext>
            </a:extLst>
          </p:cNvPr>
          <p:cNvSpPr txBox="1"/>
          <p:nvPr/>
        </p:nvSpPr>
        <p:spPr>
          <a:xfrm>
            <a:off x="86855" y="324467"/>
            <a:ext cx="862016" cy="584775"/>
          </a:xfrm>
          <a:prstGeom prst="rect">
            <a:avLst/>
          </a:prstGeom>
          <a:noFill/>
        </p:spPr>
        <p:txBody>
          <a:bodyPr wrap="square" rtlCol="0">
            <a:spAutoFit/>
          </a:bodyPr>
          <a:lstStyle/>
          <a:p>
            <a:pPr algn="ctr"/>
            <a:r>
              <a:rPr lang="en-US" altLang="zh-CN" sz="3200" b="1" dirty="0">
                <a:ln w="28575">
                  <a:noFill/>
                </a:ln>
                <a:solidFill>
                  <a:schemeClr val="bg1"/>
                </a:solidFill>
                <a:latin typeface="微软雅黑" panose="020B0503020204020204" pitchFamily="34" charset="-122"/>
                <a:ea typeface="微软雅黑" panose="020B0503020204020204" pitchFamily="34" charset="-122"/>
              </a:rPr>
              <a:t>05</a:t>
            </a:r>
            <a:endParaRPr lang="zh-CN" altLang="en-US" sz="4800" b="1" dirty="0">
              <a:ln w="28575">
                <a:noFill/>
              </a:ln>
              <a:solidFill>
                <a:schemeClr val="bg1"/>
              </a:solidFill>
              <a:latin typeface="微软雅黑" panose="020B0503020204020204" pitchFamily="34" charset="-122"/>
              <a:ea typeface="微软雅黑" panose="020B0503020204020204" pitchFamily="34" charset="-122"/>
            </a:endParaRPr>
          </a:p>
        </p:txBody>
      </p:sp>
      <p:sp>
        <p:nvSpPr>
          <p:cNvPr id="9" name="矩形 8">
            <a:extLst>
              <a:ext uri="{FF2B5EF4-FFF2-40B4-BE49-F238E27FC236}">
                <a16:creationId xmlns:a16="http://schemas.microsoft.com/office/drawing/2014/main" id="{87F9A3C1-AA78-4CD3-A4A5-EFC806226B1A}"/>
              </a:ext>
            </a:extLst>
          </p:cNvPr>
          <p:cNvSpPr/>
          <p:nvPr/>
        </p:nvSpPr>
        <p:spPr>
          <a:xfrm>
            <a:off x="885368" y="101598"/>
            <a:ext cx="2031325" cy="669414"/>
          </a:xfrm>
          <a:prstGeom prst="rect">
            <a:avLst/>
          </a:prstGeom>
        </p:spPr>
        <p:txBody>
          <a:bodyPr wrap="none">
            <a:spAutoFit/>
          </a:bodyPr>
          <a:lstStyle/>
          <a:p>
            <a:pPr>
              <a:lnSpc>
                <a:spcPct val="175000"/>
              </a:lnSpc>
            </a:pPr>
            <a:r>
              <a:rPr lang="zh-CN" altLang="en-US" sz="2400" dirty="0">
                <a:solidFill>
                  <a:srgbClr val="582848"/>
                </a:solidFill>
                <a:latin typeface="造字工房力黑（非商用）常规体" pitchFamily="50" charset="-122"/>
                <a:ea typeface="造字工房力黑（非商用）常规体" pitchFamily="50" charset="-122"/>
              </a:rPr>
              <a:t>后续工作计划</a:t>
            </a:r>
            <a:endParaRPr lang="en-US" altLang="zh-CN" sz="2400" dirty="0">
              <a:solidFill>
                <a:srgbClr val="582848"/>
              </a:solidFill>
              <a:latin typeface="造字工房力黑（非商用）常规体" pitchFamily="50" charset="-122"/>
              <a:ea typeface="造字工房力黑（非商用）常规体" pitchFamily="50" charset="-122"/>
            </a:endParaRPr>
          </a:p>
        </p:txBody>
      </p:sp>
      <p:sp>
        <p:nvSpPr>
          <p:cNvPr id="10" name="文本框 9">
            <a:extLst>
              <a:ext uri="{FF2B5EF4-FFF2-40B4-BE49-F238E27FC236}">
                <a16:creationId xmlns:a16="http://schemas.microsoft.com/office/drawing/2014/main" id="{EC7FCF3F-4392-44AE-AC12-F6117F8AD0BA}"/>
              </a:ext>
            </a:extLst>
          </p:cNvPr>
          <p:cNvSpPr txBox="1"/>
          <p:nvPr/>
        </p:nvSpPr>
        <p:spPr>
          <a:xfrm>
            <a:off x="885368" y="679192"/>
            <a:ext cx="5022106" cy="307777"/>
          </a:xfrm>
          <a:prstGeom prst="snip1Rect">
            <a:avLst>
              <a:gd name="adj" fmla="val 0"/>
            </a:avLst>
          </a:prstGeom>
          <a:noFill/>
          <a:ln w="28575">
            <a:noFill/>
          </a:ln>
        </p:spPr>
        <p:txBody>
          <a:bodyPr wrap="square" rtlCol="0">
            <a:spAutoFit/>
          </a:bodyPr>
          <a:lstStyle/>
          <a:p>
            <a:r>
              <a:rPr lang="en-US" altLang="zh-CN" sz="1400" dirty="0">
                <a:solidFill>
                  <a:srgbClr val="582848"/>
                </a:solidFill>
                <a:latin typeface="Arial" panose="020B0604020202020204" pitchFamily="34" charset="0"/>
                <a:cs typeface="Arial" panose="020B0604020202020204" pitchFamily="34" charset="0"/>
              </a:rPr>
              <a:t>Follow-up Work Plan</a:t>
            </a:r>
            <a:endParaRPr lang="zh-CN" altLang="en-US" sz="1400" dirty="0">
              <a:solidFill>
                <a:srgbClr val="582848"/>
              </a:solidFill>
              <a:latin typeface="Arial" panose="020B0604020202020204" pitchFamily="34" charset="0"/>
              <a:ea typeface="华文仿宋" panose="02010600040101010101" pitchFamily="2" charset="-122"/>
              <a:cs typeface="Arial" panose="020B0604020202020204" pitchFamily="34" charset="0"/>
            </a:endParaRPr>
          </a:p>
        </p:txBody>
      </p:sp>
      <p:sp>
        <p:nvSpPr>
          <p:cNvPr id="7" name="Oval 5">
            <a:extLst>
              <a:ext uri="{FF2B5EF4-FFF2-40B4-BE49-F238E27FC236}">
                <a16:creationId xmlns:a16="http://schemas.microsoft.com/office/drawing/2014/main" id="{F23E50BE-3D63-410D-9C05-B688C8484B3F}"/>
              </a:ext>
            </a:extLst>
          </p:cNvPr>
          <p:cNvSpPr/>
          <p:nvPr/>
        </p:nvSpPr>
        <p:spPr>
          <a:xfrm>
            <a:off x="5376000" y="3315733"/>
            <a:ext cx="1440000" cy="1440000"/>
          </a:xfrm>
          <a:prstGeom prst="ellipse">
            <a:avLst/>
          </a:prstGeom>
          <a:solidFill>
            <a:srgbClr val="642E52"/>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th-TH"/>
            </a:defPPr>
            <a:lvl1pPr marL="0" algn="l" defTabSz="914400" rtl="0" eaLnBrk="1" latinLnBrk="0" hangingPunct="1">
              <a:defRPr sz="2800" kern="1200">
                <a:solidFill>
                  <a:schemeClr val="lt1"/>
                </a:solidFill>
                <a:latin typeface="+mn-lt"/>
                <a:ea typeface="+mn-ea"/>
                <a:cs typeface="+mn-cs"/>
              </a:defRPr>
            </a:lvl1pPr>
            <a:lvl2pPr marL="457200" algn="l" defTabSz="914400" rtl="0" eaLnBrk="1" latinLnBrk="0" hangingPunct="1">
              <a:defRPr sz="2800" kern="1200">
                <a:solidFill>
                  <a:schemeClr val="lt1"/>
                </a:solidFill>
                <a:latin typeface="+mn-lt"/>
                <a:ea typeface="+mn-ea"/>
                <a:cs typeface="+mn-cs"/>
              </a:defRPr>
            </a:lvl2pPr>
            <a:lvl3pPr marL="914400" algn="l" defTabSz="914400" rtl="0" eaLnBrk="1" latinLnBrk="0" hangingPunct="1">
              <a:defRPr sz="2800" kern="1200">
                <a:solidFill>
                  <a:schemeClr val="lt1"/>
                </a:solidFill>
                <a:latin typeface="+mn-lt"/>
                <a:ea typeface="+mn-ea"/>
                <a:cs typeface="+mn-cs"/>
              </a:defRPr>
            </a:lvl3pPr>
            <a:lvl4pPr marL="1371600" algn="l" defTabSz="914400" rtl="0" eaLnBrk="1" latinLnBrk="0" hangingPunct="1">
              <a:defRPr sz="2800" kern="1200">
                <a:solidFill>
                  <a:schemeClr val="lt1"/>
                </a:solidFill>
                <a:latin typeface="+mn-lt"/>
                <a:ea typeface="+mn-ea"/>
                <a:cs typeface="+mn-cs"/>
              </a:defRPr>
            </a:lvl4pPr>
            <a:lvl5pPr marL="1828800" algn="l" defTabSz="914400" rtl="0" eaLnBrk="1" latinLnBrk="0" hangingPunct="1">
              <a:defRPr sz="2800" kern="1200">
                <a:solidFill>
                  <a:schemeClr val="lt1"/>
                </a:solidFill>
                <a:latin typeface="+mn-lt"/>
                <a:ea typeface="+mn-ea"/>
                <a:cs typeface="+mn-cs"/>
              </a:defRPr>
            </a:lvl5pPr>
            <a:lvl6pPr marL="2286000" algn="l" defTabSz="914400" rtl="0" eaLnBrk="1" latinLnBrk="0" hangingPunct="1">
              <a:defRPr sz="2800" kern="1200">
                <a:solidFill>
                  <a:schemeClr val="lt1"/>
                </a:solidFill>
                <a:latin typeface="+mn-lt"/>
                <a:ea typeface="+mn-ea"/>
                <a:cs typeface="+mn-cs"/>
              </a:defRPr>
            </a:lvl6pPr>
            <a:lvl7pPr marL="2743200" algn="l" defTabSz="914400" rtl="0" eaLnBrk="1" latinLnBrk="0" hangingPunct="1">
              <a:defRPr sz="2800" kern="1200">
                <a:solidFill>
                  <a:schemeClr val="lt1"/>
                </a:solidFill>
                <a:latin typeface="+mn-lt"/>
                <a:ea typeface="+mn-ea"/>
                <a:cs typeface="+mn-cs"/>
              </a:defRPr>
            </a:lvl7pPr>
            <a:lvl8pPr marL="3200400" algn="l" defTabSz="914400" rtl="0" eaLnBrk="1" latinLnBrk="0" hangingPunct="1">
              <a:defRPr sz="2800" kern="1200">
                <a:solidFill>
                  <a:schemeClr val="lt1"/>
                </a:solidFill>
                <a:latin typeface="+mn-lt"/>
                <a:ea typeface="+mn-ea"/>
                <a:cs typeface="+mn-cs"/>
              </a:defRPr>
            </a:lvl8pPr>
            <a:lvl9pPr marL="3657600" algn="l" defTabSz="914400" rtl="0" eaLnBrk="1" latinLnBrk="0" hangingPunct="1">
              <a:defRPr sz="2800" kern="1200">
                <a:solidFill>
                  <a:schemeClr val="lt1"/>
                </a:solidFill>
                <a:latin typeface="+mn-lt"/>
                <a:ea typeface="+mn-ea"/>
                <a:cs typeface="+mn-cs"/>
              </a:defRPr>
            </a:lvl9pPr>
          </a:lstStyle>
          <a:p>
            <a:pPr algn="ctr"/>
            <a:r>
              <a:rPr lang="en-US" sz="1800" b="1" dirty="0">
                <a:solidFill>
                  <a:schemeClr val="bg1"/>
                </a:solidFill>
              </a:rPr>
              <a:t>Add title</a:t>
            </a:r>
            <a:endParaRPr lang="th-TH" sz="1800" b="1" dirty="0">
              <a:solidFill>
                <a:schemeClr val="bg1"/>
              </a:solidFill>
            </a:endParaRPr>
          </a:p>
        </p:txBody>
      </p:sp>
      <p:cxnSp>
        <p:nvCxnSpPr>
          <p:cNvPr id="8" name="Straight Connector 20">
            <a:extLst>
              <a:ext uri="{FF2B5EF4-FFF2-40B4-BE49-F238E27FC236}">
                <a16:creationId xmlns:a16="http://schemas.microsoft.com/office/drawing/2014/main" id="{127AA18D-036E-475C-9880-165FC0A6EEFA}"/>
              </a:ext>
            </a:extLst>
          </p:cNvPr>
          <p:cNvCxnSpPr>
            <a:stCxn id="7" idx="1"/>
            <a:endCxn id="19" idx="5"/>
          </p:cNvCxnSpPr>
          <p:nvPr/>
        </p:nvCxnSpPr>
        <p:spPr>
          <a:xfrm flipH="1" flipV="1">
            <a:off x="4497406" y="2671762"/>
            <a:ext cx="1089477" cy="854854"/>
          </a:xfrm>
          <a:prstGeom prst="line">
            <a:avLst/>
          </a:prstGeom>
          <a:ln w="19050">
            <a:solidFill>
              <a:srgbClr val="642E52"/>
            </a:solidFill>
            <a:prstDash val="sysDash"/>
          </a:ln>
        </p:spPr>
        <p:style>
          <a:lnRef idx="1">
            <a:schemeClr val="accent1"/>
          </a:lnRef>
          <a:fillRef idx="0">
            <a:schemeClr val="accent1"/>
          </a:fillRef>
          <a:effectRef idx="0">
            <a:schemeClr val="accent1"/>
          </a:effectRef>
          <a:fontRef idx="minor">
            <a:schemeClr val="tx1"/>
          </a:fontRef>
        </p:style>
      </p:cxnSp>
      <p:cxnSp>
        <p:nvCxnSpPr>
          <p:cNvPr id="14" name="Straight Connector 23">
            <a:extLst>
              <a:ext uri="{FF2B5EF4-FFF2-40B4-BE49-F238E27FC236}">
                <a16:creationId xmlns:a16="http://schemas.microsoft.com/office/drawing/2014/main" id="{6C1C2619-1A40-4DBD-92AC-94B5F99BCF1F}"/>
              </a:ext>
            </a:extLst>
          </p:cNvPr>
          <p:cNvCxnSpPr>
            <a:stCxn id="7" idx="2"/>
            <a:endCxn id="23" idx="6"/>
          </p:cNvCxnSpPr>
          <p:nvPr/>
        </p:nvCxnSpPr>
        <p:spPr>
          <a:xfrm flipH="1">
            <a:off x="4602848" y="4035733"/>
            <a:ext cx="773152" cy="3946"/>
          </a:xfrm>
          <a:prstGeom prst="line">
            <a:avLst/>
          </a:prstGeom>
          <a:ln w="19050">
            <a:solidFill>
              <a:srgbClr val="7EBC94"/>
            </a:solidFill>
            <a:prstDash val="sysDash"/>
          </a:ln>
        </p:spPr>
        <p:style>
          <a:lnRef idx="1">
            <a:schemeClr val="accent1"/>
          </a:lnRef>
          <a:fillRef idx="0">
            <a:schemeClr val="accent1"/>
          </a:fillRef>
          <a:effectRef idx="0">
            <a:schemeClr val="accent1"/>
          </a:effectRef>
          <a:fontRef idx="minor">
            <a:schemeClr val="tx1"/>
          </a:fontRef>
        </p:style>
      </p:cxnSp>
      <p:cxnSp>
        <p:nvCxnSpPr>
          <p:cNvPr id="15" name="Straight Connector 26">
            <a:extLst>
              <a:ext uri="{FF2B5EF4-FFF2-40B4-BE49-F238E27FC236}">
                <a16:creationId xmlns:a16="http://schemas.microsoft.com/office/drawing/2014/main" id="{77B4097F-0F7F-4C0E-95E2-B785B10342C4}"/>
              </a:ext>
            </a:extLst>
          </p:cNvPr>
          <p:cNvCxnSpPr>
            <a:stCxn id="7" idx="3"/>
            <a:endCxn id="25" idx="7"/>
          </p:cNvCxnSpPr>
          <p:nvPr/>
        </p:nvCxnSpPr>
        <p:spPr>
          <a:xfrm flipH="1">
            <a:off x="4497406" y="4544850"/>
            <a:ext cx="1089477" cy="862746"/>
          </a:xfrm>
          <a:prstGeom prst="line">
            <a:avLst/>
          </a:prstGeom>
          <a:ln w="19050">
            <a:solidFill>
              <a:srgbClr val="642E52"/>
            </a:solidFill>
            <a:prstDash val="sysDash"/>
          </a:ln>
        </p:spPr>
        <p:style>
          <a:lnRef idx="1">
            <a:schemeClr val="accent1"/>
          </a:lnRef>
          <a:fillRef idx="0">
            <a:schemeClr val="accent1"/>
          </a:fillRef>
          <a:effectRef idx="0">
            <a:schemeClr val="accent1"/>
          </a:effectRef>
          <a:fontRef idx="minor">
            <a:schemeClr val="tx1"/>
          </a:fontRef>
        </p:style>
      </p:cxnSp>
      <p:cxnSp>
        <p:nvCxnSpPr>
          <p:cNvPr id="16" name="Straight Connector 29">
            <a:extLst>
              <a:ext uri="{FF2B5EF4-FFF2-40B4-BE49-F238E27FC236}">
                <a16:creationId xmlns:a16="http://schemas.microsoft.com/office/drawing/2014/main" id="{C3C69E7A-E6B0-43EB-AE80-203C4B6F3AF3}"/>
              </a:ext>
            </a:extLst>
          </p:cNvPr>
          <p:cNvCxnSpPr>
            <a:stCxn id="7" idx="7"/>
            <a:endCxn id="31" idx="3"/>
          </p:cNvCxnSpPr>
          <p:nvPr/>
        </p:nvCxnSpPr>
        <p:spPr>
          <a:xfrm flipV="1">
            <a:off x="6605117" y="2671762"/>
            <a:ext cx="1116837" cy="854854"/>
          </a:xfrm>
          <a:prstGeom prst="line">
            <a:avLst/>
          </a:prstGeom>
          <a:ln w="19050">
            <a:solidFill>
              <a:srgbClr val="642E52"/>
            </a:solidFill>
            <a:prstDash val="sysDash"/>
          </a:ln>
        </p:spPr>
        <p:style>
          <a:lnRef idx="1">
            <a:schemeClr val="accent1"/>
          </a:lnRef>
          <a:fillRef idx="0">
            <a:schemeClr val="accent1"/>
          </a:fillRef>
          <a:effectRef idx="0">
            <a:schemeClr val="accent1"/>
          </a:effectRef>
          <a:fontRef idx="minor">
            <a:schemeClr val="tx1"/>
          </a:fontRef>
        </p:style>
      </p:cxnSp>
      <p:cxnSp>
        <p:nvCxnSpPr>
          <p:cNvPr id="17" name="Straight Connector 32">
            <a:extLst>
              <a:ext uri="{FF2B5EF4-FFF2-40B4-BE49-F238E27FC236}">
                <a16:creationId xmlns:a16="http://schemas.microsoft.com/office/drawing/2014/main" id="{BC92FF08-0BEA-4055-A666-725C5FB6EB10}"/>
              </a:ext>
            </a:extLst>
          </p:cNvPr>
          <p:cNvCxnSpPr>
            <a:stCxn id="7" idx="6"/>
            <a:endCxn id="33" idx="2"/>
          </p:cNvCxnSpPr>
          <p:nvPr/>
        </p:nvCxnSpPr>
        <p:spPr>
          <a:xfrm>
            <a:off x="6816000" y="4035733"/>
            <a:ext cx="800512" cy="3946"/>
          </a:xfrm>
          <a:prstGeom prst="line">
            <a:avLst/>
          </a:prstGeom>
          <a:ln w="19050">
            <a:solidFill>
              <a:srgbClr val="7EBC94"/>
            </a:solidFill>
            <a:prstDash val="sysDash"/>
          </a:ln>
        </p:spPr>
        <p:style>
          <a:lnRef idx="1">
            <a:schemeClr val="accent1"/>
          </a:lnRef>
          <a:fillRef idx="0">
            <a:schemeClr val="accent1"/>
          </a:fillRef>
          <a:effectRef idx="0">
            <a:schemeClr val="accent1"/>
          </a:effectRef>
          <a:fontRef idx="minor">
            <a:schemeClr val="tx1"/>
          </a:fontRef>
        </p:style>
      </p:cxnSp>
      <p:cxnSp>
        <p:nvCxnSpPr>
          <p:cNvPr id="18" name="Straight Connector 35">
            <a:extLst>
              <a:ext uri="{FF2B5EF4-FFF2-40B4-BE49-F238E27FC236}">
                <a16:creationId xmlns:a16="http://schemas.microsoft.com/office/drawing/2014/main" id="{A015863E-E8EC-4636-B5B4-3FC68739CDA3}"/>
              </a:ext>
            </a:extLst>
          </p:cNvPr>
          <p:cNvCxnSpPr>
            <a:stCxn id="7" idx="5"/>
            <a:endCxn id="37" idx="1"/>
          </p:cNvCxnSpPr>
          <p:nvPr/>
        </p:nvCxnSpPr>
        <p:spPr>
          <a:xfrm>
            <a:off x="6605117" y="4544850"/>
            <a:ext cx="1116837" cy="862746"/>
          </a:xfrm>
          <a:prstGeom prst="line">
            <a:avLst/>
          </a:prstGeom>
          <a:ln w="19050">
            <a:solidFill>
              <a:srgbClr val="642E52"/>
            </a:solidFill>
            <a:prstDash val="sysDash"/>
          </a:ln>
        </p:spPr>
        <p:style>
          <a:lnRef idx="1">
            <a:schemeClr val="accent1"/>
          </a:lnRef>
          <a:fillRef idx="0">
            <a:schemeClr val="accent1"/>
          </a:fillRef>
          <a:effectRef idx="0">
            <a:schemeClr val="accent1"/>
          </a:effectRef>
          <a:fontRef idx="minor">
            <a:schemeClr val="tx1"/>
          </a:fontRef>
        </p:style>
      </p:cxnSp>
      <p:sp>
        <p:nvSpPr>
          <p:cNvPr id="19" name="Oval 10">
            <a:extLst>
              <a:ext uri="{FF2B5EF4-FFF2-40B4-BE49-F238E27FC236}">
                <a16:creationId xmlns:a16="http://schemas.microsoft.com/office/drawing/2014/main" id="{C9A43603-43E9-4F10-B1AF-5CA6AAD8CEA0}"/>
              </a:ext>
            </a:extLst>
          </p:cNvPr>
          <p:cNvSpPr/>
          <p:nvPr/>
        </p:nvSpPr>
        <p:spPr>
          <a:xfrm>
            <a:off x="3882848" y="2057204"/>
            <a:ext cx="720000" cy="720000"/>
          </a:xfrm>
          <a:prstGeom prst="ellipse">
            <a:avLst/>
          </a:prstGeom>
          <a:solidFill>
            <a:srgbClr val="642E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th-TH"/>
            </a:defPPr>
            <a:lvl1pPr marL="0" algn="l" defTabSz="914400" rtl="0" eaLnBrk="1" latinLnBrk="0" hangingPunct="1">
              <a:defRPr sz="2800" kern="1200">
                <a:solidFill>
                  <a:schemeClr val="lt1"/>
                </a:solidFill>
                <a:latin typeface="+mn-lt"/>
                <a:ea typeface="+mn-ea"/>
                <a:cs typeface="+mn-cs"/>
              </a:defRPr>
            </a:lvl1pPr>
            <a:lvl2pPr marL="457200" algn="l" defTabSz="914400" rtl="0" eaLnBrk="1" latinLnBrk="0" hangingPunct="1">
              <a:defRPr sz="2800" kern="1200">
                <a:solidFill>
                  <a:schemeClr val="lt1"/>
                </a:solidFill>
                <a:latin typeface="+mn-lt"/>
                <a:ea typeface="+mn-ea"/>
                <a:cs typeface="+mn-cs"/>
              </a:defRPr>
            </a:lvl2pPr>
            <a:lvl3pPr marL="914400" algn="l" defTabSz="914400" rtl="0" eaLnBrk="1" latinLnBrk="0" hangingPunct="1">
              <a:defRPr sz="2800" kern="1200">
                <a:solidFill>
                  <a:schemeClr val="lt1"/>
                </a:solidFill>
                <a:latin typeface="+mn-lt"/>
                <a:ea typeface="+mn-ea"/>
                <a:cs typeface="+mn-cs"/>
              </a:defRPr>
            </a:lvl3pPr>
            <a:lvl4pPr marL="1371600" algn="l" defTabSz="914400" rtl="0" eaLnBrk="1" latinLnBrk="0" hangingPunct="1">
              <a:defRPr sz="2800" kern="1200">
                <a:solidFill>
                  <a:schemeClr val="lt1"/>
                </a:solidFill>
                <a:latin typeface="+mn-lt"/>
                <a:ea typeface="+mn-ea"/>
                <a:cs typeface="+mn-cs"/>
              </a:defRPr>
            </a:lvl4pPr>
            <a:lvl5pPr marL="1828800" algn="l" defTabSz="914400" rtl="0" eaLnBrk="1" latinLnBrk="0" hangingPunct="1">
              <a:defRPr sz="2800" kern="1200">
                <a:solidFill>
                  <a:schemeClr val="lt1"/>
                </a:solidFill>
                <a:latin typeface="+mn-lt"/>
                <a:ea typeface="+mn-ea"/>
                <a:cs typeface="+mn-cs"/>
              </a:defRPr>
            </a:lvl5pPr>
            <a:lvl6pPr marL="2286000" algn="l" defTabSz="914400" rtl="0" eaLnBrk="1" latinLnBrk="0" hangingPunct="1">
              <a:defRPr sz="2800" kern="1200">
                <a:solidFill>
                  <a:schemeClr val="lt1"/>
                </a:solidFill>
                <a:latin typeface="+mn-lt"/>
                <a:ea typeface="+mn-ea"/>
                <a:cs typeface="+mn-cs"/>
              </a:defRPr>
            </a:lvl6pPr>
            <a:lvl7pPr marL="2743200" algn="l" defTabSz="914400" rtl="0" eaLnBrk="1" latinLnBrk="0" hangingPunct="1">
              <a:defRPr sz="2800" kern="1200">
                <a:solidFill>
                  <a:schemeClr val="lt1"/>
                </a:solidFill>
                <a:latin typeface="+mn-lt"/>
                <a:ea typeface="+mn-ea"/>
                <a:cs typeface="+mn-cs"/>
              </a:defRPr>
            </a:lvl7pPr>
            <a:lvl8pPr marL="3200400" algn="l" defTabSz="914400" rtl="0" eaLnBrk="1" latinLnBrk="0" hangingPunct="1">
              <a:defRPr sz="2800" kern="1200">
                <a:solidFill>
                  <a:schemeClr val="lt1"/>
                </a:solidFill>
                <a:latin typeface="+mn-lt"/>
                <a:ea typeface="+mn-ea"/>
                <a:cs typeface="+mn-cs"/>
              </a:defRPr>
            </a:lvl8pPr>
            <a:lvl9pPr marL="3657600" algn="l" defTabSz="914400" rtl="0" eaLnBrk="1" latinLnBrk="0" hangingPunct="1">
              <a:defRPr sz="2800" kern="1200">
                <a:solidFill>
                  <a:schemeClr val="lt1"/>
                </a:solidFill>
                <a:latin typeface="+mn-lt"/>
                <a:ea typeface="+mn-ea"/>
                <a:cs typeface="+mn-cs"/>
              </a:defRPr>
            </a:lvl9pPr>
          </a:lstStyle>
          <a:p>
            <a:pPr algn="ctr"/>
            <a:endParaRPr lang="th-TH" sz="2000" dirty="0">
              <a:solidFill>
                <a:schemeClr val="tx1">
                  <a:lumMod val="75000"/>
                  <a:lumOff val="25000"/>
                </a:schemeClr>
              </a:solidFill>
            </a:endParaRPr>
          </a:p>
        </p:txBody>
      </p:sp>
      <p:grpSp>
        <p:nvGrpSpPr>
          <p:cNvPr id="20" name="Group 4">
            <a:extLst>
              <a:ext uri="{FF2B5EF4-FFF2-40B4-BE49-F238E27FC236}">
                <a16:creationId xmlns:a16="http://schemas.microsoft.com/office/drawing/2014/main" id="{B06AF14F-6AA8-428F-B5CA-EB2F8F69C57A}"/>
              </a:ext>
            </a:extLst>
          </p:cNvPr>
          <p:cNvGrpSpPr>
            <a:grpSpLocks noChangeAspect="1"/>
          </p:cNvGrpSpPr>
          <p:nvPr/>
        </p:nvGrpSpPr>
        <p:grpSpPr bwMode="auto">
          <a:xfrm>
            <a:off x="3983468" y="2213011"/>
            <a:ext cx="518761" cy="408386"/>
            <a:chOff x="2180" y="1159"/>
            <a:chExt cx="517" cy="407"/>
          </a:xfrm>
          <a:solidFill>
            <a:schemeClr val="bg1"/>
          </a:solidFill>
        </p:grpSpPr>
        <p:sp>
          <p:nvSpPr>
            <p:cNvPr id="21" name="Freeform 5">
              <a:extLst>
                <a:ext uri="{FF2B5EF4-FFF2-40B4-BE49-F238E27FC236}">
                  <a16:creationId xmlns:a16="http://schemas.microsoft.com/office/drawing/2014/main" id="{B9F81568-D026-4BF2-85C5-6CE2217EB88B}"/>
                </a:ext>
              </a:extLst>
            </p:cNvPr>
            <p:cNvSpPr>
              <a:spLocks noEditPoints="1"/>
            </p:cNvSpPr>
            <p:nvPr/>
          </p:nvSpPr>
          <p:spPr bwMode="auto">
            <a:xfrm>
              <a:off x="2180" y="1159"/>
              <a:ext cx="517" cy="407"/>
            </a:xfrm>
            <a:custGeom>
              <a:avLst/>
              <a:gdLst>
                <a:gd name="T0" fmla="*/ 2158 w 2281"/>
                <a:gd name="T1" fmla="*/ 549 h 1797"/>
                <a:gd name="T2" fmla="*/ 1123 w 2281"/>
                <a:gd name="T3" fmla="*/ 135 h 1797"/>
                <a:gd name="T4" fmla="*/ 2129 w 2281"/>
                <a:gd name="T5" fmla="*/ 488 h 1797"/>
                <a:gd name="T6" fmla="*/ 1699 w 2281"/>
                <a:gd name="T7" fmla="*/ 621 h 1797"/>
                <a:gd name="T8" fmla="*/ 1207 w 2281"/>
                <a:gd name="T9" fmla="*/ 207 h 1797"/>
                <a:gd name="T10" fmla="*/ 1080 w 2281"/>
                <a:gd name="T11" fmla="*/ 100 h 1797"/>
                <a:gd name="T12" fmla="*/ 0 w 2281"/>
                <a:gd name="T13" fmla="*/ 481 h 1797"/>
                <a:gd name="T14" fmla="*/ 111 w 2281"/>
                <a:gd name="T15" fmla="*/ 715 h 1797"/>
                <a:gd name="T16" fmla="*/ 0 w 2281"/>
                <a:gd name="T17" fmla="*/ 884 h 1797"/>
                <a:gd name="T18" fmla="*/ 111 w 2281"/>
                <a:gd name="T19" fmla="*/ 1118 h 1797"/>
                <a:gd name="T20" fmla="*/ 1208 w 2281"/>
                <a:gd name="T21" fmla="*/ 1594 h 1797"/>
                <a:gd name="T22" fmla="*/ 1744 w 2281"/>
                <a:gd name="T23" fmla="*/ 1389 h 1797"/>
                <a:gd name="T24" fmla="*/ 2281 w 2281"/>
                <a:gd name="T25" fmla="*/ 1041 h 1797"/>
                <a:gd name="T26" fmla="*/ 2161 w 2281"/>
                <a:gd name="T27" fmla="*/ 820 h 1797"/>
                <a:gd name="T28" fmla="*/ 1531 w 2281"/>
                <a:gd name="T29" fmla="*/ 174 h 1797"/>
                <a:gd name="T30" fmla="*/ 1581 w 2281"/>
                <a:gd name="T31" fmla="*/ 522 h 1797"/>
                <a:gd name="T32" fmla="*/ 1531 w 2281"/>
                <a:gd name="T33" fmla="*/ 174 h 1797"/>
                <a:gd name="T34" fmla="*/ 209 w 2281"/>
                <a:gd name="T35" fmla="*/ 523 h 1797"/>
                <a:gd name="T36" fmla="*/ 1208 w 2281"/>
                <a:gd name="T37" fmla="*/ 822 h 1797"/>
                <a:gd name="T38" fmla="*/ 124 w 2281"/>
                <a:gd name="T39" fmla="*/ 510 h 1797"/>
                <a:gd name="T40" fmla="*/ 1160 w 2281"/>
                <a:gd name="T41" fmla="*/ 762 h 1797"/>
                <a:gd name="T42" fmla="*/ 741 w 2281"/>
                <a:gd name="T43" fmla="*/ 424 h 1797"/>
                <a:gd name="T44" fmla="*/ 704 w 2281"/>
                <a:gd name="T45" fmla="*/ 1126 h 1797"/>
                <a:gd name="T46" fmla="*/ 723 w 2281"/>
                <a:gd name="T47" fmla="*/ 1183 h 1797"/>
                <a:gd name="T48" fmla="*/ 704 w 2281"/>
                <a:gd name="T49" fmla="*/ 1126 h 1797"/>
                <a:gd name="T50" fmla="*/ 1208 w 2281"/>
                <a:gd name="T51" fmla="*/ 1119 h 1797"/>
                <a:gd name="T52" fmla="*/ 163 w 2281"/>
                <a:gd name="T53" fmla="*/ 766 h 1797"/>
                <a:gd name="T54" fmla="*/ 1208 w 2281"/>
                <a:gd name="T55" fmla="*/ 1191 h 1797"/>
                <a:gd name="T56" fmla="*/ 127 w 2281"/>
                <a:gd name="T57" fmla="*/ 912 h 1797"/>
                <a:gd name="T58" fmla="*/ 710 w 2281"/>
                <a:gd name="T59" fmla="*/ 1528 h 1797"/>
                <a:gd name="T60" fmla="*/ 723 w 2281"/>
                <a:gd name="T61" fmla="*/ 1586 h 1797"/>
                <a:gd name="T62" fmla="*/ 710 w 2281"/>
                <a:gd name="T63" fmla="*/ 1528 h 1797"/>
                <a:gd name="T64" fmla="*/ 167 w 2281"/>
                <a:gd name="T65" fmla="*/ 1170 h 1797"/>
                <a:gd name="T66" fmla="*/ 1208 w 2281"/>
                <a:gd name="T67" fmla="*/ 1523 h 1797"/>
                <a:gd name="T68" fmla="*/ 1659 w 2281"/>
                <a:gd name="T69" fmla="*/ 1409 h 1797"/>
                <a:gd name="T70" fmla="*/ 1293 w 2281"/>
                <a:gd name="T71" fmla="*/ 820 h 1797"/>
                <a:gd name="T72" fmla="*/ 812 w 2281"/>
                <a:gd name="T73" fmla="*/ 400 h 1797"/>
                <a:gd name="T74" fmla="*/ 689 w 2281"/>
                <a:gd name="T75" fmla="*/ 298 h 1797"/>
                <a:gd name="T76" fmla="*/ 1132 w 2281"/>
                <a:gd name="T77" fmla="*/ 231 h 1797"/>
                <a:gd name="T78" fmla="*/ 1626 w 2281"/>
                <a:gd name="T79" fmla="*/ 649 h 1797"/>
                <a:gd name="T80" fmla="*/ 2142 w 2281"/>
                <a:gd name="T81" fmla="*/ 755 h 1797"/>
                <a:gd name="T82" fmla="*/ 2084 w 2281"/>
                <a:gd name="T83" fmla="*/ 715 h 1797"/>
                <a:gd name="T84" fmla="*/ 2140 w 2281"/>
                <a:gd name="T85" fmla="*/ 621 h 1797"/>
                <a:gd name="T86" fmla="*/ 2082 w 2281"/>
                <a:gd name="T87" fmla="*/ 579 h 1797"/>
                <a:gd name="T88" fmla="*/ 1744 w 2281"/>
                <a:gd name="T89" fmla="*/ 1254 h 1797"/>
                <a:gd name="T90" fmla="*/ 2142 w 2281"/>
                <a:gd name="T91" fmla="*/ 1024 h 1797"/>
                <a:gd name="T92" fmla="*/ 2084 w 2281"/>
                <a:gd name="T93" fmla="*/ 984 h 1797"/>
                <a:gd name="T94" fmla="*/ 1744 w 2281"/>
                <a:gd name="T95" fmla="*/ 1049 h 1797"/>
                <a:gd name="T96" fmla="*/ 2142 w 2281"/>
                <a:gd name="T97" fmla="*/ 890 h 1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81" h="1797">
                  <a:moveTo>
                    <a:pt x="2161" y="686"/>
                  </a:moveTo>
                  <a:lnTo>
                    <a:pt x="2281" y="637"/>
                  </a:lnTo>
                  <a:lnTo>
                    <a:pt x="2158" y="549"/>
                  </a:lnTo>
                  <a:lnTo>
                    <a:pt x="2270" y="504"/>
                  </a:lnTo>
                  <a:lnTo>
                    <a:pt x="1562" y="0"/>
                  </a:lnTo>
                  <a:lnTo>
                    <a:pt x="1123" y="135"/>
                  </a:lnTo>
                  <a:lnTo>
                    <a:pt x="1182" y="186"/>
                  </a:lnTo>
                  <a:lnTo>
                    <a:pt x="1548" y="73"/>
                  </a:lnTo>
                  <a:lnTo>
                    <a:pt x="2129" y="488"/>
                  </a:lnTo>
                  <a:lnTo>
                    <a:pt x="1736" y="648"/>
                  </a:lnTo>
                  <a:lnTo>
                    <a:pt x="1733" y="648"/>
                  </a:lnTo>
                  <a:lnTo>
                    <a:pt x="1699" y="621"/>
                  </a:lnTo>
                  <a:lnTo>
                    <a:pt x="2066" y="478"/>
                  </a:lnTo>
                  <a:lnTo>
                    <a:pt x="1542" y="101"/>
                  </a:lnTo>
                  <a:lnTo>
                    <a:pt x="1207" y="207"/>
                  </a:lnTo>
                  <a:lnTo>
                    <a:pt x="1182" y="186"/>
                  </a:lnTo>
                  <a:lnTo>
                    <a:pt x="1121" y="135"/>
                  </a:lnTo>
                  <a:lnTo>
                    <a:pt x="1080" y="100"/>
                  </a:lnTo>
                  <a:lnTo>
                    <a:pt x="553" y="273"/>
                  </a:lnTo>
                  <a:lnTo>
                    <a:pt x="586" y="300"/>
                  </a:lnTo>
                  <a:lnTo>
                    <a:pt x="0" y="481"/>
                  </a:lnTo>
                  <a:lnTo>
                    <a:pt x="110" y="581"/>
                  </a:lnTo>
                  <a:lnTo>
                    <a:pt x="0" y="615"/>
                  </a:lnTo>
                  <a:lnTo>
                    <a:pt x="111" y="715"/>
                  </a:lnTo>
                  <a:lnTo>
                    <a:pt x="0" y="749"/>
                  </a:lnTo>
                  <a:lnTo>
                    <a:pt x="111" y="849"/>
                  </a:lnTo>
                  <a:lnTo>
                    <a:pt x="0" y="884"/>
                  </a:lnTo>
                  <a:lnTo>
                    <a:pt x="111" y="984"/>
                  </a:lnTo>
                  <a:lnTo>
                    <a:pt x="0" y="1018"/>
                  </a:lnTo>
                  <a:lnTo>
                    <a:pt x="111" y="1118"/>
                  </a:lnTo>
                  <a:lnTo>
                    <a:pt x="0" y="1153"/>
                  </a:lnTo>
                  <a:lnTo>
                    <a:pt x="710" y="1797"/>
                  </a:lnTo>
                  <a:lnTo>
                    <a:pt x="1208" y="1594"/>
                  </a:lnTo>
                  <a:lnTo>
                    <a:pt x="1208" y="1643"/>
                  </a:lnTo>
                  <a:lnTo>
                    <a:pt x="1744" y="1455"/>
                  </a:lnTo>
                  <a:lnTo>
                    <a:pt x="1744" y="1389"/>
                  </a:lnTo>
                  <a:lnTo>
                    <a:pt x="2279" y="1175"/>
                  </a:lnTo>
                  <a:lnTo>
                    <a:pt x="2159" y="1089"/>
                  </a:lnTo>
                  <a:lnTo>
                    <a:pt x="2281" y="1041"/>
                  </a:lnTo>
                  <a:lnTo>
                    <a:pt x="2160" y="955"/>
                  </a:lnTo>
                  <a:lnTo>
                    <a:pt x="2281" y="906"/>
                  </a:lnTo>
                  <a:lnTo>
                    <a:pt x="2161" y="820"/>
                  </a:lnTo>
                  <a:lnTo>
                    <a:pt x="2281" y="772"/>
                  </a:lnTo>
                  <a:lnTo>
                    <a:pt x="2161" y="686"/>
                  </a:lnTo>
                  <a:close/>
                  <a:moveTo>
                    <a:pt x="1531" y="174"/>
                  </a:moveTo>
                  <a:lnTo>
                    <a:pt x="1929" y="460"/>
                  </a:lnTo>
                  <a:lnTo>
                    <a:pt x="1642" y="573"/>
                  </a:lnTo>
                  <a:lnTo>
                    <a:pt x="1581" y="522"/>
                  </a:lnTo>
                  <a:cubicBezTo>
                    <a:pt x="1561" y="361"/>
                    <a:pt x="1402" y="306"/>
                    <a:pt x="1301" y="287"/>
                  </a:cubicBezTo>
                  <a:lnTo>
                    <a:pt x="1267" y="258"/>
                  </a:lnTo>
                  <a:lnTo>
                    <a:pt x="1531" y="174"/>
                  </a:lnTo>
                  <a:close/>
                  <a:moveTo>
                    <a:pt x="649" y="351"/>
                  </a:moveTo>
                  <a:lnTo>
                    <a:pt x="679" y="374"/>
                  </a:lnTo>
                  <a:lnTo>
                    <a:pt x="209" y="523"/>
                  </a:lnTo>
                  <a:lnTo>
                    <a:pt x="739" y="997"/>
                  </a:lnTo>
                  <a:lnTo>
                    <a:pt x="1208" y="810"/>
                  </a:lnTo>
                  <a:lnTo>
                    <a:pt x="1208" y="822"/>
                  </a:lnTo>
                  <a:lnTo>
                    <a:pt x="1208" y="847"/>
                  </a:lnTo>
                  <a:lnTo>
                    <a:pt x="717" y="1050"/>
                  </a:lnTo>
                  <a:lnTo>
                    <a:pt x="124" y="510"/>
                  </a:lnTo>
                  <a:lnTo>
                    <a:pt x="649" y="351"/>
                  </a:lnTo>
                  <a:close/>
                  <a:moveTo>
                    <a:pt x="1086" y="702"/>
                  </a:moveTo>
                  <a:lnTo>
                    <a:pt x="1160" y="762"/>
                  </a:lnTo>
                  <a:lnTo>
                    <a:pt x="753" y="921"/>
                  </a:lnTo>
                  <a:lnTo>
                    <a:pt x="339" y="551"/>
                  </a:lnTo>
                  <a:lnTo>
                    <a:pt x="741" y="424"/>
                  </a:lnTo>
                  <a:lnTo>
                    <a:pt x="770" y="447"/>
                  </a:lnTo>
                  <a:cubicBezTo>
                    <a:pt x="764" y="523"/>
                    <a:pt x="785" y="690"/>
                    <a:pt x="1086" y="702"/>
                  </a:cubicBezTo>
                  <a:close/>
                  <a:moveTo>
                    <a:pt x="704" y="1126"/>
                  </a:moveTo>
                  <a:lnTo>
                    <a:pt x="1208" y="918"/>
                  </a:lnTo>
                  <a:lnTo>
                    <a:pt x="1208" y="985"/>
                  </a:lnTo>
                  <a:lnTo>
                    <a:pt x="723" y="1183"/>
                  </a:lnTo>
                  <a:lnTo>
                    <a:pt x="127" y="643"/>
                  </a:lnTo>
                  <a:lnTo>
                    <a:pt x="161" y="632"/>
                  </a:lnTo>
                  <a:lnTo>
                    <a:pt x="704" y="1126"/>
                  </a:lnTo>
                  <a:close/>
                  <a:moveTo>
                    <a:pt x="710" y="1259"/>
                  </a:moveTo>
                  <a:lnTo>
                    <a:pt x="1208" y="1056"/>
                  </a:lnTo>
                  <a:lnTo>
                    <a:pt x="1208" y="1119"/>
                  </a:lnTo>
                  <a:lnTo>
                    <a:pt x="723" y="1317"/>
                  </a:lnTo>
                  <a:lnTo>
                    <a:pt x="127" y="778"/>
                  </a:lnTo>
                  <a:lnTo>
                    <a:pt x="163" y="766"/>
                  </a:lnTo>
                  <a:lnTo>
                    <a:pt x="710" y="1259"/>
                  </a:lnTo>
                  <a:close/>
                  <a:moveTo>
                    <a:pt x="710" y="1394"/>
                  </a:moveTo>
                  <a:lnTo>
                    <a:pt x="1208" y="1191"/>
                  </a:lnTo>
                  <a:lnTo>
                    <a:pt x="1208" y="1254"/>
                  </a:lnTo>
                  <a:lnTo>
                    <a:pt x="723" y="1452"/>
                  </a:lnTo>
                  <a:lnTo>
                    <a:pt x="127" y="912"/>
                  </a:lnTo>
                  <a:lnTo>
                    <a:pt x="163" y="901"/>
                  </a:lnTo>
                  <a:lnTo>
                    <a:pt x="710" y="1394"/>
                  </a:lnTo>
                  <a:close/>
                  <a:moveTo>
                    <a:pt x="710" y="1528"/>
                  </a:moveTo>
                  <a:lnTo>
                    <a:pt x="1208" y="1325"/>
                  </a:lnTo>
                  <a:lnTo>
                    <a:pt x="1208" y="1388"/>
                  </a:lnTo>
                  <a:lnTo>
                    <a:pt x="723" y="1586"/>
                  </a:lnTo>
                  <a:lnTo>
                    <a:pt x="127" y="1047"/>
                  </a:lnTo>
                  <a:lnTo>
                    <a:pt x="163" y="1035"/>
                  </a:lnTo>
                  <a:lnTo>
                    <a:pt x="710" y="1528"/>
                  </a:lnTo>
                  <a:close/>
                  <a:moveTo>
                    <a:pt x="723" y="1721"/>
                  </a:moveTo>
                  <a:lnTo>
                    <a:pt x="127" y="1181"/>
                  </a:lnTo>
                  <a:lnTo>
                    <a:pt x="167" y="1170"/>
                  </a:lnTo>
                  <a:lnTo>
                    <a:pt x="709" y="1663"/>
                  </a:lnTo>
                  <a:lnTo>
                    <a:pt x="1208" y="1460"/>
                  </a:lnTo>
                  <a:lnTo>
                    <a:pt x="1208" y="1523"/>
                  </a:lnTo>
                  <a:lnTo>
                    <a:pt x="723" y="1721"/>
                  </a:lnTo>
                  <a:close/>
                  <a:moveTo>
                    <a:pt x="1659" y="741"/>
                  </a:moveTo>
                  <a:lnTo>
                    <a:pt x="1659" y="1409"/>
                  </a:lnTo>
                  <a:lnTo>
                    <a:pt x="1293" y="1548"/>
                  </a:lnTo>
                  <a:lnTo>
                    <a:pt x="1293" y="892"/>
                  </a:lnTo>
                  <a:lnTo>
                    <a:pt x="1293" y="820"/>
                  </a:lnTo>
                  <a:lnTo>
                    <a:pt x="1293" y="791"/>
                  </a:lnTo>
                  <a:lnTo>
                    <a:pt x="1222" y="734"/>
                  </a:lnTo>
                  <a:lnTo>
                    <a:pt x="812" y="400"/>
                  </a:lnTo>
                  <a:lnTo>
                    <a:pt x="752" y="350"/>
                  </a:lnTo>
                  <a:lnTo>
                    <a:pt x="724" y="327"/>
                  </a:lnTo>
                  <a:lnTo>
                    <a:pt x="689" y="298"/>
                  </a:lnTo>
                  <a:lnTo>
                    <a:pt x="1065" y="175"/>
                  </a:lnTo>
                  <a:lnTo>
                    <a:pt x="1106" y="209"/>
                  </a:lnTo>
                  <a:lnTo>
                    <a:pt x="1132" y="231"/>
                  </a:lnTo>
                  <a:lnTo>
                    <a:pt x="1192" y="281"/>
                  </a:lnTo>
                  <a:lnTo>
                    <a:pt x="1572" y="600"/>
                  </a:lnTo>
                  <a:lnTo>
                    <a:pt x="1626" y="649"/>
                  </a:lnTo>
                  <a:lnTo>
                    <a:pt x="1659" y="688"/>
                  </a:lnTo>
                  <a:lnTo>
                    <a:pt x="1659" y="741"/>
                  </a:lnTo>
                  <a:close/>
                  <a:moveTo>
                    <a:pt x="2142" y="755"/>
                  </a:moveTo>
                  <a:lnTo>
                    <a:pt x="1744" y="914"/>
                  </a:lnTo>
                  <a:lnTo>
                    <a:pt x="1744" y="851"/>
                  </a:lnTo>
                  <a:lnTo>
                    <a:pt x="2084" y="715"/>
                  </a:lnTo>
                  <a:lnTo>
                    <a:pt x="2142" y="755"/>
                  </a:lnTo>
                  <a:close/>
                  <a:moveTo>
                    <a:pt x="2082" y="579"/>
                  </a:moveTo>
                  <a:lnTo>
                    <a:pt x="2140" y="621"/>
                  </a:lnTo>
                  <a:lnTo>
                    <a:pt x="1744" y="780"/>
                  </a:lnTo>
                  <a:lnTo>
                    <a:pt x="1744" y="714"/>
                  </a:lnTo>
                  <a:lnTo>
                    <a:pt x="2082" y="579"/>
                  </a:lnTo>
                  <a:close/>
                  <a:moveTo>
                    <a:pt x="2142" y="1159"/>
                  </a:moveTo>
                  <a:lnTo>
                    <a:pt x="1744" y="1317"/>
                  </a:lnTo>
                  <a:lnTo>
                    <a:pt x="1744" y="1254"/>
                  </a:lnTo>
                  <a:lnTo>
                    <a:pt x="2084" y="1118"/>
                  </a:lnTo>
                  <a:lnTo>
                    <a:pt x="2142" y="1159"/>
                  </a:lnTo>
                  <a:close/>
                  <a:moveTo>
                    <a:pt x="2142" y="1024"/>
                  </a:moveTo>
                  <a:lnTo>
                    <a:pt x="1744" y="1183"/>
                  </a:lnTo>
                  <a:lnTo>
                    <a:pt x="1744" y="1120"/>
                  </a:lnTo>
                  <a:lnTo>
                    <a:pt x="2084" y="984"/>
                  </a:lnTo>
                  <a:lnTo>
                    <a:pt x="2142" y="1024"/>
                  </a:lnTo>
                  <a:close/>
                  <a:moveTo>
                    <a:pt x="2142" y="890"/>
                  </a:moveTo>
                  <a:lnTo>
                    <a:pt x="1744" y="1049"/>
                  </a:lnTo>
                  <a:lnTo>
                    <a:pt x="1744" y="985"/>
                  </a:lnTo>
                  <a:lnTo>
                    <a:pt x="2084" y="849"/>
                  </a:lnTo>
                  <a:lnTo>
                    <a:pt x="2142" y="89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a:lstStyle>
            <a:p>
              <a:endParaRPr lang="th-TH">
                <a:solidFill>
                  <a:schemeClr val="tx1">
                    <a:lumMod val="75000"/>
                    <a:lumOff val="25000"/>
                  </a:schemeClr>
                </a:solidFill>
              </a:endParaRPr>
            </a:p>
          </p:txBody>
        </p:sp>
        <p:sp>
          <p:nvSpPr>
            <p:cNvPr id="22" name="Freeform 6">
              <a:extLst>
                <a:ext uri="{FF2B5EF4-FFF2-40B4-BE49-F238E27FC236}">
                  <a16:creationId xmlns:a16="http://schemas.microsoft.com/office/drawing/2014/main" id="{BE19A5CE-8E6C-406D-B08E-BF1BCF08F625}"/>
                </a:ext>
              </a:extLst>
            </p:cNvPr>
            <p:cNvSpPr>
              <a:spLocks/>
            </p:cNvSpPr>
            <p:nvPr/>
          </p:nvSpPr>
          <p:spPr bwMode="auto">
            <a:xfrm>
              <a:off x="2489" y="1336"/>
              <a:ext cx="61" cy="139"/>
            </a:xfrm>
            <a:custGeom>
              <a:avLst/>
              <a:gdLst>
                <a:gd name="T0" fmla="*/ 171 w 271"/>
                <a:gd name="T1" fmla="*/ 250 h 614"/>
                <a:gd name="T2" fmla="*/ 97 w 271"/>
                <a:gd name="T3" fmla="*/ 203 h 614"/>
                <a:gd name="T4" fmla="*/ 150 w 271"/>
                <a:gd name="T5" fmla="*/ 150 h 614"/>
                <a:gd name="T6" fmla="*/ 237 w 271"/>
                <a:gd name="T7" fmla="*/ 157 h 614"/>
                <a:gd name="T8" fmla="*/ 255 w 271"/>
                <a:gd name="T9" fmla="*/ 70 h 614"/>
                <a:gd name="T10" fmla="*/ 167 w 271"/>
                <a:gd name="T11" fmla="*/ 65 h 614"/>
                <a:gd name="T12" fmla="*/ 167 w 271"/>
                <a:gd name="T13" fmla="*/ 0 h 614"/>
                <a:gd name="T14" fmla="*/ 107 w 271"/>
                <a:gd name="T15" fmla="*/ 12 h 614"/>
                <a:gd name="T16" fmla="*/ 107 w 271"/>
                <a:gd name="T17" fmla="*/ 82 h 614"/>
                <a:gd name="T18" fmla="*/ 4 w 271"/>
                <a:gd name="T19" fmla="*/ 235 h 614"/>
                <a:gd name="T20" fmla="*/ 113 w 271"/>
                <a:gd name="T21" fmla="*/ 347 h 614"/>
                <a:gd name="T22" fmla="*/ 178 w 271"/>
                <a:gd name="T23" fmla="*/ 397 h 614"/>
                <a:gd name="T24" fmla="*/ 119 w 271"/>
                <a:gd name="T25" fmla="*/ 455 h 614"/>
                <a:gd name="T26" fmla="*/ 18 w 271"/>
                <a:gd name="T27" fmla="*/ 444 h 614"/>
                <a:gd name="T28" fmla="*/ 0 w 271"/>
                <a:gd name="T29" fmla="*/ 535 h 614"/>
                <a:gd name="T30" fmla="*/ 103 w 271"/>
                <a:gd name="T31" fmla="*/ 544 h 614"/>
                <a:gd name="T32" fmla="*/ 103 w 271"/>
                <a:gd name="T33" fmla="*/ 614 h 614"/>
                <a:gd name="T34" fmla="*/ 163 w 271"/>
                <a:gd name="T35" fmla="*/ 602 h 614"/>
                <a:gd name="T36" fmla="*/ 164 w 271"/>
                <a:gd name="T37" fmla="*/ 526 h 614"/>
                <a:gd name="T38" fmla="*/ 271 w 271"/>
                <a:gd name="T39" fmla="*/ 367 h 614"/>
                <a:gd name="T40" fmla="*/ 171 w 271"/>
                <a:gd name="T41" fmla="*/ 250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71" h="614">
                  <a:moveTo>
                    <a:pt x="171" y="250"/>
                  </a:moveTo>
                  <a:cubicBezTo>
                    <a:pt x="118" y="238"/>
                    <a:pt x="97" y="227"/>
                    <a:pt x="97" y="203"/>
                  </a:cubicBezTo>
                  <a:cubicBezTo>
                    <a:pt x="97" y="183"/>
                    <a:pt x="110" y="158"/>
                    <a:pt x="150" y="150"/>
                  </a:cubicBezTo>
                  <a:cubicBezTo>
                    <a:pt x="193" y="141"/>
                    <a:pt x="222" y="152"/>
                    <a:pt x="237" y="157"/>
                  </a:cubicBezTo>
                  <a:lnTo>
                    <a:pt x="255" y="70"/>
                  </a:lnTo>
                  <a:cubicBezTo>
                    <a:pt x="234" y="63"/>
                    <a:pt x="207" y="58"/>
                    <a:pt x="167" y="65"/>
                  </a:cubicBezTo>
                  <a:lnTo>
                    <a:pt x="167" y="0"/>
                  </a:lnTo>
                  <a:lnTo>
                    <a:pt x="107" y="12"/>
                  </a:lnTo>
                  <a:lnTo>
                    <a:pt x="107" y="82"/>
                  </a:lnTo>
                  <a:cubicBezTo>
                    <a:pt x="42" y="111"/>
                    <a:pt x="4" y="170"/>
                    <a:pt x="4" y="235"/>
                  </a:cubicBezTo>
                  <a:cubicBezTo>
                    <a:pt x="4" y="307"/>
                    <a:pt x="48" y="334"/>
                    <a:pt x="113" y="347"/>
                  </a:cubicBezTo>
                  <a:cubicBezTo>
                    <a:pt x="159" y="356"/>
                    <a:pt x="178" y="369"/>
                    <a:pt x="178" y="397"/>
                  </a:cubicBezTo>
                  <a:cubicBezTo>
                    <a:pt x="178" y="426"/>
                    <a:pt x="155" y="448"/>
                    <a:pt x="119" y="455"/>
                  </a:cubicBezTo>
                  <a:cubicBezTo>
                    <a:pt x="80" y="464"/>
                    <a:pt x="44" y="456"/>
                    <a:pt x="18" y="444"/>
                  </a:cubicBezTo>
                  <a:lnTo>
                    <a:pt x="0" y="535"/>
                  </a:lnTo>
                  <a:cubicBezTo>
                    <a:pt x="23" y="545"/>
                    <a:pt x="63" y="551"/>
                    <a:pt x="103" y="544"/>
                  </a:cubicBezTo>
                  <a:lnTo>
                    <a:pt x="103" y="614"/>
                  </a:lnTo>
                  <a:lnTo>
                    <a:pt x="163" y="602"/>
                  </a:lnTo>
                  <a:lnTo>
                    <a:pt x="164" y="526"/>
                  </a:lnTo>
                  <a:cubicBezTo>
                    <a:pt x="233" y="497"/>
                    <a:pt x="271" y="433"/>
                    <a:pt x="271" y="367"/>
                  </a:cubicBezTo>
                  <a:cubicBezTo>
                    <a:pt x="271" y="300"/>
                    <a:pt x="243" y="266"/>
                    <a:pt x="171" y="25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a:lstStyle>
            <a:p>
              <a:endParaRPr lang="th-TH">
                <a:solidFill>
                  <a:schemeClr val="tx1">
                    <a:lumMod val="75000"/>
                    <a:lumOff val="25000"/>
                  </a:schemeClr>
                </a:solidFill>
              </a:endParaRPr>
            </a:p>
          </p:txBody>
        </p:sp>
      </p:grpSp>
      <p:sp>
        <p:nvSpPr>
          <p:cNvPr id="23" name="Oval 11">
            <a:extLst>
              <a:ext uri="{FF2B5EF4-FFF2-40B4-BE49-F238E27FC236}">
                <a16:creationId xmlns:a16="http://schemas.microsoft.com/office/drawing/2014/main" id="{EE64A3B8-9073-48D6-90A2-9406B7284BD4}"/>
              </a:ext>
            </a:extLst>
          </p:cNvPr>
          <p:cNvSpPr/>
          <p:nvPr/>
        </p:nvSpPr>
        <p:spPr>
          <a:xfrm>
            <a:off x="3882848" y="3679679"/>
            <a:ext cx="720000" cy="720000"/>
          </a:xfrm>
          <a:prstGeom prst="ellipse">
            <a:avLst/>
          </a:prstGeom>
          <a:solidFill>
            <a:srgbClr val="7EB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th-TH"/>
            </a:defPPr>
            <a:lvl1pPr marL="0" algn="l" defTabSz="914400" rtl="0" eaLnBrk="1" latinLnBrk="0" hangingPunct="1">
              <a:defRPr sz="2800" kern="1200">
                <a:solidFill>
                  <a:schemeClr val="lt1"/>
                </a:solidFill>
                <a:latin typeface="+mn-lt"/>
                <a:ea typeface="+mn-ea"/>
                <a:cs typeface="+mn-cs"/>
              </a:defRPr>
            </a:lvl1pPr>
            <a:lvl2pPr marL="457200" algn="l" defTabSz="914400" rtl="0" eaLnBrk="1" latinLnBrk="0" hangingPunct="1">
              <a:defRPr sz="2800" kern="1200">
                <a:solidFill>
                  <a:schemeClr val="lt1"/>
                </a:solidFill>
                <a:latin typeface="+mn-lt"/>
                <a:ea typeface="+mn-ea"/>
                <a:cs typeface="+mn-cs"/>
              </a:defRPr>
            </a:lvl2pPr>
            <a:lvl3pPr marL="914400" algn="l" defTabSz="914400" rtl="0" eaLnBrk="1" latinLnBrk="0" hangingPunct="1">
              <a:defRPr sz="2800" kern="1200">
                <a:solidFill>
                  <a:schemeClr val="lt1"/>
                </a:solidFill>
                <a:latin typeface="+mn-lt"/>
                <a:ea typeface="+mn-ea"/>
                <a:cs typeface="+mn-cs"/>
              </a:defRPr>
            </a:lvl3pPr>
            <a:lvl4pPr marL="1371600" algn="l" defTabSz="914400" rtl="0" eaLnBrk="1" latinLnBrk="0" hangingPunct="1">
              <a:defRPr sz="2800" kern="1200">
                <a:solidFill>
                  <a:schemeClr val="lt1"/>
                </a:solidFill>
                <a:latin typeface="+mn-lt"/>
                <a:ea typeface="+mn-ea"/>
                <a:cs typeface="+mn-cs"/>
              </a:defRPr>
            </a:lvl4pPr>
            <a:lvl5pPr marL="1828800" algn="l" defTabSz="914400" rtl="0" eaLnBrk="1" latinLnBrk="0" hangingPunct="1">
              <a:defRPr sz="2800" kern="1200">
                <a:solidFill>
                  <a:schemeClr val="lt1"/>
                </a:solidFill>
                <a:latin typeface="+mn-lt"/>
                <a:ea typeface="+mn-ea"/>
                <a:cs typeface="+mn-cs"/>
              </a:defRPr>
            </a:lvl5pPr>
            <a:lvl6pPr marL="2286000" algn="l" defTabSz="914400" rtl="0" eaLnBrk="1" latinLnBrk="0" hangingPunct="1">
              <a:defRPr sz="2800" kern="1200">
                <a:solidFill>
                  <a:schemeClr val="lt1"/>
                </a:solidFill>
                <a:latin typeface="+mn-lt"/>
                <a:ea typeface="+mn-ea"/>
                <a:cs typeface="+mn-cs"/>
              </a:defRPr>
            </a:lvl6pPr>
            <a:lvl7pPr marL="2743200" algn="l" defTabSz="914400" rtl="0" eaLnBrk="1" latinLnBrk="0" hangingPunct="1">
              <a:defRPr sz="2800" kern="1200">
                <a:solidFill>
                  <a:schemeClr val="lt1"/>
                </a:solidFill>
                <a:latin typeface="+mn-lt"/>
                <a:ea typeface="+mn-ea"/>
                <a:cs typeface="+mn-cs"/>
              </a:defRPr>
            </a:lvl7pPr>
            <a:lvl8pPr marL="3200400" algn="l" defTabSz="914400" rtl="0" eaLnBrk="1" latinLnBrk="0" hangingPunct="1">
              <a:defRPr sz="2800" kern="1200">
                <a:solidFill>
                  <a:schemeClr val="lt1"/>
                </a:solidFill>
                <a:latin typeface="+mn-lt"/>
                <a:ea typeface="+mn-ea"/>
                <a:cs typeface="+mn-cs"/>
              </a:defRPr>
            </a:lvl8pPr>
            <a:lvl9pPr marL="3657600" algn="l" defTabSz="914400" rtl="0" eaLnBrk="1" latinLnBrk="0" hangingPunct="1">
              <a:defRPr sz="2800" kern="1200">
                <a:solidFill>
                  <a:schemeClr val="lt1"/>
                </a:solidFill>
                <a:latin typeface="+mn-lt"/>
                <a:ea typeface="+mn-ea"/>
                <a:cs typeface="+mn-cs"/>
              </a:defRPr>
            </a:lvl9pPr>
          </a:lstStyle>
          <a:p>
            <a:pPr algn="ctr"/>
            <a:endParaRPr lang="th-TH" sz="2000" dirty="0">
              <a:solidFill>
                <a:schemeClr val="tx1">
                  <a:lumMod val="75000"/>
                  <a:lumOff val="25000"/>
                </a:schemeClr>
              </a:solidFill>
            </a:endParaRPr>
          </a:p>
        </p:txBody>
      </p:sp>
      <p:sp>
        <p:nvSpPr>
          <p:cNvPr id="24" name="Freeform 10">
            <a:extLst>
              <a:ext uri="{FF2B5EF4-FFF2-40B4-BE49-F238E27FC236}">
                <a16:creationId xmlns:a16="http://schemas.microsoft.com/office/drawing/2014/main" id="{AA122B3C-2CDE-4DB8-B333-B1A31AD4EBE5}"/>
              </a:ext>
            </a:extLst>
          </p:cNvPr>
          <p:cNvSpPr>
            <a:spLocks noEditPoints="1"/>
          </p:cNvSpPr>
          <p:nvPr/>
        </p:nvSpPr>
        <p:spPr bwMode="auto">
          <a:xfrm>
            <a:off x="4027408" y="3823866"/>
            <a:ext cx="430880" cy="431626"/>
          </a:xfrm>
          <a:custGeom>
            <a:avLst/>
            <a:gdLst>
              <a:gd name="T0" fmla="*/ 1722 w 2544"/>
              <a:gd name="T1" fmla="*/ 1218 h 2544"/>
              <a:gd name="T2" fmla="*/ 1567 w 2544"/>
              <a:gd name="T3" fmla="*/ 1225 h 2544"/>
              <a:gd name="T4" fmla="*/ 1283 w 2544"/>
              <a:gd name="T5" fmla="*/ 1020 h 2544"/>
              <a:gd name="T6" fmla="*/ 1291 w 2544"/>
              <a:gd name="T7" fmla="*/ 1172 h 2544"/>
              <a:gd name="T8" fmla="*/ 1456 w 2544"/>
              <a:gd name="T9" fmla="*/ 1490 h 2544"/>
              <a:gd name="T10" fmla="*/ 1163 w 2544"/>
              <a:gd name="T11" fmla="*/ 1810 h 2544"/>
              <a:gd name="T12" fmla="*/ 904 w 2544"/>
              <a:gd name="T13" fmla="*/ 1698 h 2544"/>
              <a:gd name="T14" fmla="*/ 814 w 2544"/>
              <a:gd name="T15" fmla="*/ 1773 h 2544"/>
              <a:gd name="T16" fmla="*/ 786 w 2544"/>
              <a:gd name="T17" fmla="*/ 1707 h 2544"/>
              <a:gd name="T18" fmla="*/ 718 w 2544"/>
              <a:gd name="T19" fmla="*/ 1316 h 2544"/>
              <a:gd name="T20" fmla="*/ 796 w 2544"/>
              <a:gd name="T21" fmla="*/ 1238 h 2544"/>
              <a:gd name="T22" fmla="*/ 985 w 2544"/>
              <a:gd name="T23" fmla="*/ 1562 h 2544"/>
              <a:gd name="T24" fmla="*/ 1270 w 2544"/>
              <a:gd name="T25" fmla="*/ 1606 h 2544"/>
              <a:gd name="T26" fmla="*/ 1241 w 2544"/>
              <a:gd name="T27" fmla="*/ 1367 h 2544"/>
              <a:gd name="T28" fmla="*/ 1100 w 2544"/>
              <a:gd name="T29" fmla="*/ 1085 h 2544"/>
              <a:gd name="T30" fmla="*/ 1574 w 2544"/>
              <a:gd name="T31" fmla="*/ 919 h 2544"/>
              <a:gd name="T32" fmla="*/ 1650 w 2544"/>
              <a:gd name="T33" fmla="*/ 843 h 2544"/>
              <a:gd name="T34" fmla="*/ 1705 w 2544"/>
              <a:gd name="T35" fmla="*/ 898 h 2544"/>
              <a:gd name="T36" fmla="*/ 1950 w 2544"/>
              <a:gd name="T37" fmla="*/ 494 h 2544"/>
              <a:gd name="T38" fmla="*/ 1950 w 2544"/>
              <a:gd name="T39" fmla="*/ 695 h 2544"/>
              <a:gd name="T40" fmla="*/ 1950 w 2544"/>
              <a:gd name="T41" fmla="*/ 494 h 2544"/>
              <a:gd name="T42" fmla="*/ 2343 w 2544"/>
              <a:gd name="T43" fmla="*/ 256 h 2544"/>
              <a:gd name="T44" fmla="*/ 2353 w 2544"/>
              <a:gd name="T45" fmla="*/ 1361 h 2544"/>
              <a:gd name="T46" fmla="*/ 1226 w 2544"/>
              <a:gd name="T47" fmla="*/ 2521 h 2544"/>
              <a:gd name="T48" fmla="*/ 1116 w 2544"/>
              <a:gd name="T49" fmla="*/ 2521 h 2544"/>
              <a:gd name="T50" fmla="*/ 0 w 2544"/>
              <a:gd name="T51" fmla="*/ 1373 h 2544"/>
              <a:gd name="T52" fmla="*/ 1128 w 2544"/>
              <a:gd name="T53" fmla="*/ 214 h 2544"/>
              <a:gd name="T54" fmla="*/ 2270 w 2544"/>
              <a:gd name="T55" fmla="*/ 197 h 2544"/>
              <a:gd name="T56" fmla="*/ 2474 w 2544"/>
              <a:gd name="T57" fmla="*/ 15 h 2544"/>
              <a:gd name="T58" fmla="*/ 2529 w 2544"/>
              <a:gd name="T59" fmla="*/ 70 h 2544"/>
              <a:gd name="T60" fmla="*/ 2192 w 2544"/>
              <a:gd name="T61" fmla="*/ 352 h 2544"/>
              <a:gd name="T62" fmla="*/ 188 w 2544"/>
              <a:gd name="T63" fmla="*/ 1373 h 2544"/>
              <a:gd name="T64" fmla="*/ 2198 w 2544"/>
              <a:gd name="T65" fmla="*/ 1330 h 2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44" h="2544">
                <a:moveTo>
                  <a:pt x="1625" y="978"/>
                </a:moveTo>
                <a:cubicBezTo>
                  <a:pt x="1684" y="1054"/>
                  <a:pt x="1718" y="1137"/>
                  <a:pt x="1722" y="1218"/>
                </a:cubicBezTo>
                <a:cubicBezTo>
                  <a:pt x="1724" y="1261"/>
                  <a:pt x="1691" y="1297"/>
                  <a:pt x="1648" y="1299"/>
                </a:cubicBezTo>
                <a:cubicBezTo>
                  <a:pt x="1605" y="1300"/>
                  <a:pt x="1569" y="1268"/>
                  <a:pt x="1567" y="1225"/>
                </a:cubicBezTo>
                <a:cubicBezTo>
                  <a:pt x="1564" y="1163"/>
                  <a:pt x="1527" y="1091"/>
                  <a:pt x="1464" y="1029"/>
                </a:cubicBezTo>
                <a:cubicBezTo>
                  <a:pt x="1405" y="969"/>
                  <a:pt x="1337" y="966"/>
                  <a:pt x="1283" y="1020"/>
                </a:cubicBezTo>
                <a:cubicBezTo>
                  <a:pt x="1253" y="1049"/>
                  <a:pt x="1255" y="1068"/>
                  <a:pt x="1255" y="1074"/>
                </a:cubicBezTo>
                <a:cubicBezTo>
                  <a:pt x="1257" y="1098"/>
                  <a:pt x="1267" y="1138"/>
                  <a:pt x="1291" y="1172"/>
                </a:cubicBezTo>
                <a:lnTo>
                  <a:pt x="1366" y="1275"/>
                </a:lnTo>
                <a:cubicBezTo>
                  <a:pt x="1425" y="1355"/>
                  <a:pt x="1450" y="1416"/>
                  <a:pt x="1456" y="1490"/>
                </a:cubicBezTo>
                <a:cubicBezTo>
                  <a:pt x="1464" y="1585"/>
                  <a:pt x="1440" y="1655"/>
                  <a:pt x="1380" y="1716"/>
                </a:cubicBezTo>
                <a:cubicBezTo>
                  <a:pt x="1317" y="1778"/>
                  <a:pt x="1243" y="1810"/>
                  <a:pt x="1163" y="1810"/>
                </a:cubicBezTo>
                <a:cubicBezTo>
                  <a:pt x="1150" y="1810"/>
                  <a:pt x="1138" y="1809"/>
                  <a:pt x="1125" y="1808"/>
                </a:cubicBezTo>
                <a:cubicBezTo>
                  <a:pt x="1050" y="1798"/>
                  <a:pt x="975" y="1760"/>
                  <a:pt x="904" y="1698"/>
                </a:cubicBezTo>
                <a:lnTo>
                  <a:pt x="841" y="1762"/>
                </a:lnTo>
                <a:cubicBezTo>
                  <a:pt x="834" y="1770"/>
                  <a:pt x="824" y="1773"/>
                  <a:pt x="814" y="1773"/>
                </a:cubicBezTo>
                <a:cubicBezTo>
                  <a:pt x="804" y="1773"/>
                  <a:pt x="794" y="1770"/>
                  <a:pt x="786" y="1762"/>
                </a:cubicBezTo>
                <a:cubicBezTo>
                  <a:pt x="771" y="1747"/>
                  <a:pt x="771" y="1723"/>
                  <a:pt x="786" y="1707"/>
                </a:cubicBezTo>
                <a:lnTo>
                  <a:pt x="849" y="1644"/>
                </a:lnTo>
                <a:cubicBezTo>
                  <a:pt x="758" y="1544"/>
                  <a:pt x="718" y="1444"/>
                  <a:pt x="718" y="1316"/>
                </a:cubicBezTo>
                <a:cubicBezTo>
                  <a:pt x="718" y="1273"/>
                  <a:pt x="753" y="1238"/>
                  <a:pt x="796" y="1238"/>
                </a:cubicBezTo>
                <a:lnTo>
                  <a:pt x="796" y="1238"/>
                </a:lnTo>
                <a:cubicBezTo>
                  <a:pt x="839" y="1238"/>
                  <a:pt x="873" y="1273"/>
                  <a:pt x="873" y="1316"/>
                </a:cubicBezTo>
                <a:cubicBezTo>
                  <a:pt x="873" y="1414"/>
                  <a:pt x="904" y="1481"/>
                  <a:pt x="985" y="1562"/>
                </a:cubicBezTo>
                <a:cubicBezTo>
                  <a:pt x="1038" y="1616"/>
                  <a:pt x="1093" y="1647"/>
                  <a:pt x="1144" y="1654"/>
                </a:cubicBezTo>
                <a:cubicBezTo>
                  <a:pt x="1191" y="1659"/>
                  <a:pt x="1232" y="1644"/>
                  <a:pt x="1270" y="1606"/>
                </a:cubicBezTo>
                <a:cubicBezTo>
                  <a:pt x="1294" y="1582"/>
                  <a:pt x="1306" y="1559"/>
                  <a:pt x="1301" y="1502"/>
                </a:cubicBezTo>
                <a:cubicBezTo>
                  <a:pt x="1298" y="1463"/>
                  <a:pt x="1288" y="1431"/>
                  <a:pt x="1241" y="1367"/>
                </a:cubicBezTo>
                <a:lnTo>
                  <a:pt x="1165" y="1262"/>
                </a:lnTo>
                <a:cubicBezTo>
                  <a:pt x="1129" y="1212"/>
                  <a:pt x="1105" y="1146"/>
                  <a:pt x="1100" y="1085"/>
                </a:cubicBezTo>
                <a:cubicBezTo>
                  <a:pt x="1097" y="1042"/>
                  <a:pt x="1107" y="976"/>
                  <a:pt x="1173" y="910"/>
                </a:cubicBezTo>
                <a:cubicBezTo>
                  <a:pt x="1289" y="795"/>
                  <a:pt x="1453" y="798"/>
                  <a:pt x="1574" y="919"/>
                </a:cubicBezTo>
                <a:cubicBezTo>
                  <a:pt x="1574" y="919"/>
                  <a:pt x="1574" y="919"/>
                  <a:pt x="1574" y="919"/>
                </a:cubicBezTo>
                <a:lnTo>
                  <a:pt x="1650" y="843"/>
                </a:lnTo>
                <a:cubicBezTo>
                  <a:pt x="1665" y="828"/>
                  <a:pt x="1690" y="828"/>
                  <a:pt x="1705" y="843"/>
                </a:cubicBezTo>
                <a:cubicBezTo>
                  <a:pt x="1720" y="858"/>
                  <a:pt x="1720" y="883"/>
                  <a:pt x="1705" y="898"/>
                </a:cubicBezTo>
                <a:lnTo>
                  <a:pt x="1625" y="978"/>
                </a:lnTo>
                <a:close/>
                <a:moveTo>
                  <a:pt x="1950" y="494"/>
                </a:moveTo>
                <a:cubicBezTo>
                  <a:pt x="1894" y="494"/>
                  <a:pt x="1849" y="539"/>
                  <a:pt x="1849" y="594"/>
                </a:cubicBezTo>
                <a:cubicBezTo>
                  <a:pt x="1849" y="650"/>
                  <a:pt x="1894" y="695"/>
                  <a:pt x="1950" y="695"/>
                </a:cubicBezTo>
                <a:cubicBezTo>
                  <a:pt x="2005" y="695"/>
                  <a:pt x="2050" y="650"/>
                  <a:pt x="2050" y="594"/>
                </a:cubicBezTo>
                <a:cubicBezTo>
                  <a:pt x="2050" y="539"/>
                  <a:pt x="2005" y="494"/>
                  <a:pt x="1950" y="494"/>
                </a:cubicBezTo>
                <a:close/>
                <a:moveTo>
                  <a:pt x="2529" y="70"/>
                </a:moveTo>
                <a:lnTo>
                  <a:pt x="2343" y="256"/>
                </a:lnTo>
                <a:cubicBezTo>
                  <a:pt x="2345" y="262"/>
                  <a:pt x="2347" y="268"/>
                  <a:pt x="2347" y="274"/>
                </a:cubicBezTo>
                <a:lnTo>
                  <a:pt x="2353" y="1361"/>
                </a:lnTo>
                <a:cubicBezTo>
                  <a:pt x="2353" y="1382"/>
                  <a:pt x="2345" y="1402"/>
                  <a:pt x="2330" y="1416"/>
                </a:cubicBezTo>
                <a:lnTo>
                  <a:pt x="1226" y="2521"/>
                </a:lnTo>
                <a:cubicBezTo>
                  <a:pt x="1210" y="2536"/>
                  <a:pt x="1191" y="2544"/>
                  <a:pt x="1171" y="2544"/>
                </a:cubicBezTo>
                <a:cubicBezTo>
                  <a:pt x="1151" y="2544"/>
                  <a:pt x="1131" y="2536"/>
                  <a:pt x="1116" y="2521"/>
                </a:cubicBezTo>
                <a:lnTo>
                  <a:pt x="23" y="1428"/>
                </a:lnTo>
                <a:cubicBezTo>
                  <a:pt x="8" y="1414"/>
                  <a:pt x="0" y="1394"/>
                  <a:pt x="0" y="1373"/>
                </a:cubicBezTo>
                <a:cubicBezTo>
                  <a:pt x="0" y="1353"/>
                  <a:pt x="8" y="1333"/>
                  <a:pt x="23" y="1318"/>
                </a:cubicBezTo>
                <a:lnTo>
                  <a:pt x="1128" y="214"/>
                </a:lnTo>
                <a:cubicBezTo>
                  <a:pt x="1142" y="199"/>
                  <a:pt x="1160" y="190"/>
                  <a:pt x="1183" y="191"/>
                </a:cubicBezTo>
                <a:lnTo>
                  <a:pt x="2270" y="197"/>
                </a:lnTo>
                <a:cubicBezTo>
                  <a:pt x="2276" y="197"/>
                  <a:pt x="2282" y="199"/>
                  <a:pt x="2288" y="201"/>
                </a:cubicBezTo>
                <a:lnTo>
                  <a:pt x="2474" y="15"/>
                </a:lnTo>
                <a:cubicBezTo>
                  <a:pt x="2489" y="0"/>
                  <a:pt x="2514" y="0"/>
                  <a:pt x="2529" y="15"/>
                </a:cubicBezTo>
                <a:cubicBezTo>
                  <a:pt x="2544" y="30"/>
                  <a:pt x="2544" y="55"/>
                  <a:pt x="2529" y="70"/>
                </a:cubicBezTo>
                <a:close/>
                <a:moveTo>
                  <a:pt x="2198" y="1330"/>
                </a:moveTo>
                <a:lnTo>
                  <a:pt x="2192" y="352"/>
                </a:lnTo>
                <a:lnTo>
                  <a:pt x="1215" y="346"/>
                </a:lnTo>
                <a:lnTo>
                  <a:pt x="188" y="1373"/>
                </a:lnTo>
                <a:lnTo>
                  <a:pt x="1171" y="2356"/>
                </a:lnTo>
                <a:lnTo>
                  <a:pt x="2198" y="133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a:lstStyle>
          <a:p>
            <a:endParaRPr lang="th-TH">
              <a:solidFill>
                <a:schemeClr val="tx1">
                  <a:lumMod val="75000"/>
                  <a:lumOff val="25000"/>
                </a:schemeClr>
              </a:solidFill>
            </a:endParaRPr>
          </a:p>
        </p:txBody>
      </p:sp>
      <p:sp>
        <p:nvSpPr>
          <p:cNvPr id="25" name="Oval 12">
            <a:extLst>
              <a:ext uri="{FF2B5EF4-FFF2-40B4-BE49-F238E27FC236}">
                <a16:creationId xmlns:a16="http://schemas.microsoft.com/office/drawing/2014/main" id="{4F93FF0E-3B7B-44A5-BB42-ABE23A49D86E}"/>
              </a:ext>
            </a:extLst>
          </p:cNvPr>
          <p:cNvSpPr/>
          <p:nvPr/>
        </p:nvSpPr>
        <p:spPr>
          <a:xfrm>
            <a:off x="3882848" y="5302154"/>
            <a:ext cx="720000" cy="720000"/>
          </a:xfrm>
          <a:prstGeom prst="ellipse">
            <a:avLst/>
          </a:prstGeom>
          <a:solidFill>
            <a:srgbClr val="642E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th-TH"/>
            </a:defPPr>
            <a:lvl1pPr marL="0" algn="l" defTabSz="914400" rtl="0" eaLnBrk="1" latinLnBrk="0" hangingPunct="1">
              <a:defRPr sz="2800" kern="1200">
                <a:solidFill>
                  <a:schemeClr val="lt1"/>
                </a:solidFill>
                <a:latin typeface="+mn-lt"/>
                <a:ea typeface="+mn-ea"/>
                <a:cs typeface="+mn-cs"/>
              </a:defRPr>
            </a:lvl1pPr>
            <a:lvl2pPr marL="457200" algn="l" defTabSz="914400" rtl="0" eaLnBrk="1" latinLnBrk="0" hangingPunct="1">
              <a:defRPr sz="2800" kern="1200">
                <a:solidFill>
                  <a:schemeClr val="lt1"/>
                </a:solidFill>
                <a:latin typeface="+mn-lt"/>
                <a:ea typeface="+mn-ea"/>
                <a:cs typeface="+mn-cs"/>
              </a:defRPr>
            </a:lvl2pPr>
            <a:lvl3pPr marL="914400" algn="l" defTabSz="914400" rtl="0" eaLnBrk="1" latinLnBrk="0" hangingPunct="1">
              <a:defRPr sz="2800" kern="1200">
                <a:solidFill>
                  <a:schemeClr val="lt1"/>
                </a:solidFill>
                <a:latin typeface="+mn-lt"/>
                <a:ea typeface="+mn-ea"/>
                <a:cs typeface="+mn-cs"/>
              </a:defRPr>
            </a:lvl3pPr>
            <a:lvl4pPr marL="1371600" algn="l" defTabSz="914400" rtl="0" eaLnBrk="1" latinLnBrk="0" hangingPunct="1">
              <a:defRPr sz="2800" kern="1200">
                <a:solidFill>
                  <a:schemeClr val="lt1"/>
                </a:solidFill>
                <a:latin typeface="+mn-lt"/>
                <a:ea typeface="+mn-ea"/>
                <a:cs typeface="+mn-cs"/>
              </a:defRPr>
            </a:lvl4pPr>
            <a:lvl5pPr marL="1828800" algn="l" defTabSz="914400" rtl="0" eaLnBrk="1" latinLnBrk="0" hangingPunct="1">
              <a:defRPr sz="2800" kern="1200">
                <a:solidFill>
                  <a:schemeClr val="lt1"/>
                </a:solidFill>
                <a:latin typeface="+mn-lt"/>
                <a:ea typeface="+mn-ea"/>
                <a:cs typeface="+mn-cs"/>
              </a:defRPr>
            </a:lvl5pPr>
            <a:lvl6pPr marL="2286000" algn="l" defTabSz="914400" rtl="0" eaLnBrk="1" latinLnBrk="0" hangingPunct="1">
              <a:defRPr sz="2800" kern="1200">
                <a:solidFill>
                  <a:schemeClr val="lt1"/>
                </a:solidFill>
                <a:latin typeface="+mn-lt"/>
                <a:ea typeface="+mn-ea"/>
                <a:cs typeface="+mn-cs"/>
              </a:defRPr>
            </a:lvl6pPr>
            <a:lvl7pPr marL="2743200" algn="l" defTabSz="914400" rtl="0" eaLnBrk="1" latinLnBrk="0" hangingPunct="1">
              <a:defRPr sz="2800" kern="1200">
                <a:solidFill>
                  <a:schemeClr val="lt1"/>
                </a:solidFill>
                <a:latin typeface="+mn-lt"/>
                <a:ea typeface="+mn-ea"/>
                <a:cs typeface="+mn-cs"/>
              </a:defRPr>
            </a:lvl7pPr>
            <a:lvl8pPr marL="3200400" algn="l" defTabSz="914400" rtl="0" eaLnBrk="1" latinLnBrk="0" hangingPunct="1">
              <a:defRPr sz="2800" kern="1200">
                <a:solidFill>
                  <a:schemeClr val="lt1"/>
                </a:solidFill>
                <a:latin typeface="+mn-lt"/>
                <a:ea typeface="+mn-ea"/>
                <a:cs typeface="+mn-cs"/>
              </a:defRPr>
            </a:lvl8pPr>
            <a:lvl9pPr marL="3657600" algn="l" defTabSz="914400" rtl="0" eaLnBrk="1" latinLnBrk="0" hangingPunct="1">
              <a:defRPr sz="2800" kern="1200">
                <a:solidFill>
                  <a:schemeClr val="lt1"/>
                </a:solidFill>
                <a:latin typeface="+mn-lt"/>
                <a:ea typeface="+mn-ea"/>
                <a:cs typeface="+mn-cs"/>
              </a:defRPr>
            </a:lvl9pPr>
          </a:lstStyle>
          <a:p>
            <a:pPr algn="ctr"/>
            <a:endParaRPr lang="th-TH" sz="2000" dirty="0">
              <a:solidFill>
                <a:schemeClr val="tx1">
                  <a:lumMod val="75000"/>
                  <a:lumOff val="25000"/>
                </a:schemeClr>
              </a:solidFill>
            </a:endParaRPr>
          </a:p>
        </p:txBody>
      </p:sp>
      <p:grpSp>
        <p:nvGrpSpPr>
          <p:cNvPr id="26" name="Group 52">
            <a:extLst>
              <a:ext uri="{FF2B5EF4-FFF2-40B4-BE49-F238E27FC236}">
                <a16:creationId xmlns:a16="http://schemas.microsoft.com/office/drawing/2014/main" id="{61744B0A-89A5-4F79-89A7-FE732DBB07F8}"/>
              </a:ext>
            </a:extLst>
          </p:cNvPr>
          <p:cNvGrpSpPr/>
          <p:nvPr/>
        </p:nvGrpSpPr>
        <p:grpSpPr>
          <a:xfrm>
            <a:off x="4029889" y="5487737"/>
            <a:ext cx="425923" cy="348835"/>
            <a:chOff x="1968028" y="4376288"/>
            <a:chExt cx="868363" cy="711200"/>
          </a:xfrm>
          <a:solidFill>
            <a:schemeClr val="bg1"/>
          </a:solidFill>
        </p:grpSpPr>
        <p:sp>
          <p:nvSpPr>
            <p:cNvPr id="27" name="Freeform 14">
              <a:extLst>
                <a:ext uri="{FF2B5EF4-FFF2-40B4-BE49-F238E27FC236}">
                  <a16:creationId xmlns:a16="http://schemas.microsoft.com/office/drawing/2014/main" id="{DF81131A-7AF6-44E0-BFF0-8AB289FA852A}"/>
                </a:ext>
              </a:extLst>
            </p:cNvPr>
            <p:cNvSpPr>
              <a:spLocks/>
            </p:cNvSpPr>
            <p:nvPr/>
          </p:nvSpPr>
          <p:spPr bwMode="auto">
            <a:xfrm>
              <a:off x="1968028" y="4512813"/>
              <a:ext cx="155575" cy="314325"/>
            </a:xfrm>
            <a:custGeom>
              <a:avLst/>
              <a:gdLst>
                <a:gd name="T0" fmla="*/ 0 w 433"/>
                <a:gd name="T1" fmla="*/ 435 h 871"/>
                <a:gd name="T2" fmla="*/ 433 w 433"/>
                <a:gd name="T3" fmla="*/ 871 h 871"/>
                <a:gd name="T4" fmla="*/ 433 w 433"/>
                <a:gd name="T5" fmla="*/ 0 h 871"/>
                <a:gd name="T6" fmla="*/ 0 w 433"/>
                <a:gd name="T7" fmla="*/ 435 h 871"/>
              </a:gdLst>
              <a:ahLst/>
              <a:cxnLst>
                <a:cxn ang="0">
                  <a:pos x="T0" y="T1"/>
                </a:cxn>
                <a:cxn ang="0">
                  <a:pos x="T2" y="T3"/>
                </a:cxn>
                <a:cxn ang="0">
                  <a:pos x="T4" y="T5"/>
                </a:cxn>
                <a:cxn ang="0">
                  <a:pos x="T6" y="T7"/>
                </a:cxn>
              </a:cxnLst>
              <a:rect l="0" t="0" r="r" b="b"/>
              <a:pathLst>
                <a:path w="433" h="871">
                  <a:moveTo>
                    <a:pt x="0" y="435"/>
                  </a:moveTo>
                  <a:cubicBezTo>
                    <a:pt x="0" y="676"/>
                    <a:pt x="194" y="871"/>
                    <a:pt x="433" y="871"/>
                  </a:cubicBezTo>
                  <a:lnTo>
                    <a:pt x="433" y="0"/>
                  </a:lnTo>
                  <a:cubicBezTo>
                    <a:pt x="194" y="0"/>
                    <a:pt x="0" y="195"/>
                    <a:pt x="0" y="435"/>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a:lstStyle>
            <a:p>
              <a:endParaRPr lang="th-TH">
                <a:solidFill>
                  <a:schemeClr val="tx1">
                    <a:lumMod val="75000"/>
                    <a:lumOff val="25000"/>
                  </a:schemeClr>
                </a:solidFill>
              </a:endParaRPr>
            </a:p>
          </p:txBody>
        </p:sp>
        <p:sp>
          <p:nvSpPr>
            <p:cNvPr id="28" name="Freeform 15">
              <a:extLst>
                <a:ext uri="{FF2B5EF4-FFF2-40B4-BE49-F238E27FC236}">
                  <a16:creationId xmlns:a16="http://schemas.microsoft.com/office/drawing/2014/main" id="{ACD0870B-769B-4AE0-AA2D-DD4538CACA1C}"/>
                </a:ext>
              </a:extLst>
            </p:cNvPr>
            <p:cNvSpPr>
              <a:spLocks/>
            </p:cNvSpPr>
            <p:nvPr/>
          </p:nvSpPr>
          <p:spPr bwMode="auto">
            <a:xfrm>
              <a:off x="2164878" y="4379463"/>
              <a:ext cx="457200" cy="581025"/>
            </a:xfrm>
            <a:custGeom>
              <a:avLst/>
              <a:gdLst>
                <a:gd name="T0" fmla="*/ 109 w 288"/>
                <a:gd name="T1" fmla="*/ 85 h 366"/>
                <a:gd name="T2" fmla="*/ 0 w 288"/>
                <a:gd name="T3" fmla="*/ 85 h 366"/>
                <a:gd name="T4" fmla="*/ 0 w 288"/>
                <a:gd name="T5" fmla="*/ 283 h 366"/>
                <a:gd name="T6" fmla="*/ 109 w 288"/>
                <a:gd name="T7" fmla="*/ 283 h 366"/>
                <a:gd name="T8" fmla="*/ 288 w 288"/>
                <a:gd name="T9" fmla="*/ 366 h 366"/>
                <a:gd name="T10" fmla="*/ 288 w 288"/>
                <a:gd name="T11" fmla="*/ 0 h 366"/>
                <a:gd name="T12" fmla="*/ 109 w 288"/>
                <a:gd name="T13" fmla="*/ 85 h 366"/>
              </a:gdLst>
              <a:ahLst/>
              <a:cxnLst>
                <a:cxn ang="0">
                  <a:pos x="T0" y="T1"/>
                </a:cxn>
                <a:cxn ang="0">
                  <a:pos x="T2" y="T3"/>
                </a:cxn>
                <a:cxn ang="0">
                  <a:pos x="T4" y="T5"/>
                </a:cxn>
                <a:cxn ang="0">
                  <a:pos x="T6" y="T7"/>
                </a:cxn>
                <a:cxn ang="0">
                  <a:pos x="T8" y="T9"/>
                </a:cxn>
                <a:cxn ang="0">
                  <a:pos x="T10" y="T11"/>
                </a:cxn>
                <a:cxn ang="0">
                  <a:pos x="T12" y="T13"/>
                </a:cxn>
              </a:cxnLst>
              <a:rect l="0" t="0" r="r" b="b"/>
              <a:pathLst>
                <a:path w="288" h="366">
                  <a:moveTo>
                    <a:pt x="109" y="85"/>
                  </a:moveTo>
                  <a:lnTo>
                    <a:pt x="0" y="85"/>
                  </a:lnTo>
                  <a:lnTo>
                    <a:pt x="0" y="283"/>
                  </a:lnTo>
                  <a:lnTo>
                    <a:pt x="109" y="283"/>
                  </a:lnTo>
                  <a:lnTo>
                    <a:pt x="288" y="366"/>
                  </a:lnTo>
                  <a:lnTo>
                    <a:pt x="288" y="0"/>
                  </a:lnTo>
                  <a:lnTo>
                    <a:pt x="109" y="8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a:lstStyle>
            <a:p>
              <a:endParaRPr lang="th-TH">
                <a:solidFill>
                  <a:schemeClr val="tx1">
                    <a:lumMod val="75000"/>
                    <a:lumOff val="25000"/>
                  </a:schemeClr>
                </a:solidFill>
              </a:endParaRPr>
            </a:p>
          </p:txBody>
        </p:sp>
        <p:sp>
          <p:nvSpPr>
            <p:cNvPr id="29" name="Freeform 16">
              <a:extLst>
                <a:ext uri="{FF2B5EF4-FFF2-40B4-BE49-F238E27FC236}">
                  <a16:creationId xmlns:a16="http://schemas.microsoft.com/office/drawing/2014/main" id="{B774A484-A017-4707-81E0-7BEEDBCB3A4E}"/>
                </a:ext>
              </a:extLst>
            </p:cNvPr>
            <p:cNvSpPr>
              <a:spLocks/>
            </p:cNvSpPr>
            <p:nvPr/>
          </p:nvSpPr>
          <p:spPr bwMode="auto">
            <a:xfrm>
              <a:off x="2164878" y="4865238"/>
              <a:ext cx="212725" cy="222250"/>
            </a:xfrm>
            <a:custGeom>
              <a:avLst/>
              <a:gdLst>
                <a:gd name="T0" fmla="*/ 593 w 593"/>
                <a:gd name="T1" fmla="*/ 621 h 621"/>
                <a:gd name="T2" fmla="*/ 0 w 593"/>
                <a:gd name="T3" fmla="*/ 0 h 621"/>
                <a:gd name="T4" fmla="*/ 226 w 593"/>
                <a:gd name="T5" fmla="*/ 0 h 621"/>
                <a:gd name="T6" fmla="*/ 593 w 593"/>
                <a:gd name="T7" fmla="*/ 395 h 621"/>
                <a:gd name="T8" fmla="*/ 593 w 593"/>
                <a:gd name="T9" fmla="*/ 621 h 621"/>
              </a:gdLst>
              <a:ahLst/>
              <a:cxnLst>
                <a:cxn ang="0">
                  <a:pos x="T0" y="T1"/>
                </a:cxn>
                <a:cxn ang="0">
                  <a:pos x="T2" y="T3"/>
                </a:cxn>
                <a:cxn ang="0">
                  <a:pos x="T4" y="T5"/>
                </a:cxn>
                <a:cxn ang="0">
                  <a:pos x="T6" y="T7"/>
                </a:cxn>
                <a:cxn ang="0">
                  <a:pos x="T8" y="T9"/>
                </a:cxn>
              </a:cxnLst>
              <a:rect l="0" t="0" r="r" b="b"/>
              <a:pathLst>
                <a:path w="593" h="621">
                  <a:moveTo>
                    <a:pt x="593" y="621"/>
                  </a:moveTo>
                  <a:cubicBezTo>
                    <a:pt x="265" y="608"/>
                    <a:pt x="0" y="327"/>
                    <a:pt x="0" y="0"/>
                  </a:cubicBezTo>
                  <a:lnTo>
                    <a:pt x="226" y="0"/>
                  </a:lnTo>
                  <a:cubicBezTo>
                    <a:pt x="226" y="211"/>
                    <a:pt x="383" y="386"/>
                    <a:pt x="593" y="395"/>
                  </a:cubicBezTo>
                  <a:lnTo>
                    <a:pt x="593" y="62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a:lstStyle>
            <a:p>
              <a:endParaRPr lang="th-TH">
                <a:solidFill>
                  <a:schemeClr val="tx1">
                    <a:lumMod val="75000"/>
                    <a:lumOff val="25000"/>
                  </a:schemeClr>
                </a:solidFill>
              </a:endParaRPr>
            </a:p>
          </p:txBody>
        </p:sp>
        <p:sp>
          <p:nvSpPr>
            <p:cNvPr id="30" name="Freeform 17">
              <a:extLst>
                <a:ext uri="{FF2B5EF4-FFF2-40B4-BE49-F238E27FC236}">
                  <a16:creationId xmlns:a16="http://schemas.microsoft.com/office/drawing/2014/main" id="{D4C23DE7-1610-47B9-88B0-33FC554912DD}"/>
                </a:ext>
              </a:extLst>
            </p:cNvPr>
            <p:cNvSpPr>
              <a:spLocks noEditPoints="1"/>
            </p:cNvSpPr>
            <p:nvPr/>
          </p:nvSpPr>
          <p:spPr bwMode="auto">
            <a:xfrm>
              <a:off x="2661766" y="4376288"/>
              <a:ext cx="174625" cy="588963"/>
            </a:xfrm>
            <a:custGeom>
              <a:avLst/>
              <a:gdLst>
                <a:gd name="T0" fmla="*/ 0 w 484"/>
                <a:gd name="T1" fmla="*/ 1636 h 1637"/>
                <a:gd name="T2" fmla="*/ 146 w 484"/>
                <a:gd name="T3" fmla="*/ 1637 h 1637"/>
                <a:gd name="T4" fmla="*/ 146 w 484"/>
                <a:gd name="T5" fmla="*/ 0 h 1637"/>
                <a:gd name="T6" fmla="*/ 0 w 484"/>
                <a:gd name="T7" fmla="*/ 0 h 1637"/>
                <a:gd name="T8" fmla="*/ 0 w 484"/>
                <a:gd name="T9" fmla="*/ 1636 h 1637"/>
                <a:gd name="T10" fmla="*/ 259 w 484"/>
                <a:gd name="T11" fmla="*/ 593 h 1637"/>
                <a:gd name="T12" fmla="*/ 259 w 484"/>
                <a:gd name="T13" fmla="*/ 1044 h 1637"/>
                <a:gd name="T14" fmla="*/ 484 w 484"/>
                <a:gd name="T15" fmla="*/ 818 h 1637"/>
                <a:gd name="T16" fmla="*/ 259 w 484"/>
                <a:gd name="T17" fmla="*/ 593 h 16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4" h="1637">
                  <a:moveTo>
                    <a:pt x="0" y="1636"/>
                  </a:moveTo>
                  <a:lnTo>
                    <a:pt x="146" y="1637"/>
                  </a:lnTo>
                  <a:lnTo>
                    <a:pt x="146" y="0"/>
                  </a:lnTo>
                  <a:lnTo>
                    <a:pt x="0" y="0"/>
                  </a:lnTo>
                  <a:lnTo>
                    <a:pt x="0" y="1636"/>
                  </a:lnTo>
                  <a:close/>
                  <a:moveTo>
                    <a:pt x="259" y="593"/>
                  </a:moveTo>
                  <a:lnTo>
                    <a:pt x="259" y="1044"/>
                  </a:lnTo>
                  <a:cubicBezTo>
                    <a:pt x="380" y="1044"/>
                    <a:pt x="484" y="950"/>
                    <a:pt x="484" y="818"/>
                  </a:cubicBezTo>
                  <a:cubicBezTo>
                    <a:pt x="484" y="686"/>
                    <a:pt x="380" y="593"/>
                    <a:pt x="259" y="59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a:lstStyle>
            <a:p>
              <a:endParaRPr lang="th-TH">
                <a:solidFill>
                  <a:schemeClr val="tx1">
                    <a:lumMod val="75000"/>
                    <a:lumOff val="25000"/>
                  </a:schemeClr>
                </a:solidFill>
              </a:endParaRPr>
            </a:p>
          </p:txBody>
        </p:sp>
      </p:grpSp>
      <p:sp>
        <p:nvSpPr>
          <p:cNvPr id="31" name="Oval 6">
            <a:extLst>
              <a:ext uri="{FF2B5EF4-FFF2-40B4-BE49-F238E27FC236}">
                <a16:creationId xmlns:a16="http://schemas.microsoft.com/office/drawing/2014/main" id="{EF167C3C-97FE-425C-8EB1-C90A25502A6B}"/>
              </a:ext>
            </a:extLst>
          </p:cNvPr>
          <p:cNvSpPr/>
          <p:nvPr/>
        </p:nvSpPr>
        <p:spPr>
          <a:xfrm>
            <a:off x="7616512" y="2057204"/>
            <a:ext cx="720000" cy="720000"/>
          </a:xfrm>
          <a:prstGeom prst="ellipse">
            <a:avLst/>
          </a:prstGeom>
          <a:solidFill>
            <a:srgbClr val="642E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th-TH"/>
            </a:defPPr>
            <a:lvl1pPr marL="0" algn="l" defTabSz="914400" rtl="0" eaLnBrk="1" latinLnBrk="0" hangingPunct="1">
              <a:defRPr sz="2800" kern="1200">
                <a:solidFill>
                  <a:schemeClr val="lt1"/>
                </a:solidFill>
                <a:latin typeface="+mn-lt"/>
                <a:ea typeface="+mn-ea"/>
                <a:cs typeface="+mn-cs"/>
              </a:defRPr>
            </a:lvl1pPr>
            <a:lvl2pPr marL="457200" algn="l" defTabSz="914400" rtl="0" eaLnBrk="1" latinLnBrk="0" hangingPunct="1">
              <a:defRPr sz="2800" kern="1200">
                <a:solidFill>
                  <a:schemeClr val="lt1"/>
                </a:solidFill>
                <a:latin typeface="+mn-lt"/>
                <a:ea typeface="+mn-ea"/>
                <a:cs typeface="+mn-cs"/>
              </a:defRPr>
            </a:lvl2pPr>
            <a:lvl3pPr marL="914400" algn="l" defTabSz="914400" rtl="0" eaLnBrk="1" latinLnBrk="0" hangingPunct="1">
              <a:defRPr sz="2800" kern="1200">
                <a:solidFill>
                  <a:schemeClr val="lt1"/>
                </a:solidFill>
                <a:latin typeface="+mn-lt"/>
                <a:ea typeface="+mn-ea"/>
                <a:cs typeface="+mn-cs"/>
              </a:defRPr>
            </a:lvl3pPr>
            <a:lvl4pPr marL="1371600" algn="l" defTabSz="914400" rtl="0" eaLnBrk="1" latinLnBrk="0" hangingPunct="1">
              <a:defRPr sz="2800" kern="1200">
                <a:solidFill>
                  <a:schemeClr val="lt1"/>
                </a:solidFill>
                <a:latin typeface="+mn-lt"/>
                <a:ea typeface="+mn-ea"/>
                <a:cs typeface="+mn-cs"/>
              </a:defRPr>
            </a:lvl4pPr>
            <a:lvl5pPr marL="1828800" algn="l" defTabSz="914400" rtl="0" eaLnBrk="1" latinLnBrk="0" hangingPunct="1">
              <a:defRPr sz="2800" kern="1200">
                <a:solidFill>
                  <a:schemeClr val="lt1"/>
                </a:solidFill>
                <a:latin typeface="+mn-lt"/>
                <a:ea typeface="+mn-ea"/>
                <a:cs typeface="+mn-cs"/>
              </a:defRPr>
            </a:lvl5pPr>
            <a:lvl6pPr marL="2286000" algn="l" defTabSz="914400" rtl="0" eaLnBrk="1" latinLnBrk="0" hangingPunct="1">
              <a:defRPr sz="2800" kern="1200">
                <a:solidFill>
                  <a:schemeClr val="lt1"/>
                </a:solidFill>
                <a:latin typeface="+mn-lt"/>
                <a:ea typeface="+mn-ea"/>
                <a:cs typeface="+mn-cs"/>
              </a:defRPr>
            </a:lvl6pPr>
            <a:lvl7pPr marL="2743200" algn="l" defTabSz="914400" rtl="0" eaLnBrk="1" latinLnBrk="0" hangingPunct="1">
              <a:defRPr sz="2800" kern="1200">
                <a:solidFill>
                  <a:schemeClr val="lt1"/>
                </a:solidFill>
                <a:latin typeface="+mn-lt"/>
                <a:ea typeface="+mn-ea"/>
                <a:cs typeface="+mn-cs"/>
              </a:defRPr>
            </a:lvl7pPr>
            <a:lvl8pPr marL="3200400" algn="l" defTabSz="914400" rtl="0" eaLnBrk="1" latinLnBrk="0" hangingPunct="1">
              <a:defRPr sz="2800" kern="1200">
                <a:solidFill>
                  <a:schemeClr val="lt1"/>
                </a:solidFill>
                <a:latin typeface="+mn-lt"/>
                <a:ea typeface="+mn-ea"/>
                <a:cs typeface="+mn-cs"/>
              </a:defRPr>
            </a:lvl8pPr>
            <a:lvl9pPr marL="3657600" algn="l" defTabSz="914400" rtl="0" eaLnBrk="1" latinLnBrk="0" hangingPunct="1">
              <a:defRPr sz="2800" kern="1200">
                <a:solidFill>
                  <a:schemeClr val="lt1"/>
                </a:solidFill>
                <a:latin typeface="+mn-lt"/>
                <a:ea typeface="+mn-ea"/>
                <a:cs typeface="+mn-cs"/>
              </a:defRPr>
            </a:lvl9pPr>
          </a:lstStyle>
          <a:p>
            <a:pPr algn="ctr"/>
            <a:endParaRPr lang="th-TH" sz="2000" dirty="0">
              <a:solidFill>
                <a:schemeClr val="tx1">
                  <a:lumMod val="75000"/>
                  <a:lumOff val="25000"/>
                </a:schemeClr>
              </a:solidFill>
            </a:endParaRPr>
          </a:p>
        </p:txBody>
      </p:sp>
      <p:sp>
        <p:nvSpPr>
          <p:cNvPr id="32" name="Freeform 21">
            <a:extLst>
              <a:ext uri="{FF2B5EF4-FFF2-40B4-BE49-F238E27FC236}">
                <a16:creationId xmlns:a16="http://schemas.microsoft.com/office/drawing/2014/main" id="{29AB2433-B117-47F4-8E7D-029A44796556}"/>
              </a:ext>
            </a:extLst>
          </p:cNvPr>
          <p:cNvSpPr>
            <a:spLocks/>
          </p:cNvSpPr>
          <p:nvPr/>
        </p:nvSpPr>
        <p:spPr bwMode="auto">
          <a:xfrm>
            <a:off x="7793776" y="2220272"/>
            <a:ext cx="365472" cy="393865"/>
          </a:xfrm>
          <a:custGeom>
            <a:avLst/>
            <a:gdLst>
              <a:gd name="T0" fmla="*/ 2013 w 2210"/>
              <a:gd name="T1" fmla="*/ 637 h 2384"/>
              <a:gd name="T2" fmla="*/ 2013 w 2210"/>
              <a:gd name="T3" fmla="*/ 338 h 2384"/>
              <a:gd name="T4" fmla="*/ 1666 w 2210"/>
              <a:gd name="T5" fmla="*/ 684 h 2384"/>
              <a:gd name="T6" fmla="*/ 1064 w 2210"/>
              <a:gd name="T7" fmla="*/ 1286 h 2384"/>
              <a:gd name="T8" fmla="*/ 646 w 2210"/>
              <a:gd name="T9" fmla="*/ 868 h 2384"/>
              <a:gd name="T10" fmla="*/ 316 w 2210"/>
              <a:gd name="T11" fmla="*/ 1198 h 2384"/>
              <a:gd name="T12" fmla="*/ 191 w 2210"/>
              <a:gd name="T13" fmla="*/ 1073 h 2384"/>
              <a:gd name="T14" fmla="*/ 210 w 2210"/>
              <a:gd name="T15" fmla="*/ 1211 h 2384"/>
              <a:gd name="T16" fmla="*/ 891 w 2210"/>
              <a:gd name="T17" fmla="*/ 1750 h 2384"/>
              <a:gd name="T18" fmla="*/ 1590 w 2210"/>
              <a:gd name="T19" fmla="*/ 1051 h 2384"/>
              <a:gd name="T20" fmla="*/ 1573 w 2210"/>
              <a:gd name="T21" fmla="*/ 897 h 2384"/>
              <a:gd name="T22" fmla="*/ 1726 w 2210"/>
              <a:gd name="T23" fmla="*/ 744 h 2384"/>
              <a:gd name="T24" fmla="*/ 1780 w 2210"/>
              <a:gd name="T25" fmla="*/ 1051 h 2384"/>
              <a:gd name="T26" fmla="*/ 1646 w 2210"/>
              <a:gd name="T27" fmla="*/ 1521 h 2384"/>
              <a:gd name="T28" fmla="*/ 2123 w 2210"/>
              <a:gd name="T29" fmla="*/ 1996 h 2384"/>
              <a:gd name="T30" fmla="*/ 2123 w 2210"/>
              <a:gd name="T31" fmla="*/ 2284 h 2384"/>
              <a:gd name="T32" fmla="*/ 2103 w 2210"/>
              <a:gd name="T33" fmla="*/ 2304 h 2384"/>
              <a:gd name="T34" fmla="*/ 1815 w 2210"/>
              <a:gd name="T35" fmla="*/ 2304 h 2384"/>
              <a:gd name="T36" fmla="*/ 1332 w 2210"/>
              <a:gd name="T37" fmla="*/ 1823 h 2384"/>
              <a:gd name="T38" fmla="*/ 891 w 2210"/>
              <a:gd name="T39" fmla="*/ 1941 h 2384"/>
              <a:gd name="T40" fmla="*/ 0 w 2210"/>
              <a:gd name="T41" fmla="*/ 1051 h 2384"/>
              <a:gd name="T42" fmla="*/ 2 w 2210"/>
              <a:gd name="T43" fmla="*/ 1003 h 2384"/>
              <a:gd name="T44" fmla="*/ 8 w 2210"/>
              <a:gd name="T45" fmla="*/ 938 h 2384"/>
              <a:gd name="T46" fmla="*/ 20 w 2210"/>
              <a:gd name="T47" fmla="*/ 866 h 2384"/>
              <a:gd name="T48" fmla="*/ 891 w 2210"/>
              <a:gd name="T49" fmla="*/ 161 h 2384"/>
              <a:gd name="T50" fmla="*/ 1524 w 2210"/>
              <a:gd name="T51" fmla="*/ 427 h 2384"/>
              <a:gd name="T52" fmla="*/ 1389 w 2210"/>
              <a:gd name="T53" fmla="*/ 562 h 2384"/>
              <a:gd name="T54" fmla="*/ 891 w 2210"/>
              <a:gd name="T55" fmla="*/ 352 h 2384"/>
              <a:gd name="T56" fmla="*/ 262 w 2210"/>
              <a:gd name="T57" fmla="*/ 744 h 2384"/>
              <a:gd name="T58" fmla="*/ 227 w 2210"/>
              <a:gd name="T59" fmla="*/ 829 h 2384"/>
              <a:gd name="T60" fmla="*/ 316 w 2210"/>
              <a:gd name="T61" fmla="*/ 919 h 2384"/>
              <a:gd name="T62" fmla="*/ 646 w 2210"/>
              <a:gd name="T63" fmla="*/ 589 h 2384"/>
              <a:gd name="T64" fmla="*/ 1064 w 2210"/>
              <a:gd name="T65" fmla="*/ 1007 h 2384"/>
              <a:gd name="T66" fmla="*/ 1449 w 2210"/>
              <a:gd name="T67" fmla="*/ 621 h 2384"/>
              <a:gd name="T68" fmla="*/ 1584 w 2210"/>
              <a:gd name="T69" fmla="*/ 487 h 2384"/>
              <a:gd name="T70" fmla="*/ 1873 w 2210"/>
              <a:gd name="T71" fmla="*/ 198 h 2384"/>
              <a:gd name="T72" fmla="*/ 1586 w 2210"/>
              <a:gd name="T73" fmla="*/ 198 h 2384"/>
              <a:gd name="T74" fmla="*/ 1586 w 2210"/>
              <a:gd name="T75" fmla="*/ 0 h 2384"/>
              <a:gd name="T76" fmla="*/ 2210 w 2210"/>
              <a:gd name="T77" fmla="*/ 0 h 2384"/>
              <a:gd name="T78" fmla="*/ 2210 w 2210"/>
              <a:gd name="T79" fmla="*/ 637 h 2384"/>
              <a:gd name="T80" fmla="*/ 2013 w 2210"/>
              <a:gd name="T81" fmla="*/ 637 h 2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210" h="2384">
                <a:moveTo>
                  <a:pt x="2013" y="637"/>
                </a:moveTo>
                <a:lnTo>
                  <a:pt x="2013" y="338"/>
                </a:lnTo>
                <a:lnTo>
                  <a:pt x="1666" y="684"/>
                </a:lnTo>
                <a:lnTo>
                  <a:pt x="1064" y="1286"/>
                </a:lnTo>
                <a:lnTo>
                  <a:pt x="646" y="868"/>
                </a:lnTo>
                <a:lnTo>
                  <a:pt x="316" y="1198"/>
                </a:lnTo>
                <a:lnTo>
                  <a:pt x="191" y="1073"/>
                </a:lnTo>
                <a:cubicBezTo>
                  <a:pt x="193" y="1121"/>
                  <a:pt x="199" y="1167"/>
                  <a:pt x="210" y="1211"/>
                </a:cubicBezTo>
                <a:cubicBezTo>
                  <a:pt x="283" y="1520"/>
                  <a:pt x="560" y="1750"/>
                  <a:pt x="891" y="1750"/>
                </a:cubicBezTo>
                <a:cubicBezTo>
                  <a:pt x="1276" y="1750"/>
                  <a:pt x="1590" y="1436"/>
                  <a:pt x="1590" y="1051"/>
                </a:cubicBezTo>
                <a:cubicBezTo>
                  <a:pt x="1590" y="998"/>
                  <a:pt x="1584" y="947"/>
                  <a:pt x="1573" y="897"/>
                </a:cubicBezTo>
                <a:lnTo>
                  <a:pt x="1726" y="744"/>
                </a:lnTo>
                <a:cubicBezTo>
                  <a:pt x="1761" y="840"/>
                  <a:pt x="1780" y="943"/>
                  <a:pt x="1780" y="1051"/>
                </a:cubicBezTo>
                <a:cubicBezTo>
                  <a:pt x="1780" y="1223"/>
                  <a:pt x="1731" y="1385"/>
                  <a:pt x="1646" y="1521"/>
                </a:cubicBezTo>
                <a:lnTo>
                  <a:pt x="2123" y="1996"/>
                </a:lnTo>
                <a:cubicBezTo>
                  <a:pt x="2203" y="2076"/>
                  <a:pt x="2203" y="2205"/>
                  <a:pt x="2123" y="2284"/>
                </a:cubicBezTo>
                <a:lnTo>
                  <a:pt x="2103" y="2304"/>
                </a:lnTo>
                <a:cubicBezTo>
                  <a:pt x="2024" y="2384"/>
                  <a:pt x="1894" y="2384"/>
                  <a:pt x="1815" y="2304"/>
                </a:cubicBezTo>
                <a:lnTo>
                  <a:pt x="1332" y="1823"/>
                </a:lnTo>
                <a:cubicBezTo>
                  <a:pt x="1202" y="1898"/>
                  <a:pt x="1051" y="1941"/>
                  <a:pt x="891" y="1941"/>
                </a:cubicBezTo>
                <a:cubicBezTo>
                  <a:pt x="400" y="1941"/>
                  <a:pt x="0" y="1542"/>
                  <a:pt x="0" y="1051"/>
                </a:cubicBezTo>
                <a:cubicBezTo>
                  <a:pt x="0" y="1035"/>
                  <a:pt x="1" y="1019"/>
                  <a:pt x="2" y="1003"/>
                </a:cubicBezTo>
                <a:cubicBezTo>
                  <a:pt x="3" y="981"/>
                  <a:pt x="5" y="959"/>
                  <a:pt x="8" y="938"/>
                </a:cubicBezTo>
                <a:cubicBezTo>
                  <a:pt x="11" y="914"/>
                  <a:pt x="15" y="890"/>
                  <a:pt x="20" y="866"/>
                </a:cubicBezTo>
                <a:cubicBezTo>
                  <a:pt x="105" y="464"/>
                  <a:pt x="463" y="161"/>
                  <a:pt x="891" y="161"/>
                </a:cubicBezTo>
                <a:cubicBezTo>
                  <a:pt x="1138" y="161"/>
                  <a:pt x="1363" y="263"/>
                  <a:pt x="1524" y="427"/>
                </a:cubicBezTo>
                <a:lnTo>
                  <a:pt x="1389" y="562"/>
                </a:lnTo>
                <a:cubicBezTo>
                  <a:pt x="1262" y="432"/>
                  <a:pt x="1086" y="352"/>
                  <a:pt x="891" y="352"/>
                </a:cubicBezTo>
                <a:cubicBezTo>
                  <a:pt x="614" y="352"/>
                  <a:pt x="375" y="512"/>
                  <a:pt x="262" y="744"/>
                </a:cubicBezTo>
                <a:cubicBezTo>
                  <a:pt x="248" y="772"/>
                  <a:pt x="237" y="800"/>
                  <a:pt x="227" y="829"/>
                </a:cubicBezTo>
                <a:lnTo>
                  <a:pt x="316" y="919"/>
                </a:lnTo>
                <a:lnTo>
                  <a:pt x="646" y="589"/>
                </a:lnTo>
                <a:lnTo>
                  <a:pt x="1064" y="1007"/>
                </a:lnTo>
                <a:lnTo>
                  <a:pt x="1449" y="621"/>
                </a:lnTo>
                <a:lnTo>
                  <a:pt x="1584" y="487"/>
                </a:lnTo>
                <a:lnTo>
                  <a:pt x="1873" y="198"/>
                </a:lnTo>
                <a:lnTo>
                  <a:pt x="1586" y="198"/>
                </a:lnTo>
                <a:lnTo>
                  <a:pt x="1586" y="0"/>
                </a:lnTo>
                <a:lnTo>
                  <a:pt x="2210" y="0"/>
                </a:lnTo>
                <a:lnTo>
                  <a:pt x="2210" y="637"/>
                </a:lnTo>
                <a:lnTo>
                  <a:pt x="2013" y="637"/>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a:lstStyle>
          <a:p>
            <a:endParaRPr lang="th-TH">
              <a:solidFill>
                <a:schemeClr val="tx1">
                  <a:lumMod val="75000"/>
                  <a:lumOff val="25000"/>
                </a:schemeClr>
              </a:solidFill>
            </a:endParaRPr>
          </a:p>
        </p:txBody>
      </p:sp>
      <p:sp>
        <p:nvSpPr>
          <p:cNvPr id="33" name="Oval 7">
            <a:extLst>
              <a:ext uri="{FF2B5EF4-FFF2-40B4-BE49-F238E27FC236}">
                <a16:creationId xmlns:a16="http://schemas.microsoft.com/office/drawing/2014/main" id="{76EBD7F0-13DD-4A8E-9DDC-EC4DD6822160}"/>
              </a:ext>
            </a:extLst>
          </p:cNvPr>
          <p:cNvSpPr/>
          <p:nvPr/>
        </p:nvSpPr>
        <p:spPr>
          <a:xfrm>
            <a:off x="7616512" y="3679679"/>
            <a:ext cx="720000" cy="720000"/>
          </a:xfrm>
          <a:prstGeom prst="ellipse">
            <a:avLst/>
          </a:prstGeom>
          <a:solidFill>
            <a:srgbClr val="7EB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th-TH"/>
            </a:defPPr>
            <a:lvl1pPr marL="0" algn="l" defTabSz="914400" rtl="0" eaLnBrk="1" latinLnBrk="0" hangingPunct="1">
              <a:defRPr sz="2800" kern="1200">
                <a:solidFill>
                  <a:schemeClr val="lt1"/>
                </a:solidFill>
                <a:latin typeface="+mn-lt"/>
                <a:ea typeface="+mn-ea"/>
                <a:cs typeface="+mn-cs"/>
              </a:defRPr>
            </a:lvl1pPr>
            <a:lvl2pPr marL="457200" algn="l" defTabSz="914400" rtl="0" eaLnBrk="1" latinLnBrk="0" hangingPunct="1">
              <a:defRPr sz="2800" kern="1200">
                <a:solidFill>
                  <a:schemeClr val="lt1"/>
                </a:solidFill>
                <a:latin typeface="+mn-lt"/>
                <a:ea typeface="+mn-ea"/>
                <a:cs typeface="+mn-cs"/>
              </a:defRPr>
            </a:lvl2pPr>
            <a:lvl3pPr marL="914400" algn="l" defTabSz="914400" rtl="0" eaLnBrk="1" latinLnBrk="0" hangingPunct="1">
              <a:defRPr sz="2800" kern="1200">
                <a:solidFill>
                  <a:schemeClr val="lt1"/>
                </a:solidFill>
                <a:latin typeface="+mn-lt"/>
                <a:ea typeface="+mn-ea"/>
                <a:cs typeface="+mn-cs"/>
              </a:defRPr>
            </a:lvl3pPr>
            <a:lvl4pPr marL="1371600" algn="l" defTabSz="914400" rtl="0" eaLnBrk="1" latinLnBrk="0" hangingPunct="1">
              <a:defRPr sz="2800" kern="1200">
                <a:solidFill>
                  <a:schemeClr val="lt1"/>
                </a:solidFill>
                <a:latin typeface="+mn-lt"/>
                <a:ea typeface="+mn-ea"/>
                <a:cs typeface="+mn-cs"/>
              </a:defRPr>
            </a:lvl4pPr>
            <a:lvl5pPr marL="1828800" algn="l" defTabSz="914400" rtl="0" eaLnBrk="1" latinLnBrk="0" hangingPunct="1">
              <a:defRPr sz="2800" kern="1200">
                <a:solidFill>
                  <a:schemeClr val="lt1"/>
                </a:solidFill>
                <a:latin typeface="+mn-lt"/>
                <a:ea typeface="+mn-ea"/>
                <a:cs typeface="+mn-cs"/>
              </a:defRPr>
            </a:lvl5pPr>
            <a:lvl6pPr marL="2286000" algn="l" defTabSz="914400" rtl="0" eaLnBrk="1" latinLnBrk="0" hangingPunct="1">
              <a:defRPr sz="2800" kern="1200">
                <a:solidFill>
                  <a:schemeClr val="lt1"/>
                </a:solidFill>
                <a:latin typeface="+mn-lt"/>
                <a:ea typeface="+mn-ea"/>
                <a:cs typeface="+mn-cs"/>
              </a:defRPr>
            </a:lvl6pPr>
            <a:lvl7pPr marL="2743200" algn="l" defTabSz="914400" rtl="0" eaLnBrk="1" latinLnBrk="0" hangingPunct="1">
              <a:defRPr sz="2800" kern="1200">
                <a:solidFill>
                  <a:schemeClr val="lt1"/>
                </a:solidFill>
                <a:latin typeface="+mn-lt"/>
                <a:ea typeface="+mn-ea"/>
                <a:cs typeface="+mn-cs"/>
              </a:defRPr>
            </a:lvl7pPr>
            <a:lvl8pPr marL="3200400" algn="l" defTabSz="914400" rtl="0" eaLnBrk="1" latinLnBrk="0" hangingPunct="1">
              <a:defRPr sz="2800" kern="1200">
                <a:solidFill>
                  <a:schemeClr val="lt1"/>
                </a:solidFill>
                <a:latin typeface="+mn-lt"/>
                <a:ea typeface="+mn-ea"/>
                <a:cs typeface="+mn-cs"/>
              </a:defRPr>
            </a:lvl8pPr>
            <a:lvl9pPr marL="3657600" algn="l" defTabSz="914400" rtl="0" eaLnBrk="1" latinLnBrk="0" hangingPunct="1">
              <a:defRPr sz="2800" kern="1200">
                <a:solidFill>
                  <a:schemeClr val="lt1"/>
                </a:solidFill>
                <a:latin typeface="+mn-lt"/>
                <a:ea typeface="+mn-ea"/>
                <a:cs typeface="+mn-cs"/>
              </a:defRPr>
            </a:lvl9pPr>
          </a:lstStyle>
          <a:p>
            <a:pPr algn="ctr"/>
            <a:endParaRPr lang="th-TH" sz="2000" dirty="0">
              <a:solidFill>
                <a:schemeClr val="tx1">
                  <a:lumMod val="75000"/>
                  <a:lumOff val="25000"/>
                </a:schemeClr>
              </a:solidFill>
            </a:endParaRPr>
          </a:p>
        </p:txBody>
      </p:sp>
      <p:grpSp>
        <p:nvGrpSpPr>
          <p:cNvPr id="34" name="Group 24">
            <a:extLst>
              <a:ext uri="{FF2B5EF4-FFF2-40B4-BE49-F238E27FC236}">
                <a16:creationId xmlns:a16="http://schemas.microsoft.com/office/drawing/2014/main" id="{9134755F-E010-442B-AF6E-572B9A746F6E}"/>
              </a:ext>
            </a:extLst>
          </p:cNvPr>
          <p:cNvGrpSpPr>
            <a:grpSpLocks noChangeAspect="1"/>
          </p:cNvGrpSpPr>
          <p:nvPr/>
        </p:nvGrpSpPr>
        <p:grpSpPr bwMode="auto">
          <a:xfrm>
            <a:off x="7833320" y="3859738"/>
            <a:ext cx="286385" cy="359882"/>
            <a:chOff x="3914" y="1882"/>
            <a:chExt cx="226" cy="284"/>
          </a:xfrm>
          <a:solidFill>
            <a:schemeClr val="bg1"/>
          </a:solidFill>
        </p:grpSpPr>
        <p:sp>
          <p:nvSpPr>
            <p:cNvPr id="35" name="Freeform 25">
              <a:extLst>
                <a:ext uri="{FF2B5EF4-FFF2-40B4-BE49-F238E27FC236}">
                  <a16:creationId xmlns:a16="http://schemas.microsoft.com/office/drawing/2014/main" id="{24BB0599-EEBB-4C33-95A3-C52FE1D8FC70}"/>
                </a:ext>
              </a:extLst>
            </p:cNvPr>
            <p:cNvSpPr>
              <a:spLocks noEditPoints="1"/>
            </p:cNvSpPr>
            <p:nvPr/>
          </p:nvSpPr>
          <p:spPr bwMode="auto">
            <a:xfrm>
              <a:off x="3914" y="1882"/>
              <a:ext cx="226" cy="284"/>
            </a:xfrm>
            <a:custGeom>
              <a:avLst/>
              <a:gdLst>
                <a:gd name="T0" fmla="*/ 870 w 1000"/>
                <a:gd name="T1" fmla="*/ 144 h 1255"/>
                <a:gd name="T2" fmla="*/ 858 w 1000"/>
                <a:gd name="T3" fmla="*/ 26 h 1255"/>
                <a:gd name="T4" fmla="*/ 853 w 1000"/>
                <a:gd name="T5" fmla="*/ 0 h 1255"/>
                <a:gd name="T6" fmla="*/ 154 w 1000"/>
                <a:gd name="T7" fmla="*/ 0 h 1255"/>
                <a:gd name="T8" fmla="*/ 149 w 1000"/>
                <a:gd name="T9" fmla="*/ 26 h 1255"/>
                <a:gd name="T10" fmla="*/ 135 w 1000"/>
                <a:gd name="T11" fmla="*/ 143 h 1255"/>
                <a:gd name="T12" fmla="*/ 0 w 1000"/>
                <a:gd name="T13" fmla="*/ 311 h 1255"/>
                <a:gd name="T14" fmla="*/ 177 w 1000"/>
                <a:gd name="T15" fmla="*/ 485 h 1255"/>
                <a:gd name="T16" fmla="*/ 237 w 1000"/>
                <a:gd name="T17" fmla="*/ 591 h 1255"/>
                <a:gd name="T18" fmla="*/ 395 w 1000"/>
                <a:gd name="T19" fmla="*/ 690 h 1255"/>
                <a:gd name="T20" fmla="*/ 295 w 1000"/>
                <a:gd name="T21" fmla="*/ 971 h 1255"/>
                <a:gd name="T22" fmla="*/ 143 w 1000"/>
                <a:gd name="T23" fmla="*/ 971 h 1255"/>
                <a:gd name="T24" fmla="*/ 143 w 1000"/>
                <a:gd name="T25" fmla="*/ 1255 h 1255"/>
                <a:gd name="T26" fmla="*/ 858 w 1000"/>
                <a:gd name="T27" fmla="*/ 1255 h 1255"/>
                <a:gd name="T28" fmla="*/ 858 w 1000"/>
                <a:gd name="T29" fmla="*/ 971 h 1255"/>
                <a:gd name="T30" fmla="*/ 708 w 1000"/>
                <a:gd name="T31" fmla="*/ 971 h 1255"/>
                <a:gd name="T32" fmla="*/ 608 w 1000"/>
                <a:gd name="T33" fmla="*/ 689 h 1255"/>
                <a:gd name="T34" fmla="*/ 765 w 1000"/>
                <a:gd name="T35" fmla="*/ 590 h 1255"/>
                <a:gd name="T36" fmla="*/ 826 w 1000"/>
                <a:gd name="T37" fmla="*/ 485 h 1255"/>
                <a:gd name="T38" fmla="*/ 1000 w 1000"/>
                <a:gd name="T39" fmla="*/ 311 h 1255"/>
                <a:gd name="T40" fmla="*/ 870 w 1000"/>
                <a:gd name="T41" fmla="*/ 144 h 1255"/>
                <a:gd name="T42" fmla="*/ 65 w 1000"/>
                <a:gd name="T43" fmla="*/ 311 h 1255"/>
                <a:gd name="T44" fmla="*/ 133 w 1000"/>
                <a:gd name="T45" fmla="*/ 212 h 1255"/>
                <a:gd name="T46" fmla="*/ 155 w 1000"/>
                <a:gd name="T47" fmla="*/ 417 h 1255"/>
                <a:gd name="T48" fmla="*/ 65 w 1000"/>
                <a:gd name="T49" fmla="*/ 311 h 1255"/>
                <a:gd name="T50" fmla="*/ 793 w 1000"/>
                <a:gd name="T51" fmla="*/ 1190 h 1255"/>
                <a:gd name="T52" fmla="*/ 208 w 1000"/>
                <a:gd name="T53" fmla="*/ 1190 h 1255"/>
                <a:gd name="T54" fmla="*/ 208 w 1000"/>
                <a:gd name="T55" fmla="*/ 1036 h 1255"/>
                <a:gd name="T56" fmla="*/ 793 w 1000"/>
                <a:gd name="T57" fmla="*/ 1036 h 1255"/>
                <a:gd name="T58" fmla="*/ 793 w 1000"/>
                <a:gd name="T59" fmla="*/ 1190 h 1255"/>
                <a:gd name="T60" fmla="*/ 639 w 1000"/>
                <a:gd name="T61" fmla="*/ 971 h 1255"/>
                <a:gd name="T62" fmla="*/ 364 w 1000"/>
                <a:gd name="T63" fmla="*/ 971 h 1255"/>
                <a:gd name="T64" fmla="*/ 460 w 1000"/>
                <a:gd name="T65" fmla="*/ 701 h 1255"/>
                <a:gd name="T66" fmla="*/ 501 w 1000"/>
                <a:gd name="T67" fmla="*/ 705 h 1255"/>
                <a:gd name="T68" fmla="*/ 543 w 1000"/>
                <a:gd name="T69" fmla="*/ 701 h 1255"/>
                <a:gd name="T70" fmla="*/ 639 w 1000"/>
                <a:gd name="T71" fmla="*/ 971 h 1255"/>
                <a:gd name="T72" fmla="*/ 715 w 1000"/>
                <a:gd name="T73" fmla="*/ 549 h 1255"/>
                <a:gd name="T74" fmla="*/ 501 w 1000"/>
                <a:gd name="T75" fmla="*/ 640 h 1255"/>
                <a:gd name="T76" fmla="*/ 287 w 1000"/>
                <a:gd name="T77" fmla="*/ 549 h 1255"/>
                <a:gd name="T78" fmla="*/ 209 w 1000"/>
                <a:gd name="T79" fmla="*/ 65 h 1255"/>
                <a:gd name="T80" fmla="*/ 798 w 1000"/>
                <a:gd name="T81" fmla="*/ 65 h 1255"/>
                <a:gd name="T82" fmla="*/ 715 w 1000"/>
                <a:gd name="T83" fmla="*/ 549 h 1255"/>
                <a:gd name="T84" fmla="*/ 849 w 1000"/>
                <a:gd name="T85" fmla="*/ 416 h 1255"/>
                <a:gd name="T86" fmla="*/ 872 w 1000"/>
                <a:gd name="T87" fmla="*/ 214 h 1255"/>
                <a:gd name="T88" fmla="*/ 935 w 1000"/>
                <a:gd name="T89" fmla="*/ 311 h 1255"/>
                <a:gd name="T90" fmla="*/ 849 w 1000"/>
                <a:gd name="T91" fmla="*/ 416 h 1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00" h="1255">
                  <a:moveTo>
                    <a:pt x="870" y="144"/>
                  </a:moveTo>
                  <a:cubicBezTo>
                    <a:pt x="867" y="78"/>
                    <a:pt x="859" y="32"/>
                    <a:pt x="858" y="26"/>
                  </a:cubicBezTo>
                  <a:lnTo>
                    <a:pt x="853" y="0"/>
                  </a:lnTo>
                  <a:lnTo>
                    <a:pt x="154" y="0"/>
                  </a:lnTo>
                  <a:lnTo>
                    <a:pt x="149" y="26"/>
                  </a:lnTo>
                  <a:cubicBezTo>
                    <a:pt x="148" y="31"/>
                    <a:pt x="140" y="78"/>
                    <a:pt x="135" y="143"/>
                  </a:cubicBezTo>
                  <a:cubicBezTo>
                    <a:pt x="57" y="162"/>
                    <a:pt x="0" y="230"/>
                    <a:pt x="0" y="311"/>
                  </a:cubicBezTo>
                  <a:cubicBezTo>
                    <a:pt x="0" y="406"/>
                    <a:pt x="79" y="483"/>
                    <a:pt x="177" y="485"/>
                  </a:cubicBezTo>
                  <a:cubicBezTo>
                    <a:pt x="192" y="523"/>
                    <a:pt x="211" y="559"/>
                    <a:pt x="237" y="591"/>
                  </a:cubicBezTo>
                  <a:cubicBezTo>
                    <a:pt x="278" y="641"/>
                    <a:pt x="332" y="673"/>
                    <a:pt x="395" y="690"/>
                  </a:cubicBezTo>
                  <a:lnTo>
                    <a:pt x="295" y="971"/>
                  </a:lnTo>
                  <a:lnTo>
                    <a:pt x="143" y="971"/>
                  </a:lnTo>
                  <a:lnTo>
                    <a:pt x="143" y="1255"/>
                  </a:lnTo>
                  <a:lnTo>
                    <a:pt x="858" y="1255"/>
                  </a:lnTo>
                  <a:lnTo>
                    <a:pt x="858" y="971"/>
                  </a:lnTo>
                  <a:lnTo>
                    <a:pt x="708" y="971"/>
                  </a:lnTo>
                  <a:lnTo>
                    <a:pt x="608" y="689"/>
                  </a:lnTo>
                  <a:cubicBezTo>
                    <a:pt x="670" y="672"/>
                    <a:pt x="724" y="640"/>
                    <a:pt x="765" y="590"/>
                  </a:cubicBezTo>
                  <a:cubicBezTo>
                    <a:pt x="791" y="559"/>
                    <a:pt x="811" y="523"/>
                    <a:pt x="826" y="485"/>
                  </a:cubicBezTo>
                  <a:cubicBezTo>
                    <a:pt x="923" y="482"/>
                    <a:pt x="1000" y="405"/>
                    <a:pt x="1000" y="311"/>
                  </a:cubicBezTo>
                  <a:cubicBezTo>
                    <a:pt x="1000" y="232"/>
                    <a:pt x="946" y="165"/>
                    <a:pt x="870" y="144"/>
                  </a:cubicBezTo>
                  <a:close/>
                  <a:moveTo>
                    <a:pt x="65" y="311"/>
                  </a:moveTo>
                  <a:cubicBezTo>
                    <a:pt x="65" y="267"/>
                    <a:pt x="93" y="230"/>
                    <a:pt x="133" y="212"/>
                  </a:cubicBezTo>
                  <a:cubicBezTo>
                    <a:pt x="132" y="276"/>
                    <a:pt x="137" y="347"/>
                    <a:pt x="155" y="417"/>
                  </a:cubicBezTo>
                  <a:cubicBezTo>
                    <a:pt x="104" y="405"/>
                    <a:pt x="65" y="363"/>
                    <a:pt x="65" y="311"/>
                  </a:cubicBezTo>
                  <a:close/>
                  <a:moveTo>
                    <a:pt x="793" y="1190"/>
                  </a:moveTo>
                  <a:lnTo>
                    <a:pt x="208" y="1190"/>
                  </a:lnTo>
                  <a:lnTo>
                    <a:pt x="208" y="1036"/>
                  </a:lnTo>
                  <a:lnTo>
                    <a:pt x="793" y="1036"/>
                  </a:lnTo>
                  <a:lnTo>
                    <a:pt x="793" y="1190"/>
                  </a:lnTo>
                  <a:close/>
                  <a:moveTo>
                    <a:pt x="639" y="971"/>
                  </a:moveTo>
                  <a:lnTo>
                    <a:pt x="364" y="971"/>
                  </a:lnTo>
                  <a:lnTo>
                    <a:pt x="460" y="701"/>
                  </a:lnTo>
                  <a:cubicBezTo>
                    <a:pt x="474" y="702"/>
                    <a:pt x="486" y="705"/>
                    <a:pt x="501" y="705"/>
                  </a:cubicBezTo>
                  <a:cubicBezTo>
                    <a:pt x="515" y="705"/>
                    <a:pt x="529" y="702"/>
                    <a:pt x="543" y="701"/>
                  </a:cubicBezTo>
                  <a:lnTo>
                    <a:pt x="639" y="971"/>
                  </a:lnTo>
                  <a:close/>
                  <a:moveTo>
                    <a:pt x="715" y="549"/>
                  </a:moveTo>
                  <a:cubicBezTo>
                    <a:pt x="664" y="610"/>
                    <a:pt x="594" y="640"/>
                    <a:pt x="501" y="640"/>
                  </a:cubicBezTo>
                  <a:cubicBezTo>
                    <a:pt x="407" y="640"/>
                    <a:pt x="338" y="610"/>
                    <a:pt x="287" y="549"/>
                  </a:cubicBezTo>
                  <a:cubicBezTo>
                    <a:pt x="172" y="410"/>
                    <a:pt x="197" y="148"/>
                    <a:pt x="209" y="65"/>
                  </a:cubicBezTo>
                  <a:lnTo>
                    <a:pt x="798" y="65"/>
                  </a:lnTo>
                  <a:cubicBezTo>
                    <a:pt x="809" y="149"/>
                    <a:pt x="832" y="409"/>
                    <a:pt x="715" y="549"/>
                  </a:cubicBezTo>
                  <a:close/>
                  <a:moveTo>
                    <a:pt x="849" y="416"/>
                  </a:moveTo>
                  <a:cubicBezTo>
                    <a:pt x="866" y="348"/>
                    <a:pt x="872" y="277"/>
                    <a:pt x="872" y="214"/>
                  </a:cubicBezTo>
                  <a:cubicBezTo>
                    <a:pt x="910" y="232"/>
                    <a:pt x="935" y="269"/>
                    <a:pt x="935" y="311"/>
                  </a:cubicBezTo>
                  <a:cubicBezTo>
                    <a:pt x="935" y="362"/>
                    <a:pt x="898" y="404"/>
                    <a:pt x="849" y="416"/>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a:lstStyle>
            <a:p>
              <a:endParaRPr lang="th-TH">
                <a:solidFill>
                  <a:schemeClr val="tx1">
                    <a:lumMod val="75000"/>
                    <a:lumOff val="25000"/>
                  </a:schemeClr>
                </a:solidFill>
              </a:endParaRPr>
            </a:p>
          </p:txBody>
        </p:sp>
        <p:sp>
          <p:nvSpPr>
            <p:cNvPr id="36" name="Freeform 26">
              <a:extLst>
                <a:ext uri="{FF2B5EF4-FFF2-40B4-BE49-F238E27FC236}">
                  <a16:creationId xmlns:a16="http://schemas.microsoft.com/office/drawing/2014/main" id="{AECC82B2-DD72-47F2-B295-6B205428DB3E}"/>
                </a:ext>
              </a:extLst>
            </p:cNvPr>
            <p:cNvSpPr>
              <a:spLocks/>
            </p:cNvSpPr>
            <p:nvPr/>
          </p:nvSpPr>
          <p:spPr bwMode="auto">
            <a:xfrm>
              <a:off x="3995" y="1921"/>
              <a:ext cx="68" cy="64"/>
            </a:xfrm>
            <a:custGeom>
              <a:avLst/>
              <a:gdLst>
                <a:gd name="T0" fmla="*/ 194 w 297"/>
                <a:gd name="T1" fmla="*/ 93 h 282"/>
                <a:gd name="T2" fmla="*/ 148 w 297"/>
                <a:gd name="T3" fmla="*/ 0 h 282"/>
                <a:gd name="T4" fmla="*/ 102 w 297"/>
                <a:gd name="T5" fmla="*/ 93 h 282"/>
                <a:gd name="T6" fmla="*/ 0 w 297"/>
                <a:gd name="T7" fmla="*/ 108 h 282"/>
                <a:gd name="T8" fmla="*/ 74 w 297"/>
                <a:gd name="T9" fmla="*/ 180 h 282"/>
                <a:gd name="T10" fmla="*/ 56 w 297"/>
                <a:gd name="T11" fmla="*/ 282 h 282"/>
                <a:gd name="T12" fmla="*/ 148 w 297"/>
                <a:gd name="T13" fmla="*/ 234 h 282"/>
                <a:gd name="T14" fmla="*/ 240 w 297"/>
                <a:gd name="T15" fmla="*/ 282 h 282"/>
                <a:gd name="T16" fmla="*/ 223 w 297"/>
                <a:gd name="T17" fmla="*/ 180 h 282"/>
                <a:gd name="T18" fmla="*/ 297 w 297"/>
                <a:gd name="T19" fmla="*/ 108 h 282"/>
                <a:gd name="T20" fmla="*/ 194 w 297"/>
                <a:gd name="T21" fmla="*/ 93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7" h="282">
                  <a:moveTo>
                    <a:pt x="194" y="93"/>
                  </a:moveTo>
                  <a:lnTo>
                    <a:pt x="148" y="0"/>
                  </a:lnTo>
                  <a:lnTo>
                    <a:pt x="102" y="93"/>
                  </a:lnTo>
                  <a:lnTo>
                    <a:pt x="0" y="108"/>
                  </a:lnTo>
                  <a:lnTo>
                    <a:pt x="74" y="180"/>
                  </a:lnTo>
                  <a:lnTo>
                    <a:pt x="56" y="282"/>
                  </a:lnTo>
                  <a:lnTo>
                    <a:pt x="148" y="234"/>
                  </a:lnTo>
                  <a:lnTo>
                    <a:pt x="240" y="282"/>
                  </a:lnTo>
                  <a:lnTo>
                    <a:pt x="223" y="180"/>
                  </a:lnTo>
                  <a:lnTo>
                    <a:pt x="297" y="108"/>
                  </a:lnTo>
                  <a:lnTo>
                    <a:pt x="194" y="9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a:lstStyle>
            <a:p>
              <a:endParaRPr lang="th-TH">
                <a:solidFill>
                  <a:schemeClr val="tx1">
                    <a:lumMod val="75000"/>
                    <a:lumOff val="25000"/>
                  </a:schemeClr>
                </a:solidFill>
              </a:endParaRPr>
            </a:p>
          </p:txBody>
        </p:sp>
      </p:grpSp>
      <p:sp>
        <p:nvSpPr>
          <p:cNvPr id="37" name="Oval 8">
            <a:extLst>
              <a:ext uri="{FF2B5EF4-FFF2-40B4-BE49-F238E27FC236}">
                <a16:creationId xmlns:a16="http://schemas.microsoft.com/office/drawing/2014/main" id="{A5ACD017-0D9E-417F-8065-39E66530ADE6}"/>
              </a:ext>
            </a:extLst>
          </p:cNvPr>
          <p:cNvSpPr/>
          <p:nvPr/>
        </p:nvSpPr>
        <p:spPr>
          <a:xfrm>
            <a:off x="7616512" y="5302154"/>
            <a:ext cx="720000" cy="720000"/>
          </a:xfrm>
          <a:prstGeom prst="ellipse">
            <a:avLst/>
          </a:prstGeom>
          <a:solidFill>
            <a:srgbClr val="642E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th-TH"/>
            </a:defPPr>
            <a:lvl1pPr marL="0" algn="l" defTabSz="914400" rtl="0" eaLnBrk="1" latinLnBrk="0" hangingPunct="1">
              <a:defRPr sz="2800" kern="1200">
                <a:solidFill>
                  <a:schemeClr val="lt1"/>
                </a:solidFill>
                <a:latin typeface="+mn-lt"/>
                <a:ea typeface="+mn-ea"/>
                <a:cs typeface="+mn-cs"/>
              </a:defRPr>
            </a:lvl1pPr>
            <a:lvl2pPr marL="457200" algn="l" defTabSz="914400" rtl="0" eaLnBrk="1" latinLnBrk="0" hangingPunct="1">
              <a:defRPr sz="2800" kern="1200">
                <a:solidFill>
                  <a:schemeClr val="lt1"/>
                </a:solidFill>
                <a:latin typeface="+mn-lt"/>
                <a:ea typeface="+mn-ea"/>
                <a:cs typeface="+mn-cs"/>
              </a:defRPr>
            </a:lvl2pPr>
            <a:lvl3pPr marL="914400" algn="l" defTabSz="914400" rtl="0" eaLnBrk="1" latinLnBrk="0" hangingPunct="1">
              <a:defRPr sz="2800" kern="1200">
                <a:solidFill>
                  <a:schemeClr val="lt1"/>
                </a:solidFill>
                <a:latin typeface="+mn-lt"/>
                <a:ea typeface="+mn-ea"/>
                <a:cs typeface="+mn-cs"/>
              </a:defRPr>
            </a:lvl3pPr>
            <a:lvl4pPr marL="1371600" algn="l" defTabSz="914400" rtl="0" eaLnBrk="1" latinLnBrk="0" hangingPunct="1">
              <a:defRPr sz="2800" kern="1200">
                <a:solidFill>
                  <a:schemeClr val="lt1"/>
                </a:solidFill>
                <a:latin typeface="+mn-lt"/>
                <a:ea typeface="+mn-ea"/>
                <a:cs typeface="+mn-cs"/>
              </a:defRPr>
            </a:lvl4pPr>
            <a:lvl5pPr marL="1828800" algn="l" defTabSz="914400" rtl="0" eaLnBrk="1" latinLnBrk="0" hangingPunct="1">
              <a:defRPr sz="2800" kern="1200">
                <a:solidFill>
                  <a:schemeClr val="lt1"/>
                </a:solidFill>
                <a:latin typeface="+mn-lt"/>
                <a:ea typeface="+mn-ea"/>
                <a:cs typeface="+mn-cs"/>
              </a:defRPr>
            </a:lvl5pPr>
            <a:lvl6pPr marL="2286000" algn="l" defTabSz="914400" rtl="0" eaLnBrk="1" latinLnBrk="0" hangingPunct="1">
              <a:defRPr sz="2800" kern="1200">
                <a:solidFill>
                  <a:schemeClr val="lt1"/>
                </a:solidFill>
                <a:latin typeface="+mn-lt"/>
                <a:ea typeface="+mn-ea"/>
                <a:cs typeface="+mn-cs"/>
              </a:defRPr>
            </a:lvl6pPr>
            <a:lvl7pPr marL="2743200" algn="l" defTabSz="914400" rtl="0" eaLnBrk="1" latinLnBrk="0" hangingPunct="1">
              <a:defRPr sz="2800" kern="1200">
                <a:solidFill>
                  <a:schemeClr val="lt1"/>
                </a:solidFill>
                <a:latin typeface="+mn-lt"/>
                <a:ea typeface="+mn-ea"/>
                <a:cs typeface="+mn-cs"/>
              </a:defRPr>
            </a:lvl7pPr>
            <a:lvl8pPr marL="3200400" algn="l" defTabSz="914400" rtl="0" eaLnBrk="1" latinLnBrk="0" hangingPunct="1">
              <a:defRPr sz="2800" kern="1200">
                <a:solidFill>
                  <a:schemeClr val="lt1"/>
                </a:solidFill>
                <a:latin typeface="+mn-lt"/>
                <a:ea typeface="+mn-ea"/>
                <a:cs typeface="+mn-cs"/>
              </a:defRPr>
            </a:lvl8pPr>
            <a:lvl9pPr marL="3657600" algn="l" defTabSz="914400" rtl="0" eaLnBrk="1" latinLnBrk="0" hangingPunct="1">
              <a:defRPr sz="2800" kern="1200">
                <a:solidFill>
                  <a:schemeClr val="lt1"/>
                </a:solidFill>
                <a:latin typeface="+mn-lt"/>
                <a:ea typeface="+mn-ea"/>
                <a:cs typeface="+mn-cs"/>
              </a:defRPr>
            </a:lvl9pPr>
          </a:lstStyle>
          <a:p>
            <a:pPr algn="ctr"/>
            <a:endParaRPr lang="th-TH" sz="2000" dirty="0">
              <a:solidFill>
                <a:schemeClr val="tx1">
                  <a:lumMod val="75000"/>
                  <a:lumOff val="25000"/>
                </a:schemeClr>
              </a:solidFill>
            </a:endParaRPr>
          </a:p>
        </p:txBody>
      </p:sp>
      <p:grpSp>
        <p:nvGrpSpPr>
          <p:cNvPr id="38" name="Group 29">
            <a:extLst>
              <a:ext uri="{FF2B5EF4-FFF2-40B4-BE49-F238E27FC236}">
                <a16:creationId xmlns:a16="http://schemas.microsoft.com/office/drawing/2014/main" id="{3FE57EB1-F934-480F-90E4-AE2993CB3B8C}"/>
              </a:ext>
            </a:extLst>
          </p:cNvPr>
          <p:cNvGrpSpPr>
            <a:grpSpLocks noChangeAspect="1"/>
          </p:cNvGrpSpPr>
          <p:nvPr/>
        </p:nvGrpSpPr>
        <p:grpSpPr bwMode="auto">
          <a:xfrm>
            <a:off x="7778869" y="5472178"/>
            <a:ext cx="441007" cy="410443"/>
            <a:chOff x="4239" y="2878"/>
            <a:chExt cx="606" cy="564"/>
          </a:xfrm>
          <a:solidFill>
            <a:schemeClr val="bg1"/>
          </a:solidFill>
        </p:grpSpPr>
        <p:sp>
          <p:nvSpPr>
            <p:cNvPr id="39" name="Freeform 30">
              <a:extLst>
                <a:ext uri="{FF2B5EF4-FFF2-40B4-BE49-F238E27FC236}">
                  <a16:creationId xmlns:a16="http://schemas.microsoft.com/office/drawing/2014/main" id="{C2B8D569-8FE9-4C69-86DA-9E5CFAABC170}"/>
                </a:ext>
              </a:extLst>
            </p:cNvPr>
            <p:cNvSpPr>
              <a:spLocks/>
            </p:cNvSpPr>
            <p:nvPr/>
          </p:nvSpPr>
          <p:spPr bwMode="auto">
            <a:xfrm>
              <a:off x="4410" y="2878"/>
              <a:ext cx="282" cy="219"/>
            </a:xfrm>
            <a:custGeom>
              <a:avLst/>
              <a:gdLst>
                <a:gd name="T0" fmla="*/ 0 w 1242"/>
                <a:gd name="T1" fmla="*/ 483 h 963"/>
                <a:gd name="T2" fmla="*/ 140 w 1242"/>
                <a:gd name="T3" fmla="*/ 622 h 963"/>
                <a:gd name="T4" fmla="*/ 265 w 1242"/>
                <a:gd name="T5" fmla="*/ 606 h 963"/>
                <a:gd name="T6" fmla="*/ 279 w 1242"/>
                <a:gd name="T7" fmla="*/ 690 h 963"/>
                <a:gd name="T8" fmla="*/ 279 w 1242"/>
                <a:gd name="T9" fmla="*/ 963 h 963"/>
                <a:gd name="T10" fmla="*/ 511 w 1242"/>
                <a:gd name="T11" fmla="*/ 963 h 963"/>
                <a:gd name="T12" fmla="*/ 553 w 1242"/>
                <a:gd name="T13" fmla="*/ 953 h 963"/>
                <a:gd name="T14" fmla="*/ 547 w 1242"/>
                <a:gd name="T15" fmla="*/ 867 h 963"/>
                <a:gd name="T16" fmla="*/ 759 w 1242"/>
                <a:gd name="T17" fmla="*/ 675 h 963"/>
                <a:gd name="T18" fmla="*/ 971 w 1242"/>
                <a:gd name="T19" fmla="*/ 867 h 963"/>
                <a:gd name="T20" fmla="*/ 965 w 1242"/>
                <a:gd name="T21" fmla="*/ 953 h 963"/>
                <a:gd name="T22" fmla="*/ 1006 w 1242"/>
                <a:gd name="T23" fmla="*/ 963 h 963"/>
                <a:gd name="T24" fmla="*/ 1239 w 1242"/>
                <a:gd name="T25" fmla="*/ 963 h 963"/>
                <a:gd name="T26" fmla="*/ 1239 w 1242"/>
                <a:gd name="T27" fmla="*/ 117 h 963"/>
                <a:gd name="T28" fmla="*/ 1214 w 1242"/>
                <a:gd name="T29" fmla="*/ 28 h 963"/>
                <a:gd name="T30" fmla="*/ 1118 w 1242"/>
                <a:gd name="T31" fmla="*/ 3 h 963"/>
                <a:gd name="T32" fmla="*/ 279 w 1242"/>
                <a:gd name="T33" fmla="*/ 3 h 963"/>
                <a:gd name="T34" fmla="*/ 279 w 1242"/>
                <a:gd name="T35" fmla="*/ 276 h 963"/>
                <a:gd name="T36" fmla="*/ 265 w 1242"/>
                <a:gd name="T37" fmla="*/ 361 h 963"/>
                <a:gd name="T38" fmla="*/ 140 w 1242"/>
                <a:gd name="T39" fmla="*/ 344 h 963"/>
                <a:gd name="T40" fmla="*/ 0 w 1242"/>
                <a:gd name="T41" fmla="*/ 483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42" h="963">
                  <a:moveTo>
                    <a:pt x="0" y="483"/>
                  </a:moveTo>
                  <a:cubicBezTo>
                    <a:pt x="0" y="560"/>
                    <a:pt x="63" y="622"/>
                    <a:pt x="140" y="622"/>
                  </a:cubicBezTo>
                  <a:cubicBezTo>
                    <a:pt x="209" y="622"/>
                    <a:pt x="243" y="579"/>
                    <a:pt x="265" y="606"/>
                  </a:cubicBezTo>
                  <a:cubicBezTo>
                    <a:pt x="277" y="620"/>
                    <a:pt x="279" y="637"/>
                    <a:pt x="279" y="690"/>
                  </a:cubicBezTo>
                  <a:lnTo>
                    <a:pt x="279" y="963"/>
                  </a:lnTo>
                  <a:lnTo>
                    <a:pt x="511" y="963"/>
                  </a:lnTo>
                  <a:cubicBezTo>
                    <a:pt x="545" y="963"/>
                    <a:pt x="550" y="960"/>
                    <a:pt x="553" y="953"/>
                  </a:cubicBezTo>
                  <a:cubicBezTo>
                    <a:pt x="559" y="940"/>
                    <a:pt x="547" y="918"/>
                    <a:pt x="547" y="867"/>
                  </a:cubicBezTo>
                  <a:cubicBezTo>
                    <a:pt x="547" y="760"/>
                    <a:pt x="660" y="675"/>
                    <a:pt x="759" y="675"/>
                  </a:cubicBezTo>
                  <a:cubicBezTo>
                    <a:pt x="858" y="675"/>
                    <a:pt x="971" y="756"/>
                    <a:pt x="971" y="867"/>
                  </a:cubicBezTo>
                  <a:cubicBezTo>
                    <a:pt x="971" y="918"/>
                    <a:pt x="959" y="940"/>
                    <a:pt x="965" y="953"/>
                  </a:cubicBezTo>
                  <a:cubicBezTo>
                    <a:pt x="967" y="960"/>
                    <a:pt x="972" y="963"/>
                    <a:pt x="1006" y="963"/>
                  </a:cubicBezTo>
                  <a:lnTo>
                    <a:pt x="1239" y="963"/>
                  </a:lnTo>
                  <a:lnTo>
                    <a:pt x="1239" y="117"/>
                  </a:lnTo>
                  <a:cubicBezTo>
                    <a:pt x="1239" y="117"/>
                    <a:pt x="1242" y="57"/>
                    <a:pt x="1214" y="28"/>
                  </a:cubicBezTo>
                  <a:cubicBezTo>
                    <a:pt x="1185" y="0"/>
                    <a:pt x="1118" y="3"/>
                    <a:pt x="1118" y="3"/>
                  </a:cubicBezTo>
                  <a:lnTo>
                    <a:pt x="279" y="3"/>
                  </a:lnTo>
                  <a:lnTo>
                    <a:pt x="279" y="276"/>
                  </a:lnTo>
                  <a:cubicBezTo>
                    <a:pt x="279" y="329"/>
                    <a:pt x="277" y="347"/>
                    <a:pt x="265" y="361"/>
                  </a:cubicBezTo>
                  <a:cubicBezTo>
                    <a:pt x="243" y="388"/>
                    <a:pt x="209" y="344"/>
                    <a:pt x="140" y="344"/>
                  </a:cubicBezTo>
                  <a:cubicBezTo>
                    <a:pt x="63" y="344"/>
                    <a:pt x="0" y="406"/>
                    <a:pt x="0" y="48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a:lstStyle>
            <a:p>
              <a:endParaRPr lang="th-TH">
                <a:solidFill>
                  <a:schemeClr val="tx1">
                    <a:lumMod val="75000"/>
                    <a:lumOff val="25000"/>
                  </a:schemeClr>
                </a:solidFill>
              </a:endParaRPr>
            </a:p>
          </p:txBody>
        </p:sp>
        <p:sp>
          <p:nvSpPr>
            <p:cNvPr id="40" name="Freeform 31">
              <a:extLst>
                <a:ext uri="{FF2B5EF4-FFF2-40B4-BE49-F238E27FC236}">
                  <a16:creationId xmlns:a16="http://schemas.microsoft.com/office/drawing/2014/main" id="{0DEC9D10-3EC1-4B9D-9425-4DDEAE872F7B}"/>
                </a:ext>
              </a:extLst>
            </p:cNvPr>
            <p:cNvSpPr>
              <a:spLocks/>
            </p:cNvSpPr>
            <p:nvPr/>
          </p:nvSpPr>
          <p:spPr bwMode="auto">
            <a:xfrm>
              <a:off x="4239" y="2878"/>
              <a:ext cx="219" cy="282"/>
            </a:xfrm>
            <a:custGeom>
              <a:avLst/>
              <a:gdLst>
                <a:gd name="T0" fmla="*/ 5 w 965"/>
                <a:gd name="T1" fmla="*/ 965 h 1244"/>
                <a:gd name="T2" fmla="*/ 279 w 965"/>
                <a:gd name="T3" fmla="*/ 965 h 1244"/>
                <a:gd name="T4" fmla="*/ 363 w 965"/>
                <a:gd name="T5" fmla="*/ 979 h 1244"/>
                <a:gd name="T6" fmla="*/ 346 w 965"/>
                <a:gd name="T7" fmla="*/ 1104 h 1244"/>
                <a:gd name="T8" fmla="*/ 485 w 965"/>
                <a:gd name="T9" fmla="*/ 1244 h 1244"/>
                <a:gd name="T10" fmla="*/ 625 w 965"/>
                <a:gd name="T11" fmla="*/ 1104 h 1244"/>
                <a:gd name="T12" fmla="*/ 608 w 965"/>
                <a:gd name="T13" fmla="*/ 979 h 1244"/>
                <a:gd name="T14" fmla="*/ 692 w 965"/>
                <a:gd name="T15" fmla="*/ 965 h 1244"/>
                <a:gd name="T16" fmla="*/ 965 w 965"/>
                <a:gd name="T17" fmla="*/ 965 h 1244"/>
                <a:gd name="T18" fmla="*/ 965 w 965"/>
                <a:gd name="T19" fmla="*/ 733 h 1244"/>
                <a:gd name="T20" fmla="*/ 955 w 965"/>
                <a:gd name="T21" fmla="*/ 691 h 1244"/>
                <a:gd name="T22" fmla="*/ 869 w 965"/>
                <a:gd name="T23" fmla="*/ 697 h 1244"/>
                <a:gd name="T24" fmla="*/ 677 w 965"/>
                <a:gd name="T25" fmla="*/ 485 h 1244"/>
                <a:gd name="T26" fmla="*/ 869 w 965"/>
                <a:gd name="T27" fmla="*/ 273 h 1244"/>
                <a:gd name="T28" fmla="*/ 955 w 965"/>
                <a:gd name="T29" fmla="*/ 280 h 1244"/>
                <a:gd name="T30" fmla="*/ 965 w 965"/>
                <a:gd name="T31" fmla="*/ 238 h 1244"/>
                <a:gd name="T32" fmla="*/ 965 w 965"/>
                <a:gd name="T33" fmla="*/ 5 h 1244"/>
                <a:gd name="T34" fmla="*/ 141 w 965"/>
                <a:gd name="T35" fmla="*/ 5 h 1244"/>
                <a:gd name="T36" fmla="*/ 31 w 965"/>
                <a:gd name="T37" fmla="*/ 30 h 1244"/>
                <a:gd name="T38" fmla="*/ 5 w 965"/>
                <a:gd name="T39" fmla="*/ 129 h 1244"/>
                <a:gd name="T40" fmla="*/ 5 w 965"/>
                <a:gd name="T41" fmla="*/ 965 h 1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5" h="1244">
                  <a:moveTo>
                    <a:pt x="5" y="965"/>
                  </a:moveTo>
                  <a:lnTo>
                    <a:pt x="279" y="965"/>
                  </a:lnTo>
                  <a:cubicBezTo>
                    <a:pt x="331" y="965"/>
                    <a:pt x="349" y="967"/>
                    <a:pt x="363" y="979"/>
                  </a:cubicBezTo>
                  <a:cubicBezTo>
                    <a:pt x="390" y="1001"/>
                    <a:pt x="346" y="1035"/>
                    <a:pt x="346" y="1104"/>
                  </a:cubicBezTo>
                  <a:cubicBezTo>
                    <a:pt x="346" y="1181"/>
                    <a:pt x="409" y="1244"/>
                    <a:pt x="485" y="1244"/>
                  </a:cubicBezTo>
                  <a:cubicBezTo>
                    <a:pt x="562" y="1244"/>
                    <a:pt x="625" y="1181"/>
                    <a:pt x="625" y="1104"/>
                  </a:cubicBezTo>
                  <a:cubicBezTo>
                    <a:pt x="625" y="1035"/>
                    <a:pt x="581" y="1002"/>
                    <a:pt x="608" y="979"/>
                  </a:cubicBezTo>
                  <a:cubicBezTo>
                    <a:pt x="622" y="967"/>
                    <a:pt x="639" y="965"/>
                    <a:pt x="692" y="965"/>
                  </a:cubicBezTo>
                  <a:lnTo>
                    <a:pt x="965" y="965"/>
                  </a:lnTo>
                  <a:lnTo>
                    <a:pt x="965" y="733"/>
                  </a:lnTo>
                  <a:cubicBezTo>
                    <a:pt x="965" y="699"/>
                    <a:pt x="962" y="694"/>
                    <a:pt x="955" y="691"/>
                  </a:cubicBezTo>
                  <a:cubicBezTo>
                    <a:pt x="942" y="685"/>
                    <a:pt x="920" y="697"/>
                    <a:pt x="869" y="697"/>
                  </a:cubicBezTo>
                  <a:cubicBezTo>
                    <a:pt x="762" y="697"/>
                    <a:pt x="677" y="584"/>
                    <a:pt x="677" y="485"/>
                  </a:cubicBezTo>
                  <a:cubicBezTo>
                    <a:pt x="677" y="386"/>
                    <a:pt x="758" y="273"/>
                    <a:pt x="869" y="273"/>
                  </a:cubicBezTo>
                  <a:cubicBezTo>
                    <a:pt x="920" y="273"/>
                    <a:pt x="942" y="285"/>
                    <a:pt x="955" y="280"/>
                  </a:cubicBezTo>
                  <a:cubicBezTo>
                    <a:pt x="962" y="277"/>
                    <a:pt x="965" y="272"/>
                    <a:pt x="965" y="238"/>
                  </a:cubicBezTo>
                  <a:lnTo>
                    <a:pt x="965" y="5"/>
                  </a:lnTo>
                  <a:lnTo>
                    <a:pt x="141" y="5"/>
                  </a:lnTo>
                  <a:cubicBezTo>
                    <a:pt x="141" y="5"/>
                    <a:pt x="61" y="0"/>
                    <a:pt x="31" y="30"/>
                  </a:cubicBezTo>
                  <a:cubicBezTo>
                    <a:pt x="0" y="61"/>
                    <a:pt x="5" y="129"/>
                    <a:pt x="5" y="129"/>
                  </a:cubicBezTo>
                  <a:lnTo>
                    <a:pt x="5" y="96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a:lstStyle>
            <a:p>
              <a:endParaRPr lang="th-TH">
                <a:solidFill>
                  <a:schemeClr val="tx1">
                    <a:lumMod val="75000"/>
                    <a:lumOff val="25000"/>
                  </a:schemeClr>
                </a:solidFill>
              </a:endParaRPr>
            </a:p>
          </p:txBody>
        </p:sp>
        <p:sp>
          <p:nvSpPr>
            <p:cNvPr id="41" name="Freeform 32">
              <a:extLst>
                <a:ext uri="{FF2B5EF4-FFF2-40B4-BE49-F238E27FC236}">
                  <a16:creationId xmlns:a16="http://schemas.microsoft.com/office/drawing/2014/main" id="{23EDE46B-656D-42C1-ACCA-CEE836E6F234}"/>
                </a:ext>
              </a:extLst>
            </p:cNvPr>
            <p:cNvSpPr>
              <a:spLocks/>
            </p:cNvSpPr>
            <p:nvPr/>
          </p:nvSpPr>
          <p:spPr bwMode="auto">
            <a:xfrm>
              <a:off x="4240" y="3113"/>
              <a:ext cx="281" cy="218"/>
            </a:xfrm>
            <a:custGeom>
              <a:avLst/>
              <a:gdLst>
                <a:gd name="T0" fmla="*/ 1240 w 1240"/>
                <a:gd name="T1" fmla="*/ 480 h 960"/>
                <a:gd name="T2" fmla="*/ 1101 w 1240"/>
                <a:gd name="T3" fmla="*/ 341 h 960"/>
                <a:gd name="T4" fmla="*/ 975 w 1240"/>
                <a:gd name="T5" fmla="*/ 357 h 960"/>
                <a:gd name="T6" fmla="*/ 961 w 1240"/>
                <a:gd name="T7" fmla="*/ 273 h 960"/>
                <a:gd name="T8" fmla="*/ 961 w 1240"/>
                <a:gd name="T9" fmla="*/ 0 h 960"/>
                <a:gd name="T10" fmla="*/ 729 w 1240"/>
                <a:gd name="T11" fmla="*/ 0 h 960"/>
                <a:gd name="T12" fmla="*/ 687 w 1240"/>
                <a:gd name="T13" fmla="*/ 10 h 960"/>
                <a:gd name="T14" fmla="*/ 693 w 1240"/>
                <a:gd name="T15" fmla="*/ 96 h 960"/>
                <a:gd name="T16" fmla="*/ 481 w 1240"/>
                <a:gd name="T17" fmla="*/ 288 h 960"/>
                <a:gd name="T18" fmla="*/ 270 w 1240"/>
                <a:gd name="T19" fmla="*/ 96 h 960"/>
                <a:gd name="T20" fmla="*/ 276 w 1240"/>
                <a:gd name="T21" fmla="*/ 10 h 960"/>
                <a:gd name="T22" fmla="*/ 234 w 1240"/>
                <a:gd name="T23" fmla="*/ 0 h 960"/>
                <a:gd name="T24" fmla="*/ 1 w 1240"/>
                <a:gd name="T25" fmla="*/ 0 h 960"/>
                <a:gd name="T26" fmla="*/ 1 w 1240"/>
                <a:gd name="T27" fmla="*/ 828 h 960"/>
                <a:gd name="T28" fmla="*/ 30 w 1240"/>
                <a:gd name="T29" fmla="*/ 928 h 960"/>
                <a:gd name="T30" fmla="*/ 129 w 1240"/>
                <a:gd name="T31" fmla="*/ 960 h 960"/>
                <a:gd name="T32" fmla="*/ 961 w 1240"/>
                <a:gd name="T33" fmla="*/ 960 h 960"/>
                <a:gd name="T34" fmla="*/ 961 w 1240"/>
                <a:gd name="T35" fmla="*/ 687 h 960"/>
                <a:gd name="T36" fmla="*/ 975 w 1240"/>
                <a:gd name="T37" fmla="*/ 602 h 960"/>
                <a:gd name="T38" fmla="*/ 1101 w 1240"/>
                <a:gd name="T39" fmla="*/ 619 h 960"/>
                <a:gd name="T40" fmla="*/ 1240 w 1240"/>
                <a:gd name="T41" fmla="*/ 480 h 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40" h="960">
                  <a:moveTo>
                    <a:pt x="1240" y="480"/>
                  </a:moveTo>
                  <a:cubicBezTo>
                    <a:pt x="1240" y="403"/>
                    <a:pt x="1178" y="341"/>
                    <a:pt x="1101" y="341"/>
                  </a:cubicBezTo>
                  <a:cubicBezTo>
                    <a:pt x="1031" y="341"/>
                    <a:pt x="998" y="385"/>
                    <a:pt x="975" y="357"/>
                  </a:cubicBezTo>
                  <a:cubicBezTo>
                    <a:pt x="963" y="343"/>
                    <a:pt x="961" y="326"/>
                    <a:pt x="961" y="273"/>
                  </a:cubicBezTo>
                  <a:lnTo>
                    <a:pt x="961" y="0"/>
                  </a:lnTo>
                  <a:lnTo>
                    <a:pt x="729" y="0"/>
                  </a:lnTo>
                  <a:cubicBezTo>
                    <a:pt x="695" y="0"/>
                    <a:pt x="690" y="3"/>
                    <a:pt x="687" y="10"/>
                  </a:cubicBezTo>
                  <a:cubicBezTo>
                    <a:pt x="681" y="23"/>
                    <a:pt x="693" y="45"/>
                    <a:pt x="693" y="96"/>
                  </a:cubicBezTo>
                  <a:cubicBezTo>
                    <a:pt x="693" y="203"/>
                    <a:pt x="580" y="288"/>
                    <a:pt x="481" y="288"/>
                  </a:cubicBezTo>
                  <a:cubicBezTo>
                    <a:pt x="382" y="288"/>
                    <a:pt x="270" y="207"/>
                    <a:pt x="270" y="96"/>
                  </a:cubicBezTo>
                  <a:cubicBezTo>
                    <a:pt x="270" y="45"/>
                    <a:pt x="282" y="23"/>
                    <a:pt x="276" y="10"/>
                  </a:cubicBezTo>
                  <a:cubicBezTo>
                    <a:pt x="273" y="3"/>
                    <a:pt x="268" y="0"/>
                    <a:pt x="234" y="0"/>
                  </a:cubicBezTo>
                  <a:lnTo>
                    <a:pt x="1" y="0"/>
                  </a:lnTo>
                  <a:lnTo>
                    <a:pt x="1" y="828"/>
                  </a:lnTo>
                  <a:cubicBezTo>
                    <a:pt x="1" y="828"/>
                    <a:pt x="0" y="898"/>
                    <a:pt x="30" y="928"/>
                  </a:cubicBezTo>
                  <a:cubicBezTo>
                    <a:pt x="60" y="958"/>
                    <a:pt x="129" y="960"/>
                    <a:pt x="129" y="960"/>
                  </a:cubicBezTo>
                  <a:lnTo>
                    <a:pt x="961" y="960"/>
                  </a:lnTo>
                  <a:lnTo>
                    <a:pt x="961" y="687"/>
                  </a:lnTo>
                  <a:cubicBezTo>
                    <a:pt x="961" y="634"/>
                    <a:pt x="963" y="616"/>
                    <a:pt x="975" y="602"/>
                  </a:cubicBezTo>
                  <a:cubicBezTo>
                    <a:pt x="998" y="575"/>
                    <a:pt x="1031" y="619"/>
                    <a:pt x="1101" y="619"/>
                  </a:cubicBezTo>
                  <a:cubicBezTo>
                    <a:pt x="1178" y="619"/>
                    <a:pt x="1240" y="557"/>
                    <a:pt x="1240" y="48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a:lstStyle>
            <a:p>
              <a:endParaRPr lang="th-TH">
                <a:solidFill>
                  <a:schemeClr val="tx1">
                    <a:lumMod val="75000"/>
                    <a:lumOff val="25000"/>
                  </a:schemeClr>
                </a:solidFill>
              </a:endParaRPr>
            </a:p>
          </p:txBody>
        </p:sp>
        <p:sp>
          <p:nvSpPr>
            <p:cNvPr id="42" name="Freeform 33">
              <a:extLst>
                <a:ext uri="{FF2B5EF4-FFF2-40B4-BE49-F238E27FC236}">
                  <a16:creationId xmlns:a16="http://schemas.microsoft.com/office/drawing/2014/main" id="{BE822C88-D8DE-41BE-B851-C2BC1BC42A39}"/>
                </a:ext>
              </a:extLst>
            </p:cNvPr>
            <p:cNvSpPr>
              <a:spLocks/>
            </p:cNvSpPr>
            <p:nvPr/>
          </p:nvSpPr>
          <p:spPr bwMode="auto">
            <a:xfrm>
              <a:off x="4537" y="3143"/>
              <a:ext cx="308" cy="299"/>
            </a:xfrm>
            <a:custGeom>
              <a:avLst/>
              <a:gdLst>
                <a:gd name="T0" fmla="*/ 770 w 1358"/>
                <a:gd name="T1" fmla="*/ 1267 h 1322"/>
                <a:gd name="T2" fmla="*/ 1358 w 1358"/>
                <a:gd name="T3" fmla="*/ 679 h 1322"/>
                <a:gd name="T4" fmla="*/ 1164 w 1358"/>
                <a:gd name="T5" fmla="*/ 486 h 1322"/>
                <a:gd name="T6" fmla="*/ 1114 w 1358"/>
                <a:gd name="T7" fmla="*/ 416 h 1322"/>
                <a:gd name="T8" fmla="*/ 1215 w 1358"/>
                <a:gd name="T9" fmla="*/ 339 h 1322"/>
                <a:gd name="T10" fmla="*/ 1215 w 1358"/>
                <a:gd name="T11" fmla="*/ 142 h 1322"/>
                <a:gd name="T12" fmla="*/ 1018 w 1358"/>
                <a:gd name="T13" fmla="*/ 142 h 1322"/>
                <a:gd name="T14" fmla="*/ 941 w 1358"/>
                <a:gd name="T15" fmla="*/ 243 h 1322"/>
                <a:gd name="T16" fmla="*/ 872 w 1358"/>
                <a:gd name="T17" fmla="*/ 193 h 1322"/>
                <a:gd name="T18" fmla="*/ 679 w 1358"/>
                <a:gd name="T19" fmla="*/ 0 h 1322"/>
                <a:gd name="T20" fmla="*/ 514 w 1358"/>
                <a:gd name="T21" fmla="*/ 164 h 1322"/>
                <a:gd name="T22" fmla="*/ 492 w 1358"/>
                <a:gd name="T23" fmla="*/ 201 h 1322"/>
                <a:gd name="T24" fmla="*/ 557 w 1358"/>
                <a:gd name="T25" fmla="*/ 258 h 1322"/>
                <a:gd name="T26" fmla="*/ 543 w 1358"/>
                <a:gd name="T27" fmla="*/ 543 h 1322"/>
                <a:gd name="T28" fmla="*/ 258 w 1358"/>
                <a:gd name="T29" fmla="*/ 557 h 1322"/>
                <a:gd name="T30" fmla="*/ 201 w 1358"/>
                <a:gd name="T31" fmla="*/ 492 h 1322"/>
                <a:gd name="T32" fmla="*/ 164 w 1358"/>
                <a:gd name="T33" fmla="*/ 514 h 1322"/>
                <a:gd name="T34" fmla="*/ 0 w 1358"/>
                <a:gd name="T35" fmla="*/ 679 h 1322"/>
                <a:gd name="T36" fmla="*/ 590 w 1358"/>
                <a:gd name="T37" fmla="*/ 1269 h 1322"/>
                <a:gd name="T38" fmla="*/ 679 w 1358"/>
                <a:gd name="T39" fmla="*/ 1322 h 1322"/>
                <a:gd name="T40" fmla="*/ 770 w 1358"/>
                <a:gd name="T41" fmla="*/ 1267 h 1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8" h="1322">
                  <a:moveTo>
                    <a:pt x="770" y="1267"/>
                  </a:moveTo>
                  <a:lnTo>
                    <a:pt x="1358" y="679"/>
                  </a:lnTo>
                  <a:lnTo>
                    <a:pt x="1164" y="486"/>
                  </a:lnTo>
                  <a:cubicBezTo>
                    <a:pt x="1127" y="448"/>
                    <a:pt x="1116" y="435"/>
                    <a:pt x="1114" y="416"/>
                  </a:cubicBezTo>
                  <a:cubicBezTo>
                    <a:pt x="1111" y="381"/>
                    <a:pt x="1166" y="389"/>
                    <a:pt x="1215" y="339"/>
                  </a:cubicBezTo>
                  <a:cubicBezTo>
                    <a:pt x="1270" y="285"/>
                    <a:pt x="1270" y="197"/>
                    <a:pt x="1215" y="142"/>
                  </a:cubicBezTo>
                  <a:cubicBezTo>
                    <a:pt x="1161" y="88"/>
                    <a:pt x="1073" y="88"/>
                    <a:pt x="1018" y="142"/>
                  </a:cubicBezTo>
                  <a:cubicBezTo>
                    <a:pt x="969" y="192"/>
                    <a:pt x="976" y="246"/>
                    <a:pt x="941" y="243"/>
                  </a:cubicBezTo>
                  <a:cubicBezTo>
                    <a:pt x="923" y="242"/>
                    <a:pt x="909" y="230"/>
                    <a:pt x="872" y="193"/>
                  </a:cubicBezTo>
                  <a:lnTo>
                    <a:pt x="679" y="0"/>
                  </a:lnTo>
                  <a:lnTo>
                    <a:pt x="514" y="164"/>
                  </a:lnTo>
                  <a:cubicBezTo>
                    <a:pt x="490" y="189"/>
                    <a:pt x="489" y="194"/>
                    <a:pt x="492" y="201"/>
                  </a:cubicBezTo>
                  <a:cubicBezTo>
                    <a:pt x="497" y="214"/>
                    <a:pt x="521" y="222"/>
                    <a:pt x="557" y="258"/>
                  </a:cubicBezTo>
                  <a:cubicBezTo>
                    <a:pt x="633" y="333"/>
                    <a:pt x="613" y="473"/>
                    <a:pt x="543" y="543"/>
                  </a:cubicBezTo>
                  <a:cubicBezTo>
                    <a:pt x="473" y="613"/>
                    <a:pt x="336" y="636"/>
                    <a:pt x="258" y="557"/>
                  </a:cubicBezTo>
                  <a:cubicBezTo>
                    <a:pt x="222" y="521"/>
                    <a:pt x="215" y="497"/>
                    <a:pt x="201" y="492"/>
                  </a:cubicBezTo>
                  <a:cubicBezTo>
                    <a:pt x="194" y="489"/>
                    <a:pt x="189" y="490"/>
                    <a:pt x="164" y="514"/>
                  </a:cubicBezTo>
                  <a:lnTo>
                    <a:pt x="0" y="679"/>
                  </a:lnTo>
                  <a:lnTo>
                    <a:pt x="590" y="1269"/>
                  </a:lnTo>
                  <a:cubicBezTo>
                    <a:pt x="590" y="1269"/>
                    <a:pt x="636" y="1322"/>
                    <a:pt x="679" y="1322"/>
                  </a:cubicBezTo>
                  <a:cubicBezTo>
                    <a:pt x="721" y="1322"/>
                    <a:pt x="770" y="1267"/>
                    <a:pt x="770" y="1267"/>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a:lstStyle>
            <a:p>
              <a:endParaRPr lang="th-TH">
                <a:solidFill>
                  <a:schemeClr val="tx1">
                    <a:lumMod val="75000"/>
                    <a:lumOff val="25000"/>
                  </a:schemeClr>
                </a:solidFill>
              </a:endParaRPr>
            </a:p>
          </p:txBody>
        </p:sp>
      </p:grpSp>
      <p:sp>
        <p:nvSpPr>
          <p:cNvPr id="43" name="文本框 42">
            <a:extLst>
              <a:ext uri="{FF2B5EF4-FFF2-40B4-BE49-F238E27FC236}">
                <a16:creationId xmlns:a16="http://schemas.microsoft.com/office/drawing/2014/main" id="{7B022AAB-F604-456A-8D3D-CF9963923C62}"/>
              </a:ext>
            </a:extLst>
          </p:cNvPr>
          <p:cNvSpPr txBox="1"/>
          <p:nvPr/>
        </p:nvSpPr>
        <p:spPr>
          <a:xfrm>
            <a:off x="1137400" y="2057204"/>
            <a:ext cx="2610895" cy="784830"/>
          </a:xfrm>
          <a:prstGeom prst="rect">
            <a:avLst/>
          </a:prstGeom>
          <a:noFill/>
        </p:spPr>
        <p:txBody>
          <a:bodyPr wrap="square" rtlCol="0">
            <a:spAutoFit/>
          </a:bodyPr>
          <a:lstStyle/>
          <a:p>
            <a:pPr algn="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44" name="文本框 43">
            <a:extLst>
              <a:ext uri="{FF2B5EF4-FFF2-40B4-BE49-F238E27FC236}">
                <a16:creationId xmlns:a16="http://schemas.microsoft.com/office/drawing/2014/main" id="{234D9A88-277B-4F78-A6F1-4AEF43516A9B}"/>
              </a:ext>
            </a:extLst>
          </p:cNvPr>
          <p:cNvSpPr txBox="1"/>
          <p:nvPr/>
        </p:nvSpPr>
        <p:spPr>
          <a:xfrm>
            <a:off x="1137400" y="3701038"/>
            <a:ext cx="2610895" cy="784830"/>
          </a:xfrm>
          <a:prstGeom prst="rect">
            <a:avLst/>
          </a:prstGeom>
          <a:noFill/>
        </p:spPr>
        <p:txBody>
          <a:bodyPr wrap="square" rtlCol="0">
            <a:spAutoFit/>
          </a:bodyPr>
          <a:lstStyle/>
          <a:p>
            <a:pPr algn="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45" name="文本框 44">
            <a:extLst>
              <a:ext uri="{FF2B5EF4-FFF2-40B4-BE49-F238E27FC236}">
                <a16:creationId xmlns:a16="http://schemas.microsoft.com/office/drawing/2014/main" id="{FF688DF6-1882-473B-BA0A-D13393202DDE}"/>
              </a:ext>
            </a:extLst>
          </p:cNvPr>
          <p:cNvSpPr txBox="1"/>
          <p:nvPr/>
        </p:nvSpPr>
        <p:spPr>
          <a:xfrm>
            <a:off x="1137400" y="5328744"/>
            <a:ext cx="2610895" cy="784830"/>
          </a:xfrm>
          <a:prstGeom prst="rect">
            <a:avLst/>
          </a:prstGeom>
          <a:noFill/>
        </p:spPr>
        <p:txBody>
          <a:bodyPr wrap="square" rtlCol="0">
            <a:spAutoFit/>
          </a:bodyPr>
          <a:lstStyle/>
          <a:p>
            <a:pPr algn="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46" name="文本框 45">
            <a:extLst>
              <a:ext uri="{FF2B5EF4-FFF2-40B4-BE49-F238E27FC236}">
                <a16:creationId xmlns:a16="http://schemas.microsoft.com/office/drawing/2014/main" id="{7D1A9932-7DC7-45CB-9711-662C9F2B8807}"/>
              </a:ext>
            </a:extLst>
          </p:cNvPr>
          <p:cNvSpPr txBox="1"/>
          <p:nvPr/>
        </p:nvSpPr>
        <p:spPr>
          <a:xfrm>
            <a:off x="8496237" y="2057204"/>
            <a:ext cx="2610895" cy="784830"/>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47" name="文本框 46">
            <a:extLst>
              <a:ext uri="{FF2B5EF4-FFF2-40B4-BE49-F238E27FC236}">
                <a16:creationId xmlns:a16="http://schemas.microsoft.com/office/drawing/2014/main" id="{8D7E1332-4A74-4D24-AC01-639EB170A254}"/>
              </a:ext>
            </a:extLst>
          </p:cNvPr>
          <p:cNvSpPr txBox="1"/>
          <p:nvPr/>
        </p:nvSpPr>
        <p:spPr>
          <a:xfrm>
            <a:off x="8496237" y="3701038"/>
            <a:ext cx="2610895" cy="784830"/>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48" name="文本框 47">
            <a:extLst>
              <a:ext uri="{FF2B5EF4-FFF2-40B4-BE49-F238E27FC236}">
                <a16:creationId xmlns:a16="http://schemas.microsoft.com/office/drawing/2014/main" id="{C681CE6F-E656-47F7-86EC-0912C9E28C43}"/>
              </a:ext>
            </a:extLst>
          </p:cNvPr>
          <p:cNvSpPr txBox="1"/>
          <p:nvPr/>
        </p:nvSpPr>
        <p:spPr>
          <a:xfrm>
            <a:off x="8496237" y="5328744"/>
            <a:ext cx="2610895" cy="784830"/>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Tree>
    <p:extLst>
      <p:ext uri="{BB962C8B-B14F-4D97-AF65-F5344CB8AC3E}">
        <p14:creationId xmlns:p14="http://schemas.microsoft.com/office/powerpoint/2010/main" val="33181829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A9BD7A50-EE26-442A-88A8-23983E84A181}"/>
              </a:ext>
            </a:extLst>
          </p:cNvPr>
          <p:cNvPicPr>
            <a:picLocks noChangeAspect="1"/>
          </p:cNvPicPr>
          <p:nvPr/>
        </p:nvPicPr>
        <p:blipFill rotWithShape="1">
          <a:blip r:embed="rId2"/>
          <a:srcRect t="2593" b="2407"/>
          <a:stretch/>
        </p:blipFill>
        <p:spPr>
          <a:xfrm>
            <a:off x="0" y="0"/>
            <a:ext cx="12187676" cy="6858000"/>
          </a:xfrm>
          <a:prstGeom prst="rect">
            <a:avLst/>
          </a:prstGeom>
        </p:spPr>
      </p:pic>
      <p:sp>
        <p:nvSpPr>
          <p:cNvPr id="3" name="文本框 2">
            <a:extLst>
              <a:ext uri="{FF2B5EF4-FFF2-40B4-BE49-F238E27FC236}">
                <a16:creationId xmlns:a16="http://schemas.microsoft.com/office/drawing/2014/main" id="{CE4DFCFA-8374-4E2B-9CC7-0D813C00B94F}"/>
              </a:ext>
            </a:extLst>
          </p:cNvPr>
          <p:cNvSpPr txBox="1"/>
          <p:nvPr/>
        </p:nvSpPr>
        <p:spPr>
          <a:xfrm>
            <a:off x="3890420" y="1535149"/>
            <a:ext cx="2053408" cy="1081980"/>
          </a:xfrm>
          <a:prstGeom prst="ellipse">
            <a:avLst/>
          </a:prstGeom>
          <a:noFill/>
        </p:spPr>
        <p:txBody>
          <a:bodyPr wrap="square" rtlCol="0">
            <a:spAutoFit/>
          </a:bodyPr>
          <a:lstStyle/>
          <a:p>
            <a:pPr algn="ctr"/>
            <a:r>
              <a:rPr lang="en-US" altLang="zh-CN" sz="4400" dirty="0">
                <a:solidFill>
                  <a:schemeClr val="bg1"/>
                </a:solidFill>
                <a:latin typeface="微软雅黑" panose="020B0503020204020204" pitchFamily="34" charset="-122"/>
                <a:ea typeface="微软雅黑" panose="020B0503020204020204" pitchFamily="34" charset="-122"/>
              </a:rPr>
              <a:t>01.</a:t>
            </a:r>
            <a:endParaRPr lang="zh-CN" altLang="en-US" sz="4400" dirty="0">
              <a:solidFill>
                <a:schemeClr val="bg1"/>
              </a:solidFill>
              <a:latin typeface="微软雅黑" panose="020B0503020204020204" pitchFamily="34" charset="-122"/>
              <a:ea typeface="微软雅黑" panose="020B0503020204020204" pitchFamily="34" charset="-122"/>
            </a:endParaRPr>
          </a:p>
        </p:txBody>
      </p:sp>
      <p:sp>
        <p:nvSpPr>
          <p:cNvPr id="4" name="矩形 3">
            <a:extLst>
              <a:ext uri="{FF2B5EF4-FFF2-40B4-BE49-F238E27FC236}">
                <a16:creationId xmlns:a16="http://schemas.microsoft.com/office/drawing/2014/main" id="{4CAF8C8B-009A-4BCE-B0B9-0C1CC82FA524}"/>
              </a:ext>
            </a:extLst>
          </p:cNvPr>
          <p:cNvSpPr/>
          <p:nvPr/>
        </p:nvSpPr>
        <p:spPr>
          <a:xfrm>
            <a:off x="5294222" y="1732096"/>
            <a:ext cx="2122697" cy="461665"/>
          </a:xfrm>
          <a:prstGeom prst="rect">
            <a:avLst/>
          </a:prstGeom>
        </p:spPr>
        <p:txBody>
          <a:bodyPr wrap="none">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年度工作概述 </a:t>
            </a:r>
          </a:p>
        </p:txBody>
      </p:sp>
      <p:sp>
        <p:nvSpPr>
          <p:cNvPr id="5" name="文本框 4">
            <a:extLst>
              <a:ext uri="{FF2B5EF4-FFF2-40B4-BE49-F238E27FC236}">
                <a16:creationId xmlns:a16="http://schemas.microsoft.com/office/drawing/2014/main" id="{28498F59-A3D1-4BE5-B4AA-632112686D01}"/>
              </a:ext>
            </a:extLst>
          </p:cNvPr>
          <p:cNvSpPr txBox="1"/>
          <p:nvPr/>
        </p:nvSpPr>
        <p:spPr>
          <a:xfrm>
            <a:off x="5294222" y="2110092"/>
            <a:ext cx="2591300" cy="276999"/>
          </a:xfrm>
          <a:prstGeom prst="rect">
            <a:avLst/>
          </a:prstGeom>
          <a:noFill/>
        </p:spPr>
        <p:txBody>
          <a:bodyPr wrap="square" rtlCol="0">
            <a:spAutoFit/>
          </a:bodyPr>
          <a:lstStyle>
            <a:defPPr>
              <a:defRPr lang="zh-CN"/>
            </a:defPPr>
            <a:lvl1pPr algn="ctr">
              <a:defRPr sz="6000" b="1">
                <a:blipFill dpi="0" rotWithShape="1">
                  <a:blip r:embed="rId3"/>
                  <a:srcRect/>
                  <a:stretch>
                    <a:fillRect/>
                  </a:stretch>
                </a:blipFill>
              </a:defRPr>
            </a:lvl1pPr>
          </a:lstStyle>
          <a:p>
            <a:pPr algn="l"/>
            <a:r>
              <a:rPr lang="en-US" altLang="zh-CN" sz="1200" b="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THE ANNUAL WORK OVERVIEW</a:t>
            </a:r>
            <a:endParaRPr lang="zh-CN" altLang="en-US" sz="1200" b="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 name="文本框 5">
            <a:extLst>
              <a:ext uri="{FF2B5EF4-FFF2-40B4-BE49-F238E27FC236}">
                <a16:creationId xmlns:a16="http://schemas.microsoft.com/office/drawing/2014/main" id="{09A69B40-09C5-4F8E-A34D-B8AD080EBCEA}"/>
              </a:ext>
            </a:extLst>
          </p:cNvPr>
          <p:cNvSpPr txBox="1"/>
          <p:nvPr/>
        </p:nvSpPr>
        <p:spPr>
          <a:xfrm>
            <a:off x="3890420" y="2494679"/>
            <a:ext cx="2053408" cy="1081980"/>
          </a:xfrm>
          <a:prstGeom prst="ellipse">
            <a:avLst/>
          </a:prstGeom>
          <a:noFill/>
        </p:spPr>
        <p:txBody>
          <a:bodyPr wrap="square" rtlCol="0">
            <a:spAutoFit/>
          </a:bodyPr>
          <a:lstStyle/>
          <a:p>
            <a:pPr algn="ctr"/>
            <a:r>
              <a:rPr lang="en-US" altLang="zh-CN" sz="4400" dirty="0">
                <a:solidFill>
                  <a:schemeClr val="bg1"/>
                </a:solidFill>
                <a:latin typeface="微软雅黑" panose="020B0503020204020204" pitchFamily="34" charset="-122"/>
                <a:ea typeface="微软雅黑" panose="020B0503020204020204" pitchFamily="34" charset="-122"/>
              </a:rPr>
              <a:t>02.</a:t>
            </a:r>
            <a:endParaRPr lang="zh-CN" altLang="en-US" sz="4400" dirty="0">
              <a:solidFill>
                <a:schemeClr val="bg1"/>
              </a:solidFill>
              <a:latin typeface="微软雅黑" panose="020B0503020204020204" pitchFamily="34" charset="-122"/>
              <a:ea typeface="微软雅黑" panose="020B0503020204020204" pitchFamily="34" charset="-122"/>
            </a:endParaRPr>
          </a:p>
        </p:txBody>
      </p:sp>
      <p:sp>
        <p:nvSpPr>
          <p:cNvPr id="7" name="矩形 6">
            <a:extLst>
              <a:ext uri="{FF2B5EF4-FFF2-40B4-BE49-F238E27FC236}">
                <a16:creationId xmlns:a16="http://schemas.microsoft.com/office/drawing/2014/main" id="{03C9971F-CD86-486F-92B4-C7C4A2765BC5}"/>
              </a:ext>
            </a:extLst>
          </p:cNvPr>
          <p:cNvSpPr/>
          <p:nvPr/>
        </p:nvSpPr>
        <p:spPr>
          <a:xfrm>
            <a:off x="5332020" y="2505748"/>
            <a:ext cx="2031325" cy="738664"/>
          </a:xfrm>
          <a:prstGeom prst="rect">
            <a:avLst/>
          </a:prstGeom>
        </p:spPr>
        <p:txBody>
          <a:bodyPr wrap="none">
            <a:spAutoFit/>
          </a:bodyPr>
          <a:lstStyle/>
          <a:p>
            <a:pPr>
              <a:lnSpc>
                <a:spcPct val="175000"/>
              </a:lnSpc>
            </a:pPr>
            <a:r>
              <a:rPr lang="zh-CN" altLang="en-US" sz="2400" dirty="0">
                <a:solidFill>
                  <a:schemeClr val="bg1"/>
                </a:solidFill>
                <a:latin typeface="微软雅黑" panose="020B0503020204020204" pitchFamily="34" charset="-122"/>
                <a:ea typeface="微软雅黑" panose="020B0503020204020204" pitchFamily="34" charset="-122"/>
              </a:rPr>
              <a:t>工作完成情况</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8" name="文本框 7">
            <a:extLst>
              <a:ext uri="{FF2B5EF4-FFF2-40B4-BE49-F238E27FC236}">
                <a16:creationId xmlns:a16="http://schemas.microsoft.com/office/drawing/2014/main" id="{12D0480A-33BB-4BDC-872A-916B16D19E4E}"/>
              </a:ext>
            </a:extLst>
          </p:cNvPr>
          <p:cNvSpPr txBox="1"/>
          <p:nvPr/>
        </p:nvSpPr>
        <p:spPr>
          <a:xfrm>
            <a:off x="5344720" y="3075103"/>
            <a:ext cx="4243386" cy="276999"/>
          </a:xfrm>
          <a:prstGeom prst="rect">
            <a:avLst/>
          </a:prstGeom>
          <a:noFill/>
        </p:spPr>
        <p:txBody>
          <a:bodyPr wrap="square" rtlCol="0">
            <a:spAutoFit/>
          </a:bodyPr>
          <a:lstStyle>
            <a:defPPr>
              <a:defRPr lang="zh-CN"/>
            </a:defPPr>
            <a:lvl1pPr algn="ctr">
              <a:defRPr sz="6000" b="1">
                <a:blipFill dpi="0" rotWithShape="1">
                  <a:blip r:embed="rId3"/>
                  <a:srcRect/>
                  <a:stretch>
                    <a:fillRect/>
                  </a:stretch>
                </a:blipFill>
              </a:defRPr>
            </a:lvl1pPr>
          </a:lstStyle>
          <a:p>
            <a:pPr algn="l"/>
            <a:r>
              <a:rPr lang="en-US" altLang="zh-CN" sz="1200" b="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WORK COMPLETION</a:t>
            </a:r>
          </a:p>
        </p:txBody>
      </p:sp>
      <p:sp>
        <p:nvSpPr>
          <p:cNvPr id="9" name="文本框 8">
            <a:extLst>
              <a:ext uri="{FF2B5EF4-FFF2-40B4-BE49-F238E27FC236}">
                <a16:creationId xmlns:a16="http://schemas.microsoft.com/office/drawing/2014/main" id="{013A3FCF-C819-4096-A8F2-FAA8DC44D19A}"/>
              </a:ext>
            </a:extLst>
          </p:cNvPr>
          <p:cNvSpPr txBox="1"/>
          <p:nvPr/>
        </p:nvSpPr>
        <p:spPr>
          <a:xfrm>
            <a:off x="3890420" y="3457646"/>
            <a:ext cx="2053408" cy="1081980"/>
          </a:xfrm>
          <a:prstGeom prst="ellipse">
            <a:avLst/>
          </a:prstGeom>
          <a:noFill/>
        </p:spPr>
        <p:txBody>
          <a:bodyPr wrap="square" rtlCol="0">
            <a:spAutoFit/>
          </a:bodyPr>
          <a:lstStyle/>
          <a:p>
            <a:pPr algn="ctr"/>
            <a:r>
              <a:rPr lang="en-US" altLang="zh-CN" sz="4400" dirty="0">
                <a:solidFill>
                  <a:schemeClr val="bg1"/>
                </a:solidFill>
                <a:latin typeface="微软雅黑" panose="020B0503020204020204" pitchFamily="34" charset="-122"/>
                <a:ea typeface="微软雅黑" panose="020B0503020204020204" pitchFamily="34" charset="-122"/>
              </a:rPr>
              <a:t>03.</a:t>
            </a:r>
            <a:endParaRPr lang="zh-CN" altLang="en-US" sz="4400" dirty="0">
              <a:solidFill>
                <a:schemeClr val="bg1"/>
              </a:solidFill>
              <a:latin typeface="微软雅黑" panose="020B0503020204020204" pitchFamily="34" charset="-122"/>
              <a:ea typeface="微软雅黑" panose="020B0503020204020204" pitchFamily="34" charset="-122"/>
            </a:endParaRPr>
          </a:p>
        </p:txBody>
      </p:sp>
      <p:sp>
        <p:nvSpPr>
          <p:cNvPr id="10" name="矩形 9">
            <a:extLst>
              <a:ext uri="{FF2B5EF4-FFF2-40B4-BE49-F238E27FC236}">
                <a16:creationId xmlns:a16="http://schemas.microsoft.com/office/drawing/2014/main" id="{AF4FD757-3BE5-496F-B862-B11013F27AD7}"/>
              </a:ext>
            </a:extLst>
          </p:cNvPr>
          <p:cNvSpPr/>
          <p:nvPr/>
        </p:nvSpPr>
        <p:spPr>
          <a:xfrm>
            <a:off x="5332020" y="3465278"/>
            <a:ext cx="2031325" cy="738664"/>
          </a:xfrm>
          <a:prstGeom prst="rect">
            <a:avLst/>
          </a:prstGeom>
        </p:spPr>
        <p:txBody>
          <a:bodyPr wrap="none">
            <a:spAutoFit/>
          </a:bodyPr>
          <a:lstStyle/>
          <a:p>
            <a:pPr>
              <a:lnSpc>
                <a:spcPct val="175000"/>
              </a:lnSpc>
            </a:pPr>
            <a:r>
              <a:rPr lang="zh-CN" altLang="en-US" sz="2400" dirty="0">
                <a:solidFill>
                  <a:schemeClr val="bg1"/>
                </a:solidFill>
                <a:latin typeface="微软雅黑" panose="020B0503020204020204" pitchFamily="34" charset="-122"/>
                <a:ea typeface="微软雅黑" panose="020B0503020204020204" pitchFamily="34" charset="-122"/>
              </a:rPr>
              <a:t>工作经验总结</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11" name="文本框 10">
            <a:extLst>
              <a:ext uri="{FF2B5EF4-FFF2-40B4-BE49-F238E27FC236}">
                <a16:creationId xmlns:a16="http://schemas.microsoft.com/office/drawing/2014/main" id="{C60FBB71-3CF2-4A2E-BA30-1FFAB3FEC141}"/>
              </a:ext>
            </a:extLst>
          </p:cNvPr>
          <p:cNvSpPr txBox="1"/>
          <p:nvPr/>
        </p:nvSpPr>
        <p:spPr>
          <a:xfrm>
            <a:off x="5332020" y="4049538"/>
            <a:ext cx="4243386" cy="276999"/>
          </a:xfrm>
          <a:prstGeom prst="rect">
            <a:avLst/>
          </a:prstGeom>
          <a:noFill/>
        </p:spPr>
        <p:txBody>
          <a:bodyPr wrap="square" rtlCol="0">
            <a:spAutoFit/>
          </a:bodyPr>
          <a:lstStyle>
            <a:defPPr>
              <a:defRPr lang="zh-CN"/>
            </a:defPPr>
            <a:lvl1pPr algn="ctr">
              <a:defRPr sz="6000" b="1">
                <a:blipFill dpi="0" rotWithShape="1">
                  <a:blip r:embed="rId3"/>
                  <a:srcRect/>
                  <a:stretch>
                    <a:fillRect/>
                  </a:stretch>
                </a:blipFill>
              </a:defRPr>
            </a:lvl1pPr>
          </a:lstStyle>
          <a:p>
            <a:pPr algn="l"/>
            <a:r>
              <a:rPr lang="en-US" altLang="zh-CN" sz="1200" b="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SUMMARY OF WORK EXPERIENCE</a:t>
            </a:r>
          </a:p>
        </p:txBody>
      </p:sp>
      <p:sp>
        <p:nvSpPr>
          <p:cNvPr id="12" name="文本框 11">
            <a:extLst>
              <a:ext uri="{FF2B5EF4-FFF2-40B4-BE49-F238E27FC236}">
                <a16:creationId xmlns:a16="http://schemas.microsoft.com/office/drawing/2014/main" id="{42CE30F7-E6BC-419A-8B2C-6F13E2ED11B7}"/>
              </a:ext>
            </a:extLst>
          </p:cNvPr>
          <p:cNvSpPr txBox="1"/>
          <p:nvPr/>
        </p:nvSpPr>
        <p:spPr>
          <a:xfrm>
            <a:off x="3890420" y="4418652"/>
            <a:ext cx="2053408" cy="1081980"/>
          </a:xfrm>
          <a:prstGeom prst="ellipse">
            <a:avLst/>
          </a:prstGeom>
          <a:noFill/>
        </p:spPr>
        <p:txBody>
          <a:bodyPr wrap="square" rtlCol="0">
            <a:spAutoFit/>
          </a:bodyPr>
          <a:lstStyle/>
          <a:p>
            <a:pPr algn="ctr"/>
            <a:r>
              <a:rPr lang="en-US" altLang="zh-CN" sz="4400" dirty="0">
                <a:solidFill>
                  <a:schemeClr val="bg1"/>
                </a:solidFill>
                <a:latin typeface="微软雅黑" panose="020B0503020204020204" pitchFamily="34" charset="-122"/>
                <a:ea typeface="微软雅黑" panose="020B0503020204020204" pitchFamily="34" charset="-122"/>
              </a:rPr>
              <a:t>04.</a:t>
            </a:r>
            <a:endParaRPr lang="zh-CN" altLang="en-US" sz="4400" dirty="0">
              <a:solidFill>
                <a:schemeClr val="bg1"/>
              </a:solidFill>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a16="http://schemas.microsoft.com/office/drawing/2014/main" id="{0B3840FA-1484-4763-9167-B6A06E993263}"/>
              </a:ext>
            </a:extLst>
          </p:cNvPr>
          <p:cNvSpPr/>
          <p:nvPr/>
        </p:nvSpPr>
        <p:spPr>
          <a:xfrm>
            <a:off x="5332020" y="4428245"/>
            <a:ext cx="2031325" cy="738664"/>
          </a:xfrm>
          <a:prstGeom prst="rect">
            <a:avLst/>
          </a:prstGeom>
        </p:spPr>
        <p:txBody>
          <a:bodyPr wrap="none">
            <a:spAutoFit/>
          </a:bodyPr>
          <a:lstStyle/>
          <a:p>
            <a:pPr>
              <a:lnSpc>
                <a:spcPct val="175000"/>
              </a:lnSpc>
            </a:pPr>
            <a:r>
              <a:rPr lang="zh-CN" altLang="en-US" sz="2400" dirty="0">
                <a:solidFill>
                  <a:schemeClr val="bg1"/>
                </a:solidFill>
                <a:latin typeface="微软雅黑" panose="020B0503020204020204" pitchFamily="34" charset="-122"/>
                <a:ea typeface="微软雅黑" panose="020B0503020204020204" pitchFamily="34" charset="-122"/>
              </a:rPr>
              <a:t>工作不足之处</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14" name="文本框 13">
            <a:extLst>
              <a:ext uri="{FF2B5EF4-FFF2-40B4-BE49-F238E27FC236}">
                <a16:creationId xmlns:a16="http://schemas.microsoft.com/office/drawing/2014/main" id="{73245276-0DAC-4B12-AEAC-8A711A12D730}"/>
              </a:ext>
            </a:extLst>
          </p:cNvPr>
          <p:cNvSpPr txBox="1"/>
          <p:nvPr/>
        </p:nvSpPr>
        <p:spPr>
          <a:xfrm>
            <a:off x="5357420" y="5002234"/>
            <a:ext cx="2212061" cy="276999"/>
          </a:xfrm>
          <a:prstGeom prst="rect">
            <a:avLst/>
          </a:prstGeom>
          <a:noFill/>
        </p:spPr>
        <p:txBody>
          <a:bodyPr wrap="square" rtlCol="0">
            <a:spAutoFit/>
          </a:bodyPr>
          <a:lstStyle>
            <a:defPPr>
              <a:defRPr lang="zh-CN"/>
            </a:defPPr>
            <a:lvl1pPr algn="ctr">
              <a:defRPr sz="6000" b="1">
                <a:blipFill dpi="0" rotWithShape="1">
                  <a:blip r:embed="rId3"/>
                  <a:srcRect/>
                  <a:stretch>
                    <a:fillRect/>
                  </a:stretch>
                </a:blipFill>
              </a:defRPr>
            </a:lvl1pPr>
          </a:lstStyle>
          <a:p>
            <a:pPr algn="l"/>
            <a:r>
              <a:rPr lang="en-US" altLang="zh-CN" sz="1200" b="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LACK OF WORK</a:t>
            </a:r>
          </a:p>
        </p:txBody>
      </p:sp>
      <p:sp>
        <p:nvSpPr>
          <p:cNvPr id="15" name="文本框 14">
            <a:extLst>
              <a:ext uri="{FF2B5EF4-FFF2-40B4-BE49-F238E27FC236}">
                <a16:creationId xmlns:a16="http://schemas.microsoft.com/office/drawing/2014/main" id="{F06838B8-91AF-442D-B5B3-79F3AC519812}"/>
              </a:ext>
            </a:extLst>
          </p:cNvPr>
          <p:cNvSpPr txBox="1"/>
          <p:nvPr/>
        </p:nvSpPr>
        <p:spPr>
          <a:xfrm>
            <a:off x="3890420" y="5380251"/>
            <a:ext cx="2053408" cy="1081980"/>
          </a:xfrm>
          <a:prstGeom prst="ellipse">
            <a:avLst/>
          </a:prstGeom>
          <a:noFill/>
        </p:spPr>
        <p:txBody>
          <a:bodyPr wrap="square" rtlCol="0">
            <a:spAutoFit/>
          </a:bodyPr>
          <a:lstStyle/>
          <a:p>
            <a:pPr algn="ctr"/>
            <a:r>
              <a:rPr lang="en-US" altLang="zh-CN" sz="4400" dirty="0">
                <a:solidFill>
                  <a:schemeClr val="bg1"/>
                </a:solidFill>
                <a:latin typeface="微软雅黑" panose="020B0503020204020204" pitchFamily="34" charset="-122"/>
                <a:ea typeface="微软雅黑" panose="020B0503020204020204" pitchFamily="34" charset="-122"/>
              </a:rPr>
              <a:t>05.</a:t>
            </a:r>
            <a:endParaRPr lang="zh-CN" altLang="en-US" sz="4400" dirty="0">
              <a:solidFill>
                <a:schemeClr val="bg1"/>
              </a:solidFill>
              <a:latin typeface="微软雅黑" panose="020B0503020204020204" pitchFamily="34" charset="-122"/>
              <a:ea typeface="微软雅黑" panose="020B0503020204020204" pitchFamily="34" charset="-122"/>
            </a:endParaRPr>
          </a:p>
        </p:txBody>
      </p:sp>
      <p:sp>
        <p:nvSpPr>
          <p:cNvPr id="16" name="矩形 15">
            <a:extLst>
              <a:ext uri="{FF2B5EF4-FFF2-40B4-BE49-F238E27FC236}">
                <a16:creationId xmlns:a16="http://schemas.microsoft.com/office/drawing/2014/main" id="{71C0FC49-D7C5-445D-804D-12779860C8DD}"/>
              </a:ext>
            </a:extLst>
          </p:cNvPr>
          <p:cNvSpPr/>
          <p:nvPr/>
        </p:nvSpPr>
        <p:spPr>
          <a:xfrm>
            <a:off x="5332020" y="5389251"/>
            <a:ext cx="2031325" cy="738664"/>
          </a:xfrm>
          <a:prstGeom prst="rect">
            <a:avLst/>
          </a:prstGeom>
        </p:spPr>
        <p:txBody>
          <a:bodyPr wrap="none">
            <a:spAutoFit/>
          </a:bodyPr>
          <a:lstStyle/>
          <a:p>
            <a:pPr>
              <a:lnSpc>
                <a:spcPct val="175000"/>
              </a:lnSpc>
            </a:pPr>
            <a:r>
              <a:rPr lang="zh-CN" altLang="en-US" sz="2400" dirty="0">
                <a:solidFill>
                  <a:schemeClr val="bg1"/>
                </a:solidFill>
                <a:latin typeface="微软雅黑" panose="020B0503020204020204" pitchFamily="34" charset="-122"/>
                <a:ea typeface="微软雅黑" panose="020B0503020204020204" pitchFamily="34" charset="-122"/>
              </a:rPr>
              <a:t>后续工作计划</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17" name="文本框 16">
            <a:extLst>
              <a:ext uri="{FF2B5EF4-FFF2-40B4-BE49-F238E27FC236}">
                <a16:creationId xmlns:a16="http://schemas.microsoft.com/office/drawing/2014/main" id="{F6C6A791-520C-46FF-9A38-5948FA25405D}"/>
              </a:ext>
            </a:extLst>
          </p:cNvPr>
          <p:cNvSpPr txBox="1"/>
          <p:nvPr/>
        </p:nvSpPr>
        <p:spPr>
          <a:xfrm>
            <a:off x="5332020" y="5949009"/>
            <a:ext cx="4243386" cy="276999"/>
          </a:xfrm>
          <a:prstGeom prst="rect">
            <a:avLst/>
          </a:prstGeom>
          <a:noFill/>
        </p:spPr>
        <p:txBody>
          <a:bodyPr wrap="square" rtlCol="0">
            <a:spAutoFit/>
          </a:bodyPr>
          <a:lstStyle>
            <a:defPPr>
              <a:defRPr lang="zh-CN"/>
            </a:defPPr>
            <a:lvl1pPr algn="ctr">
              <a:defRPr sz="6000" b="1">
                <a:blipFill dpi="0" rotWithShape="1">
                  <a:blip r:embed="rId3"/>
                  <a:srcRect/>
                  <a:stretch>
                    <a:fillRect/>
                  </a:stretch>
                </a:blipFill>
              </a:defRPr>
            </a:lvl1pPr>
          </a:lstStyle>
          <a:p>
            <a:pPr algn="l"/>
            <a:r>
              <a:rPr lang="en-US" altLang="zh-CN" sz="1200" b="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FOLLOW-UP WORK PLAN</a:t>
            </a:r>
          </a:p>
        </p:txBody>
      </p:sp>
      <p:sp>
        <p:nvSpPr>
          <p:cNvPr id="18" name="文本框 17">
            <a:extLst>
              <a:ext uri="{FF2B5EF4-FFF2-40B4-BE49-F238E27FC236}">
                <a16:creationId xmlns:a16="http://schemas.microsoft.com/office/drawing/2014/main" id="{6CFC7FC7-FA78-4A5A-88DC-C694F5E9DDA2}"/>
              </a:ext>
            </a:extLst>
          </p:cNvPr>
          <p:cNvSpPr txBox="1"/>
          <p:nvPr/>
        </p:nvSpPr>
        <p:spPr>
          <a:xfrm>
            <a:off x="4630609" y="997782"/>
            <a:ext cx="2669236" cy="400110"/>
          </a:xfrm>
          <a:prstGeom prst="rect">
            <a:avLst/>
          </a:prstGeom>
          <a:noFill/>
        </p:spPr>
        <p:txBody>
          <a:bodyPr wrap="square" rtlCol="0">
            <a:spAutoFit/>
          </a:bodyPr>
          <a:lstStyle/>
          <a:p>
            <a:pPr algn="ctr"/>
            <a:r>
              <a:rPr lang="en-US" altLang="zh-CN" sz="2000" dirty="0">
                <a:solidFill>
                  <a:schemeClr val="bg1"/>
                </a:solidFill>
                <a:latin typeface="Road Rage" pitchFamily="50" charset="0"/>
                <a:ea typeface="微软雅黑" panose="020B0503020204020204" pitchFamily="34" charset="-122"/>
                <a:cs typeface="Arial" panose="020B0604020202020204" pitchFamily="34" charset="0"/>
              </a:rPr>
              <a:t>Contents</a:t>
            </a:r>
            <a:endParaRPr lang="zh-CN" altLang="en-US" sz="2000" dirty="0">
              <a:solidFill>
                <a:schemeClr val="bg1"/>
              </a:solidFill>
              <a:latin typeface="Road Rage" pitchFamily="50" charset="0"/>
              <a:ea typeface="微软雅黑" panose="020B0503020204020204" pitchFamily="34" charset="-122"/>
              <a:cs typeface="Arial" panose="020B0604020202020204" pitchFamily="34" charset="0"/>
            </a:endParaRPr>
          </a:p>
        </p:txBody>
      </p:sp>
      <p:sp>
        <p:nvSpPr>
          <p:cNvPr id="19" name="文本框 18">
            <a:extLst>
              <a:ext uri="{FF2B5EF4-FFF2-40B4-BE49-F238E27FC236}">
                <a16:creationId xmlns:a16="http://schemas.microsoft.com/office/drawing/2014/main" id="{812FA176-ED69-4A35-AA07-A263F4065503}"/>
              </a:ext>
            </a:extLst>
          </p:cNvPr>
          <p:cNvSpPr txBox="1"/>
          <p:nvPr/>
        </p:nvSpPr>
        <p:spPr>
          <a:xfrm>
            <a:off x="4630609" y="328128"/>
            <a:ext cx="2669236" cy="707886"/>
          </a:xfrm>
          <a:prstGeom prst="rect">
            <a:avLst/>
          </a:prstGeom>
          <a:noFill/>
        </p:spPr>
        <p:txBody>
          <a:bodyPr wrap="square" rtlCol="0">
            <a:spAutoFit/>
          </a:bodyPr>
          <a:lstStyle/>
          <a:p>
            <a:pPr algn="ctr"/>
            <a:r>
              <a:rPr lang="zh-CN" altLang="en-US" sz="4000" dirty="0">
                <a:solidFill>
                  <a:schemeClr val="bg1"/>
                </a:solidFill>
                <a:latin typeface="造字工房力黑（非商用）常规体" pitchFamily="50" charset="-122"/>
                <a:ea typeface="造字工房力黑（非商用）常规体" pitchFamily="50" charset="-122"/>
                <a:cs typeface="Arial" panose="020B0604020202020204" pitchFamily="34" charset="0"/>
              </a:rPr>
              <a:t>目录</a:t>
            </a:r>
          </a:p>
        </p:txBody>
      </p:sp>
    </p:spTree>
    <p:extLst>
      <p:ext uri="{BB962C8B-B14F-4D97-AF65-F5344CB8AC3E}">
        <p14:creationId xmlns:p14="http://schemas.microsoft.com/office/powerpoint/2010/main" val="32872499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DDA62DB3-A145-4568-9006-69A49D6A6EF6}"/>
              </a:ext>
            </a:extLst>
          </p:cNvPr>
          <p:cNvGrpSpPr/>
          <p:nvPr/>
        </p:nvGrpSpPr>
        <p:grpSpPr>
          <a:xfrm>
            <a:off x="-23706" y="-1"/>
            <a:ext cx="6947959" cy="6858001"/>
            <a:chOff x="-23706" y="-1"/>
            <a:chExt cx="6947959" cy="6858001"/>
          </a:xfrm>
        </p:grpSpPr>
        <p:grpSp>
          <p:nvGrpSpPr>
            <p:cNvPr id="23" name="组合 22">
              <a:extLst>
                <a:ext uri="{FF2B5EF4-FFF2-40B4-BE49-F238E27FC236}">
                  <a16:creationId xmlns:a16="http://schemas.microsoft.com/office/drawing/2014/main" id="{198DF60D-8C78-4386-B031-6A42DF6C6FF9}"/>
                </a:ext>
              </a:extLst>
            </p:cNvPr>
            <p:cNvGrpSpPr/>
            <p:nvPr/>
          </p:nvGrpSpPr>
          <p:grpSpPr>
            <a:xfrm>
              <a:off x="2616082" y="-1"/>
              <a:ext cx="4308171" cy="6858000"/>
              <a:chOff x="0" y="404613"/>
              <a:chExt cx="3889829" cy="6453387"/>
            </a:xfrm>
          </p:grpSpPr>
          <p:pic>
            <p:nvPicPr>
              <p:cNvPr id="24" name="图片 23">
                <a:extLst>
                  <a:ext uri="{FF2B5EF4-FFF2-40B4-BE49-F238E27FC236}">
                    <a16:creationId xmlns:a16="http://schemas.microsoft.com/office/drawing/2014/main" id="{2A23603A-37C3-4470-AC6C-24F836FE1CF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544442"/>
                <a:ext cx="3889829" cy="3313558"/>
              </a:xfrm>
              <a:prstGeom prst="rect">
                <a:avLst/>
              </a:prstGeom>
            </p:spPr>
          </p:pic>
          <p:pic>
            <p:nvPicPr>
              <p:cNvPr id="25" name="图片 24">
                <a:extLst>
                  <a:ext uri="{FF2B5EF4-FFF2-40B4-BE49-F238E27FC236}">
                    <a16:creationId xmlns:a16="http://schemas.microsoft.com/office/drawing/2014/main" id="{F9C5E0A8-E511-4B9D-A16F-81A8F1E2239E}"/>
                  </a:ext>
                </a:extLst>
              </p:cNvPr>
              <p:cNvPicPr>
                <a:picLocks noChangeAspect="1"/>
              </p:cNvPicPr>
              <p:nvPr/>
            </p:nvPicPr>
            <p:blipFill rotWithShape="1">
              <a:blip r:embed="rId2">
                <a:extLst>
                  <a:ext uri="{28A0092B-C50C-407E-A947-70E740481C1C}">
                    <a14:useLocalDpi xmlns:a14="http://schemas.microsoft.com/office/drawing/2010/main" val="0"/>
                  </a:ext>
                </a:extLst>
              </a:blip>
              <a:srcRect t="5245" b="-1"/>
              <a:stretch/>
            </p:blipFill>
            <p:spPr>
              <a:xfrm>
                <a:off x="0" y="404613"/>
                <a:ext cx="3889829" cy="3139829"/>
              </a:xfrm>
              <a:prstGeom prst="rect">
                <a:avLst/>
              </a:prstGeom>
            </p:spPr>
          </p:pic>
        </p:grpSp>
        <p:pic>
          <p:nvPicPr>
            <p:cNvPr id="22" name="图片 21">
              <a:extLst>
                <a:ext uri="{FF2B5EF4-FFF2-40B4-BE49-F238E27FC236}">
                  <a16:creationId xmlns:a16="http://schemas.microsoft.com/office/drawing/2014/main" id="{005F71BF-1DED-426A-80F7-8FD3859F89D4}"/>
                </a:ext>
              </a:extLst>
            </p:cNvPr>
            <p:cNvPicPr>
              <a:picLocks noChangeAspect="1"/>
            </p:cNvPicPr>
            <p:nvPr/>
          </p:nvPicPr>
          <p:blipFill>
            <a:blip r:embed="rId2">
              <a:extLst>
                <a:ext uri="{28A0092B-C50C-407E-A947-70E740481C1C}">
                  <a14:useLocalDpi xmlns:a14="http://schemas.microsoft.com/office/drawing/2010/main" val="0"/>
                </a:ext>
              </a:extLst>
            </a:blip>
            <a:srcRect r="38726"/>
            <a:stretch>
              <a:fillRect/>
            </a:stretch>
          </p:blipFill>
          <p:spPr>
            <a:xfrm flipH="1">
              <a:off x="-23706" y="3336689"/>
              <a:ext cx="2639788" cy="3521311"/>
            </a:xfrm>
            <a:custGeom>
              <a:avLst/>
              <a:gdLst>
                <a:gd name="connsiteX0" fmla="*/ 2639788 w 2639788"/>
                <a:gd name="connsiteY0" fmla="*/ 0 h 3521311"/>
                <a:gd name="connsiteX1" fmla="*/ 0 w 2639788"/>
                <a:gd name="connsiteY1" fmla="*/ 0 h 3521311"/>
                <a:gd name="connsiteX2" fmla="*/ 0 w 2639788"/>
                <a:gd name="connsiteY2" fmla="*/ 3521311 h 3521311"/>
                <a:gd name="connsiteX3" fmla="*/ 2639788 w 2639788"/>
                <a:gd name="connsiteY3" fmla="*/ 3521311 h 3521311"/>
                <a:gd name="connsiteX4" fmla="*/ 2639788 w 2639788"/>
                <a:gd name="connsiteY4" fmla="*/ 0 h 35213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9788" h="3521311">
                  <a:moveTo>
                    <a:pt x="2639788" y="0"/>
                  </a:moveTo>
                  <a:lnTo>
                    <a:pt x="0" y="0"/>
                  </a:lnTo>
                  <a:lnTo>
                    <a:pt x="0" y="3521311"/>
                  </a:lnTo>
                  <a:lnTo>
                    <a:pt x="2639788" y="3521311"/>
                  </a:lnTo>
                  <a:lnTo>
                    <a:pt x="2639788" y="0"/>
                  </a:lnTo>
                  <a:close/>
                </a:path>
              </a:pathLst>
            </a:custGeom>
          </p:spPr>
        </p:pic>
        <p:pic>
          <p:nvPicPr>
            <p:cNvPr id="19" name="图片 18">
              <a:extLst>
                <a:ext uri="{FF2B5EF4-FFF2-40B4-BE49-F238E27FC236}">
                  <a16:creationId xmlns:a16="http://schemas.microsoft.com/office/drawing/2014/main" id="{C397C9E1-A116-4076-8330-FC432AA750E9}"/>
                </a:ext>
              </a:extLst>
            </p:cNvPr>
            <p:cNvPicPr>
              <a:picLocks noChangeAspect="1"/>
            </p:cNvPicPr>
            <p:nvPr/>
          </p:nvPicPr>
          <p:blipFill rotWithShape="1">
            <a:blip r:embed="rId2">
              <a:extLst>
                <a:ext uri="{28A0092B-C50C-407E-A947-70E740481C1C}">
                  <a14:useLocalDpi xmlns:a14="http://schemas.microsoft.com/office/drawing/2010/main" val="0"/>
                </a:ext>
              </a:extLst>
            </a:blip>
            <a:srcRect t="5245" r="38726" b="-1"/>
            <a:stretch/>
          </p:blipFill>
          <p:spPr>
            <a:xfrm flipH="1">
              <a:off x="-23706" y="0"/>
              <a:ext cx="2639788" cy="3336689"/>
            </a:xfrm>
            <a:custGeom>
              <a:avLst/>
              <a:gdLst>
                <a:gd name="connsiteX0" fmla="*/ 2639788 w 2639788"/>
                <a:gd name="connsiteY0" fmla="*/ 0 h 3336689"/>
                <a:gd name="connsiteX1" fmla="*/ 0 w 2639788"/>
                <a:gd name="connsiteY1" fmla="*/ 0 h 3336689"/>
                <a:gd name="connsiteX2" fmla="*/ 0 w 2639788"/>
                <a:gd name="connsiteY2" fmla="*/ 3336689 h 3336689"/>
                <a:gd name="connsiteX3" fmla="*/ 2639788 w 2639788"/>
                <a:gd name="connsiteY3" fmla="*/ 3336689 h 3336689"/>
                <a:gd name="connsiteX4" fmla="*/ 2639788 w 2639788"/>
                <a:gd name="connsiteY4" fmla="*/ 0 h 33366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9788" h="3336689">
                  <a:moveTo>
                    <a:pt x="2639788" y="0"/>
                  </a:moveTo>
                  <a:lnTo>
                    <a:pt x="0" y="0"/>
                  </a:lnTo>
                  <a:lnTo>
                    <a:pt x="0" y="3336689"/>
                  </a:lnTo>
                  <a:lnTo>
                    <a:pt x="2639788" y="3336689"/>
                  </a:lnTo>
                  <a:lnTo>
                    <a:pt x="2639788" y="0"/>
                  </a:lnTo>
                  <a:close/>
                </a:path>
              </a:pathLst>
            </a:custGeom>
          </p:spPr>
        </p:pic>
      </p:grpSp>
      <p:sp>
        <p:nvSpPr>
          <p:cNvPr id="17" name="任意多边形: 形状 16">
            <a:extLst>
              <a:ext uri="{FF2B5EF4-FFF2-40B4-BE49-F238E27FC236}">
                <a16:creationId xmlns:a16="http://schemas.microsoft.com/office/drawing/2014/main" id="{F0CFF40E-4633-4649-A029-2F7DF2E23C07}"/>
              </a:ext>
            </a:extLst>
          </p:cNvPr>
          <p:cNvSpPr/>
          <p:nvPr/>
        </p:nvSpPr>
        <p:spPr>
          <a:xfrm>
            <a:off x="3860799" y="-17104"/>
            <a:ext cx="8331201" cy="6875103"/>
          </a:xfrm>
          <a:custGeom>
            <a:avLst/>
            <a:gdLst>
              <a:gd name="connsiteX0" fmla="*/ 0 w 8310475"/>
              <a:gd name="connsiteY0" fmla="*/ 0 h 6858000"/>
              <a:gd name="connsiteX1" fmla="*/ 8310475 w 8310475"/>
              <a:gd name="connsiteY1" fmla="*/ 0 h 6858000"/>
              <a:gd name="connsiteX2" fmla="*/ 8310475 w 8310475"/>
              <a:gd name="connsiteY2" fmla="*/ 6858000 h 6858000"/>
              <a:gd name="connsiteX3" fmla="*/ 0 w 8310475"/>
              <a:gd name="connsiteY3" fmla="*/ 6858000 h 6858000"/>
              <a:gd name="connsiteX4" fmla="*/ 150310 w 8310475"/>
              <a:gd name="connsiteY4" fmla="*/ 6646628 h 6858000"/>
              <a:gd name="connsiteX5" fmla="*/ 1133159 w 8310475"/>
              <a:gd name="connsiteY5" fmla="*/ 3429000 h 6858000"/>
              <a:gd name="connsiteX6" fmla="*/ 150310 w 8310475"/>
              <a:gd name="connsiteY6" fmla="*/ 211372 h 6858000"/>
              <a:gd name="connsiteX7" fmla="*/ 0 w 8310475"/>
              <a:gd name="connsiteY7"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10475" h="6858000">
                <a:moveTo>
                  <a:pt x="0" y="0"/>
                </a:moveTo>
                <a:lnTo>
                  <a:pt x="8310475" y="0"/>
                </a:lnTo>
                <a:lnTo>
                  <a:pt x="8310475" y="6858000"/>
                </a:lnTo>
                <a:lnTo>
                  <a:pt x="0" y="6858000"/>
                </a:lnTo>
                <a:lnTo>
                  <a:pt x="150310" y="6646628"/>
                </a:lnTo>
                <a:cubicBezTo>
                  <a:pt x="770830" y="5728138"/>
                  <a:pt x="1133159" y="4620882"/>
                  <a:pt x="1133159" y="3429000"/>
                </a:cubicBezTo>
                <a:cubicBezTo>
                  <a:pt x="1133159" y="2237118"/>
                  <a:pt x="770830" y="1129863"/>
                  <a:pt x="150310" y="211372"/>
                </a:cubicBezTo>
                <a:lnTo>
                  <a:pt x="0" y="0"/>
                </a:lnTo>
                <a:close/>
              </a:path>
            </a:pathLst>
          </a:custGeom>
          <a:solidFill>
            <a:schemeClr val="bg1"/>
          </a:solidFill>
          <a:ln>
            <a:noFill/>
          </a:ln>
          <a:effectLst>
            <a:outerShdw blurRad="76200" dir="10800000" sx="102000" sy="102000" algn="r" rotWithShape="0">
              <a:schemeClr val="tx1">
                <a:lumMod val="95000"/>
                <a:lumOff val="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形状 28">
            <a:extLst>
              <a:ext uri="{FF2B5EF4-FFF2-40B4-BE49-F238E27FC236}">
                <a16:creationId xmlns:a16="http://schemas.microsoft.com/office/drawing/2014/main" id="{FBE0ABA1-1F79-41B7-BC65-62A292FC195C}"/>
              </a:ext>
            </a:extLst>
          </p:cNvPr>
          <p:cNvSpPr/>
          <p:nvPr/>
        </p:nvSpPr>
        <p:spPr>
          <a:xfrm>
            <a:off x="3998073" y="0"/>
            <a:ext cx="8193927" cy="6858000"/>
          </a:xfrm>
          <a:custGeom>
            <a:avLst/>
            <a:gdLst>
              <a:gd name="connsiteX0" fmla="*/ 0 w 8193927"/>
              <a:gd name="connsiteY0" fmla="*/ 0 h 6858000"/>
              <a:gd name="connsiteX1" fmla="*/ 8193927 w 8193927"/>
              <a:gd name="connsiteY1" fmla="*/ 0 h 6858000"/>
              <a:gd name="connsiteX2" fmla="*/ 8193927 w 8193927"/>
              <a:gd name="connsiteY2" fmla="*/ 6858000 h 6858000"/>
              <a:gd name="connsiteX3" fmla="*/ 2 w 8193927"/>
              <a:gd name="connsiteY3" fmla="*/ 6858000 h 6858000"/>
              <a:gd name="connsiteX4" fmla="*/ 113251 w 8193927"/>
              <a:gd name="connsiteY4" fmla="*/ 6713888 h 6858000"/>
              <a:gd name="connsiteX5" fmla="*/ 1203964 w 8193927"/>
              <a:gd name="connsiteY5" fmla="*/ 3429001 h 6858000"/>
              <a:gd name="connsiteX6" fmla="*/ 113251 w 8193927"/>
              <a:gd name="connsiteY6" fmla="*/ 144114 h 6858000"/>
              <a:gd name="connsiteX7" fmla="*/ 0 w 8193927"/>
              <a:gd name="connsiteY7"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93927" h="6858000">
                <a:moveTo>
                  <a:pt x="0" y="0"/>
                </a:moveTo>
                <a:lnTo>
                  <a:pt x="8193927" y="0"/>
                </a:lnTo>
                <a:lnTo>
                  <a:pt x="8193927" y="6858000"/>
                </a:lnTo>
                <a:lnTo>
                  <a:pt x="2" y="6858000"/>
                </a:lnTo>
                <a:lnTo>
                  <a:pt x="113251" y="6713888"/>
                </a:lnTo>
                <a:cubicBezTo>
                  <a:pt x="798289" y="5797885"/>
                  <a:pt x="1203964" y="4660818"/>
                  <a:pt x="1203964" y="3429001"/>
                </a:cubicBezTo>
                <a:cubicBezTo>
                  <a:pt x="1203964" y="2197184"/>
                  <a:pt x="798289" y="1060117"/>
                  <a:pt x="113251" y="144114"/>
                </a:cubicBezTo>
                <a:lnTo>
                  <a:pt x="0" y="0"/>
                </a:lnTo>
                <a:close/>
              </a:path>
            </a:pathLst>
          </a:custGeom>
          <a:solidFill>
            <a:srgbClr val="582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a:extLst>
              <a:ext uri="{FF2B5EF4-FFF2-40B4-BE49-F238E27FC236}">
                <a16:creationId xmlns:a16="http://schemas.microsoft.com/office/drawing/2014/main" id="{1E7AE275-54F0-42B4-AB1B-84C576EE79F9}"/>
              </a:ext>
            </a:extLst>
          </p:cNvPr>
          <p:cNvSpPr txBox="1"/>
          <p:nvPr/>
        </p:nvSpPr>
        <p:spPr>
          <a:xfrm>
            <a:off x="4123642" y="3841472"/>
            <a:ext cx="7424516" cy="1200329"/>
          </a:xfrm>
          <a:prstGeom prst="rect">
            <a:avLst/>
          </a:prstGeom>
          <a:noFill/>
        </p:spPr>
        <p:txBody>
          <a:bodyPr wrap="square" rtlCol="0">
            <a:spAutoFit/>
          </a:bodyPr>
          <a:lstStyle/>
          <a:p>
            <a:pPr algn="r"/>
            <a:r>
              <a:rPr lang="zh-CN" altLang="en-US" sz="7200" i="1" dirty="0">
                <a:solidFill>
                  <a:schemeClr val="bg1"/>
                </a:solidFill>
                <a:latin typeface="微软雅黑" panose="020B0503020204020204" pitchFamily="34" charset="-122"/>
                <a:ea typeface="微软雅黑" panose="020B0503020204020204" pitchFamily="34" charset="-122"/>
              </a:rPr>
              <a:t>汇报完毕</a:t>
            </a:r>
          </a:p>
        </p:txBody>
      </p:sp>
      <p:sp>
        <p:nvSpPr>
          <p:cNvPr id="47" name="文本框 46">
            <a:extLst>
              <a:ext uri="{FF2B5EF4-FFF2-40B4-BE49-F238E27FC236}">
                <a16:creationId xmlns:a16="http://schemas.microsoft.com/office/drawing/2014/main" id="{E9F94AD9-F053-43DD-85A0-E6CDF8AE04F3}"/>
              </a:ext>
            </a:extLst>
          </p:cNvPr>
          <p:cNvSpPr txBox="1"/>
          <p:nvPr/>
        </p:nvSpPr>
        <p:spPr>
          <a:xfrm>
            <a:off x="5051720" y="2375869"/>
            <a:ext cx="6496438" cy="15696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altLang="zh-CN" sz="9600" b="1" i="1" dirty="0">
                <a:solidFill>
                  <a:schemeClr val="bg1"/>
                </a:solidFill>
                <a:latin typeface="Impact" panose="020B0806030902050204" pitchFamily="34" charset="0"/>
              </a:rPr>
              <a:t>THANK YOU </a:t>
            </a:r>
            <a:endParaRPr lang="zh-CN" altLang="en-US" sz="11500" i="1" dirty="0">
              <a:solidFill>
                <a:schemeClr val="bg1"/>
              </a:solidFill>
              <a:latin typeface="Impact" panose="020B0806030902050204" pitchFamily="34" charset="0"/>
              <a:ea typeface="微软雅黑" panose="020B0503020204020204" pitchFamily="34" charset="-122"/>
              <a:cs typeface="Arial" panose="020B0604020202020204" pitchFamily="34" charset="0"/>
            </a:endParaRPr>
          </a:p>
        </p:txBody>
      </p:sp>
    </p:spTree>
    <p:extLst>
      <p:ext uri="{BB962C8B-B14F-4D97-AF65-F5344CB8AC3E}">
        <p14:creationId xmlns:p14="http://schemas.microsoft.com/office/powerpoint/2010/main" val="41396834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A9BD7A50-EE26-442A-88A8-23983E84A181}"/>
              </a:ext>
            </a:extLst>
          </p:cNvPr>
          <p:cNvPicPr>
            <a:picLocks noChangeAspect="1"/>
          </p:cNvPicPr>
          <p:nvPr/>
        </p:nvPicPr>
        <p:blipFill rotWithShape="1">
          <a:blip r:embed="rId2"/>
          <a:srcRect t="2593" b="2407"/>
          <a:stretch/>
        </p:blipFill>
        <p:spPr>
          <a:xfrm>
            <a:off x="0" y="0"/>
            <a:ext cx="12187676" cy="6858000"/>
          </a:xfrm>
          <a:prstGeom prst="rect">
            <a:avLst/>
          </a:prstGeom>
        </p:spPr>
      </p:pic>
      <p:grpSp>
        <p:nvGrpSpPr>
          <p:cNvPr id="20" name="组合 19">
            <a:extLst>
              <a:ext uri="{FF2B5EF4-FFF2-40B4-BE49-F238E27FC236}">
                <a16:creationId xmlns:a16="http://schemas.microsoft.com/office/drawing/2014/main" id="{13A3FD4B-8A39-4C62-8C49-A01AC4A7B68C}"/>
              </a:ext>
            </a:extLst>
          </p:cNvPr>
          <p:cNvGrpSpPr/>
          <p:nvPr/>
        </p:nvGrpSpPr>
        <p:grpSpPr>
          <a:xfrm>
            <a:off x="3974307" y="2690151"/>
            <a:ext cx="4243386" cy="1880660"/>
            <a:chOff x="3939649" y="2690151"/>
            <a:chExt cx="4243386" cy="1880660"/>
          </a:xfrm>
        </p:grpSpPr>
        <p:sp>
          <p:nvSpPr>
            <p:cNvPr id="21" name="矩形 20">
              <a:extLst>
                <a:ext uri="{FF2B5EF4-FFF2-40B4-BE49-F238E27FC236}">
                  <a16:creationId xmlns:a16="http://schemas.microsoft.com/office/drawing/2014/main" id="{8128071F-FD2A-4BF6-9EC5-EB106BF662AA}"/>
                </a:ext>
              </a:extLst>
            </p:cNvPr>
            <p:cNvSpPr/>
            <p:nvPr/>
          </p:nvSpPr>
          <p:spPr>
            <a:xfrm>
              <a:off x="4891791" y="3458134"/>
              <a:ext cx="2339102" cy="743345"/>
            </a:xfrm>
            <a:prstGeom prst="rect">
              <a:avLst/>
            </a:prstGeom>
          </p:spPr>
          <p:txBody>
            <a:bodyPr wrap="none">
              <a:spAutoFit/>
            </a:bodyPr>
            <a:lstStyle/>
            <a:p>
              <a:pPr algn="ctr">
                <a:lnSpc>
                  <a:spcPct val="175000"/>
                </a:lnSpc>
              </a:pPr>
              <a:r>
                <a:rPr lang="zh-CN" altLang="en-US" sz="2800" dirty="0">
                  <a:solidFill>
                    <a:schemeClr val="bg1"/>
                  </a:solidFill>
                  <a:latin typeface="微软雅黑" panose="020B0503020204020204" pitchFamily="34" charset="-122"/>
                  <a:ea typeface="微软雅黑" panose="020B0503020204020204" pitchFamily="34" charset="-122"/>
                </a:rPr>
                <a:t>年度工作概述</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22" name="文本框 21">
              <a:extLst>
                <a:ext uri="{FF2B5EF4-FFF2-40B4-BE49-F238E27FC236}">
                  <a16:creationId xmlns:a16="http://schemas.microsoft.com/office/drawing/2014/main" id="{E825F70F-F5B1-4440-92E8-7415AD0E056A}"/>
                </a:ext>
              </a:extLst>
            </p:cNvPr>
            <p:cNvSpPr txBox="1"/>
            <p:nvPr/>
          </p:nvSpPr>
          <p:spPr>
            <a:xfrm>
              <a:off x="3939649" y="4201479"/>
              <a:ext cx="4243386" cy="369332"/>
            </a:xfrm>
            <a:prstGeom prst="rect">
              <a:avLst/>
            </a:prstGeom>
            <a:noFill/>
          </p:spPr>
          <p:txBody>
            <a:bodyPr wrap="square" rtlCol="0">
              <a:spAutoFit/>
            </a:bodyPr>
            <a:lstStyle>
              <a:defPPr>
                <a:defRPr lang="zh-CN"/>
              </a:defPPr>
              <a:lvl1pPr algn="ctr">
                <a:defRPr sz="6000" b="1">
                  <a:blipFill dpi="0" rotWithShape="1">
                    <a:blip r:embed="rId3"/>
                    <a:srcRect/>
                    <a:stretch>
                      <a:fillRect/>
                    </a:stretch>
                  </a:blipFill>
                </a:defRPr>
              </a:lvl1pPr>
            </a:lstStyle>
            <a:p>
              <a:r>
                <a:rPr lang="en-US" altLang="zh-CN" sz="1800" b="0" dirty="0">
                  <a:solidFill>
                    <a:schemeClr val="bg1"/>
                  </a:solidFill>
                  <a:latin typeface="Arial" panose="020B0604020202020204" pitchFamily="34" charset="0"/>
                  <a:cs typeface="Arial" panose="020B0604020202020204" pitchFamily="34" charset="0"/>
                </a:rPr>
                <a:t>THE ANNUAL WORK OVERVIEW</a:t>
              </a:r>
              <a:endParaRPr lang="zh-CN" altLang="en-US" sz="1800" b="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23" name="文本框 22">
              <a:extLst>
                <a:ext uri="{FF2B5EF4-FFF2-40B4-BE49-F238E27FC236}">
                  <a16:creationId xmlns:a16="http://schemas.microsoft.com/office/drawing/2014/main" id="{09072AC0-F25C-442D-B211-98C79C62CFC6}"/>
                </a:ext>
              </a:extLst>
            </p:cNvPr>
            <p:cNvSpPr txBox="1"/>
            <p:nvPr/>
          </p:nvSpPr>
          <p:spPr>
            <a:xfrm>
              <a:off x="3939649" y="2690151"/>
              <a:ext cx="4243386" cy="1015663"/>
            </a:xfrm>
            <a:prstGeom prst="rect">
              <a:avLst/>
            </a:prstGeom>
            <a:noFill/>
          </p:spPr>
          <p:txBody>
            <a:bodyPr wrap="square" rtlCol="0">
              <a:spAutoFit/>
            </a:bodyPr>
            <a:lstStyle>
              <a:defPPr>
                <a:defRPr lang="zh-CN"/>
              </a:defPPr>
              <a:lvl1pPr algn="ctr">
                <a:defRPr sz="6000" b="1">
                  <a:blipFill dpi="0" rotWithShape="1">
                    <a:blip r:embed="rId3"/>
                    <a:srcRect/>
                    <a:stretch>
                      <a:fillRect/>
                    </a:stretch>
                  </a:blipFill>
                </a:defRPr>
              </a:lvl1pPr>
            </a:lstStyle>
            <a:p>
              <a:r>
                <a:rPr lang="en-US" altLang="zh-CN" b="0" dirty="0">
                  <a:solidFill>
                    <a:schemeClr val="bg1"/>
                  </a:solidFill>
                  <a:latin typeface="造字工房力黑（非商用）常规体" pitchFamily="50" charset="-122"/>
                  <a:ea typeface="造字工房力黑（非商用）常规体" pitchFamily="50" charset="-122"/>
                  <a:cs typeface="Arial" panose="020B0604020202020204" pitchFamily="34" charset="0"/>
                </a:rPr>
                <a:t>PART 01</a:t>
              </a:r>
              <a:endParaRPr lang="zh-CN" altLang="en-US" b="0" dirty="0">
                <a:solidFill>
                  <a:schemeClr val="bg1"/>
                </a:solidFill>
                <a:latin typeface="造字工房力黑（非商用）常规体" pitchFamily="50" charset="-122"/>
                <a:ea typeface="造字工房力黑（非商用）常规体" pitchFamily="50" charset="-122"/>
                <a:cs typeface="Arial" panose="020B0604020202020204" pitchFamily="34" charset="0"/>
              </a:endParaRPr>
            </a:p>
          </p:txBody>
        </p:sp>
      </p:grpSp>
    </p:spTree>
    <p:extLst>
      <p:ext uri="{BB962C8B-B14F-4D97-AF65-F5344CB8AC3E}">
        <p14:creationId xmlns:p14="http://schemas.microsoft.com/office/powerpoint/2010/main" val="35829864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755F59B0-B835-4164-9239-4B278A26368F}"/>
              </a:ext>
            </a:extLst>
          </p:cNvPr>
          <p:cNvSpPr/>
          <p:nvPr/>
        </p:nvSpPr>
        <p:spPr>
          <a:xfrm>
            <a:off x="5689600" y="2242257"/>
            <a:ext cx="5704114" cy="1531457"/>
          </a:xfrm>
          <a:prstGeom prst="rect">
            <a:avLst/>
          </a:prstGeom>
          <a:solidFill>
            <a:srgbClr val="642E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id="{00B83FFF-2879-42C5-8BE1-953E76377C5C}"/>
              </a:ext>
            </a:extLst>
          </p:cNvPr>
          <p:cNvPicPr>
            <a:picLocks noChangeAspect="1"/>
          </p:cNvPicPr>
          <p:nvPr/>
        </p:nvPicPr>
        <p:blipFill>
          <a:blip r:embed="rId2" cstate="hqprint">
            <a:extLst>
              <a:ext uri="{BEBA8EAE-BF5A-486C-A8C5-ECC9F3942E4B}">
                <a14:imgProps xmlns:a14="http://schemas.microsoft.com/office/drawing/2010/main">
                  <a14:imgLayer r:embed="rId3">
                    <a14:imgEffect>
                      <a14:colorTemperature colorTemp="5300"/>
                    </a14:imgEffect>
                  </a14:imgLayer>
                </a14:imgProps>
              </a:ext>
              <a:ext uri="{28A0092B-C50C-407E-A947-70E740481C1C}">
                <a14:useLocalDpi xmlns:a14="http://schemas.microsoft.com/office/drawing/2010/main" val="0"/>
              </a:ext>
            </a:extLst>
          </a:blip>
          <a:stretch>
            <a:fillRect/>
          </a:stretch>
        </p:blipFill>
        <p:spPr>
          <a:xfrm>
            <a:off x="1111188" y="2242143"/>
            <a:ext cx="5410057" cy="3720076"/>
          </a:xfrm>
          <a:prstGeom prst="rect">
            <a:avLst/>
          </a:prstGeom>
          <a:effectLst>
            <a:outerShdw blurRad="50800" dist="38100" dir="2700000" algn="tl" rotWithShape="0">
              <a:prstClr val="black">
                <a:alpha val="40000"/>
              </a:prstClr>
            </a:outerShdw>
          </a:effectLst>
        </p:spPr>
      </p:pic>
      <p:sp>
        <p:nvSpPr>
          <p:cNvPr id="11" name="矩形 10">
            <a:extLst>
              <a:ext uri="{FF2B5EF4-FFF2-40B4-BE49-F238E27FC236}">
                <a16:creationId xmlns:a16="http://schemas.microsoft.com/office/drawing/2014/main" id="{12A0879E-2EC9-47B2-A8F5-3F0134E661E5}"/>
              </a:ext>
            </a:extLst>
          </p:cNvPr>
          <p:cNvSpPr/>
          <p:nvPr/>
        </p:nvSpPr>
        <p:spPr>
          <a:xfrm>
            <a:off x="-14513" y="275770"/>
            <a:ext cx="145144" cy="682171"/>
          </a:xfrm>
          <a:prstGeom prst="rect">
            <a:avLst/>
          </a:prstGeom>
          <a:solidFill>
            <a:srgbClr val="582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F25E90A4-53F1-419C-9154-5535C0930736}"/>
              </a:ext>
            </a:extLst>
          </p:cNvPr>
          <p:cNvSpPr/>
          <p:nvPr/>
        </p:nvSpPr>
        <p:spPr>
          <a:xfrm>
            <a:off x="188685" y="275771"/>
            <a:ext cx="609601" cy="682171"/>
          </a:xfrm>
          <a:prstGeom prst="rect">
            <a:avLst/>
          </a:prstGeom>
          <a:solidFill>
            <a:srgbClr val="582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4DF9964D-A4B0-4DC4-A23C-E0191DB62EBD}"/>
              </a:ext>
            </a:extLst>
          </p:cNvPr>
          <p:cNvSpPr txBox="1"/>
          <p:nvPr/>
        </p:nvSpPr>
        <p:spPr>
          <a:xfrm>
            <a:off x="86855" y="324467"/>
            <a:ext cx="862016" cy="584775"/>
          </a:xfrm>
          <a:prstGeom prst="rect">
            <a:avLst/>
          </a:prstGeom>
          <a:noFill/>
        </p:spPr>
        <p:txBody>
          <a:bodyPr wrap="square" rtlCol="0">
            <a:spAutoFit/>
          </a:bodyPr>
          <a:lstStyle/>
          <a:p>
            <a:pPr algn="ctr"/>
            <a:r>
              <a:rPr lang="en-US" altLang="zh-CN" sz="3200" b="1" dirty="0">
                <a:ln w="28575">
                  <a:noFill/>
                </a:ln>
                <a:solidFill>
                  <a:schemeClr val="bg1"/>
                </a:solidFill>
                <a:latin typeface="微软雅黑" panose="020B0503020204020204" pitchFamily="34" charset="-122"/>
                <a:ea typeface="微软雅黑" panose="020B0503020204020204" pitchFamily="34" charset="-122"/>
              </a:rPr>
              <a:t>01</a:t>
            </a:r>
            <a:endParaRPr lang="zh-CN" altLang="en-US" sz="4800" b="1" dirty="0">
              <a:ln w="28575">
                <a:noFill/>
              </a:ln>
              <a:solidFill>
                <a:schemeClr val="bg1"/>
              </a:solidFill>
              <a:latin typeface="微软雅黑" panose="020B0503020204020204" pitchFamily="34" charset="-122"/>
              <a:ea typeface="微软雅黑" panose="020B0503020204020204" pitchFamily="34" charset="-122"/>
            </a:endParaRPr>
          </a:p>
        </p:txBody>
      </p:sp>
      <p:sp>
        <p:nvSpPr>
          <p:cNvPr id="14" name="矩形 13">
            <a:extLst>
              <a:ext uri="{FF2B5EF4-FFF2-40B4-BE49-F238E27FC236}">
                <a16:creationId xmlns:a16="http://schemas.microsoft.com/office/drawing/2014/main" id="{F00DBFC2-86ED-4797-AE24-CB2E15C689EA}"/>
              </a:ext>
            </a:extLst>
          </p:cNvPr>
          <p:cNvSpPr/>
          <p:nvPr/>
        </p:nvSpPr>
        <p:spPr>
          <a:xfrm>
            <a:off x="1006106" y="67834"/>
            <a:ext cx="2031325" cy="669414"/>
          </a:xfrm>
          <a:prstGeom prst="rect">
            <a:avLst/>
          </a:prstGeom>
        </p:spPr>
        <p:txBody>
          <a:bodyPr wrap="none">
            <a:spAutoFit/>
          </a:bodyPr>
          <a:lstStyle/>
          <a:p>
            <a:pPr>
              <a:lnSpc>
                <a:spcPct val="175000"/>
              </a:lnSpc>
            </a:pPr>
            <a:r>
              <a:rPr lang="zh-CN" altLang="en-US" sz="2400" dirty="0">
                <a:solidFill>
                  <a:srgbClr val="582848"/>
                </a:solidFill>
                <a:latin typeface="造字工房力黑（非商用）常规体" pitchFamily="50" charset="-122"/>
                <a:ea typeface="造字工房力黑（非商用）常规体" pitchFamily="50" charset="-122"/>
              </a:rPr>
              <a:t>年度工作概述</a:t>
            </a:r>
            <a:endParaRPr lang="en-US" altLang="zh-CN" sz="1200" dirty="0">
              <a:solidFill>
                <a:srgbClr val="582848"/>
              </a:solidFill>
              <a:latin typeface="造字工房力黑（非商用）常规体" pitchFamily="50" charset="-122"/>
              <a:ea typeface="造字工房力黑（非商用）常规体" pitchFamily="50" charset="-122"/>
            </a:endParaRPr>
          </a:p>
        </p:txBody>
      </p:sp>
      <p:sp>
        <p:nvSpPr>
          <p:cNvPr id="15" name="文本框 14">
            <a:extLst>
              <a:ext uri="{FF2B5EF4-FFF2-40B4-BE49-F238E27FC236}">
                <a16:creationId xmlns:a16="http://schemas.microsoft.com/office/drawing/2014/main" id="{01F19E28-83BA-4515-9F26-C277BF24D4DF}"/>
              </a:ext>
            </a:extLst>
          </p:cNvPr>
          <p:cNvSpPr txBox="1"/>
          <p:nvPr/>
        </p:nvSpPr>
        <p:spPr>
          <a:xfrm>
            <a:off x="948871" y="650164"/>
            <a:ext cx="5022106" cy="307777"/>
          </a:xfrm>
          <a:prstGeom prst="snip1Rect">
            <a:avLst>
              <a:gd name="adj" fmla="val 0"/>
            </a:avLst>
          </a:prstGeom>
          <a:noFill/>
          <a:ln w="28575">
            <a:noFill/>
          </a:ln>
        </p:spPr>
        <p:txBody>
          <a:bodyPr wrap="square" rtlCol="0">
            <a:spAutoFit/>
          </a:bodyPr>
          <a:lstStyle/>
          <a:p>
            <a:r>
              <a:rPr lang="en-US" altLang="zh-CN" sz="1400" dirty="0">
                <a:solidFill>
                  <a:srgbClr val="582848"/>
                </a:solidFill>
                <a:latin typeface="Arial" panose="020B0604020202020204" pitchFamily="34" charset="0"/>
                <a:ea typeface="华文仿宋" panose="02010600040101010101" pitchFamily="2" charset="-122"/>
                <a:cs typeface="Arial" panose="020B0604020202020204" pitchFamily="34" charset="0"/>
              </a:rPr>
              <a:t> </a:t>
            </a:r>
            <a:r>
              <a:rPr lang="en-US" altLang="zh-CN" sz="1400" dirty="0">
                <a:solidFill>
                  <a:srgbClr val="582848"/>
                </a:solidFill>
                <a:latin typeface="Arial" panose="020B0604020202020204" pitchFamily="34" charset="0"/>
                <a:cs typeface="Arial" panose="020B0604020202020204" pitchFamily="34" charset="0"/>
              </a:rPr>
              <a:t>The </a:t>
            </a:r>
            <a:r>
              <a:rPr lang="en-US" altLang="zh-CN" sz="1400" b="0" dirty="0">
                <a:solidFill>
                  <a:srgbClr val="582848"/>
                </a:solidFill>
                <a:latin typeface="Arial" panose="020B0604020202020204" pitchFamily="34" charset="0"/>
                <a:cs typeface="Arial" panose="020B0604020202020204" pitchFamily="34" charset="0"/>
              </a:rPr>
              <a:t>Annual</a:t>
            </a:r>
            <a:r>
              <a:rPr lang="en-US" altLang="zh-CN" sz="1400" dirty="0">
                <a:solidFill>
                  <a:srgbClr val="582848"/>
                </a:solidFill>
                <a:latin typeface="Arial" panose="020B0604020202020204" pitchFamily="34" charset="0"/>
                <a:cs typeface="Arial" panose="020B0604020202020204" pitchFamily="34" charset="0"/>
              </a:rPr>
              <a:t> Work Overview</a:t>
            </a:r>
            <a:endParaRPr lang="zh-CN" altLang="en-US" sz="1400" dirty="0">
              <a:solidFill>
                <a:srgbClr val="582848"/>
              </a:solidFill>
              <a:latin typeface="Arial" panose="020B0604020202020204" pitchFamily="34" charset="0"/>
              <a:ea typeface="微软雅黑" panose="020B0503020204020204" pitchFamily="34" charset="-122"/>
              <a:cs typeface="Arial" panose="020B0604020202020204" pitchFamily="34" charset="0"/>
            </a:endParaRPr>
          </a:p>
        </p:txBody>
      </p:sp>
      <p:sp>
        <p:nvSpPr>
          <p:cNvPr id="8" name="文本框 7">
            <a:extLst>
              <a:ext uri="{FF2B5EF4-FFF2-40B4-BE49-F238E27FC236}">
                <a16:creationId xmlns:a16="http://schemas.microsoft.com/office/drawing/2014/main" id="{13E71EC9-EAD8-4E13-B945-0F9E6696337A}"/>
              </a:ext>
            </a:extLst>
          </p:cNvPr>
          <p:cNvSpPr txBox="1"/>
          <p:nvPr/>
        </p:nvSpPr>
        <p:spPr>
          <a:xfrm>
            <a:off x="6767392" y="2727976"/>
            <a:ext cx="4510208" cy="784830"/>
          </a:xfrm>
          <a:prstGeom prst="rect">
            <a:avLst/>
          </a:prstGeom>
          <a:noFill/>
        </p:spPr>
        <p:txBody>
          <a:bodyPr wrap="square" rtlCol="0">
            <a:spAutoFit/>
          </a:bodyPr>
          <a:lstStyle/>
          <a:p>
            <a:pPr>
              <a:lnSpc>
                <a:spcPct val="125000"/>
              </a:lnSpc>
            </a:pPr>
            <a:r>
              <a:rPr lang="zh-CN" altLang="en-US" sz="1200" dirty="0">
                <a:solidFill>
                  <a:schemeClr val="bg1"/>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点击文本框即可进行编辑输入相关内容点击文本框即可进行编辑输入相关内容点击文本框即点击文本框即可进行编辑输入相关内容点击文本框即可进行编辑输入相关内容</a:t>
            </a:r>
          </a:p>
        </p:txBody>
      </p:sp>
      <p:sp>
        <p:nvSpPr>
          <p:cNvPr id="9" name="文本框 8">
            <a:extLst>
              <a:ext uri="{FF2B5EF4-FFF2-40B4-BE49-F238E27FC236}">
                <a16:creationId xmlns:a16="http://schemas.microsoft.com/office/drawing/2014/main" id="{368A380E-95BE-4C4B-B2DB-EE8ACC8FFDF8}"/>
              </a:ext>
            </a:extLst>
          </p:cNvPr>
          <p:cNvSpPr txBox="1"/>
          <p:nvPr/>
        </p:nvSpPr>
        <p:spPr>
          <a:xfrm>
            <a:off x="6767393" y="2460475"/>
            <a:ext cx="1457466" cy="338554"/>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编辑标题</a:t>
            </a:r>
          </a:p>
        </p:txBody>
      </p:sp>
      <p:sp>
        <p:nvSpPr>
          <p:cNvPr id="10" name="Oval 32">
            <a:extLst>
              <a:ext uri="{FF2B5EF4-FFF2-40B4-BE49-F238E27FC236}">
                <a16:creationId xmlns:a16="http://schemas.microsoft.com/office/drawing/2014/main" id="{7C7A576A-A29E-42A9-B43A-2D90B21CFFF1}"/>
              </a:ext>
            </a:extLst>
          </p:cNvPr>
          <p:cNvSpPr/>
          <p:nvPr/>
        </p:nvSpPr>
        <p:spPr>
          <a:xfrm>
            <a:off x="6854476" y="4163505"/>
            <a:ext cx="644056" cy="644056"/>
          </a:xfrm>
          <a:prstGeom prst="ellipse">
            <a:avLst/>
          </a:prstGeom>
          <a:solidFill>
            <a:srgbClr val="642E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35">
            <a:extLst>
              <a:ext uri="{FF2B5EF4-FFF2-40B4-BE49-F238E27FC236}">
                <a16:creationId xmlns:a16="http://schemas.microsoft.com/office/drawing/2014/main" id="{A209321D-1639-4B01-959A-FCAA8FC3914B}"/>
              </a:ext>
            </a:extLst>
          </p:cNvPr>
          <p:cNvSpPr txBox="1"/>
          <p:nvPr/>
        </p:nvSpPr>
        <p:spPr>
          <a:xfrm>
            <a:off x="6753949" y="4905228"/>
            <a:ext cx="1233992" cy="307777"/>
          </a:xfrm>
          <a:prstGeom prst="rect">
            <a:avLst/>
          </a:prstGeom>
          <a:noFill/>
        </p:spPr>
        <p:txBody>
          <a:bodyPr wrap="none" rtlCol="0">
            <a:spAutoFit/>
          </a:bodyPr>
          <a:lstStyle/>
          <a:p>
            <a:r>
              <a:rPr lang="en-US" sz="1400" dirty="0">
                <a:solidFill>
                  <a:schemeClr val="tx1">
                    <a:lumMod val="75000"/>
                    <a:lumOff val="25000"/>
                  </a:schemeClr>
                </a:solidFill>
                <a:latin typeface="Arial" panose="020B0604020202020204" pitchFamily="34" charset="0"/>
                <a:ea typeface="Nexa Bold" charset="0"/>
                <a:cs typeface="Arial" panose="020B0604020202020204" pitchFamily="34" charset="0"/>
              </a:rPr>
              <a:t>YOUR TITLE</a:t>
            </a:r>
          </a:p>
        </p:txBody>
      </p:sp>
      <p:sp>
        <p:nvSpPr>
          <p:cNvPr id="17" name="Oval 37">
            <a:extLst>
              <a:ext uri="{FF2B5EF4-FFF2-40B4-BE49-F238E27FC236}">
                <a16:creationId xmlns:a16="http://schemas.microsoft.com/office/drawing/2014/main" id="{F37AFA20-4709-4DE4-B442-65614A68C6C3}"/>
              </a:ext>
            </a:extLst>
          </p:cNvPr>
          <p:cNvSpPr/>
          <p:nvPr/>
        </p:nvSpPr>
        <p:spPr>
          <a:xfrm>
            <a:off x="9453703" y="4129000"/>
            <a:ext cx="644056" cy="644056"/>
          </a:xfrm>
          <a:prstGeom prst="ellipse">
            <a:avLst/>
          </a:prstGeom>
          <a:solidFill>
            <a:srgbClr val="7EB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39">
            <a:extLst>
              <a:ext uri="{FF2B5EF4-FFF2-40B4-BE49-F238E27FC236}">
                <a16:creationId xmlns:a16="http://schemas.microsoft.com/office/drawing/2014/main" id="{CA6D62F2-344A-489E-B321-2EED627C2B00}"/>
              </a:ext>
            </a:extLst>
          </p:cNvPr>
          <p:cNvSpPr txBox="1"/>
          <p:nvPr/>
        </p:nvSpPr>
        <p:spPr>
          <a:xfrm>
            <a:off x="9353176" y="4870723"/>
            <a:ext cx="1233992" cy="307777"/>
          </a:xfrm>
          <a:prstGeom prst="rect">
            <a:avLst/>
          </a:prstGeom>
          <a:noFill/>
        </p:spPr>
        <p:txBody>
          <a:bodyPr wrap="none" rtlCol="0">
            <a:spAutoFit/>
          </a:bodyPr>
          <a:lstStyle/>
          <a:p>
            <a:r>
              <a:rPr lang="en-US" sz="1400" dirty="0">
                <a:solidFill>
                  <a:schemeClr val="tx1">
                    <a:lumMod val="75000"/>
                    <a:lumOff val="25000"/>
                  </a:schemeClr>
                </a:solidFill>
                <a:latin typeface="Arial" panose="020B0604020202020204" pitchFamily="34" charset="0"/>
                <a:ea typeface="Nexa Bold" charset="0"/>
                <a:cs typeface="Arial" panose="020B0604020202020204" pitchFamily="34" charset="0"/>
              </a:rPr>
              <a:t>YOUR TITLE</a:t>
            </a:r>
          </a:p>
        </p:txBody>
      </p:sp>
      <p:sp>
        <p:nvSpPr>
          <p:cNvPr id="19" name="Freeform 222">
            <a:extLst>
              <a:ext uri="{FF2B5EF4-FFF2-40B4-BE49-F238E27FC236}">
                <a16:creationId xmlns:a16="http://schemas.microsoft.com/office/drawing/2014/main" id="{E58069D9-29EA-4E5F-BCF4-DA832F0B4E7A}"/>
              </a:ext>
            </a:extLst>
          </p:cNvPr>
          <p:cNvSpPr>
            <a:spLocks noChangeArrowheads="1"/>
          </p:cNvSpPr>
          <p:nvPr/>
        </p:nvSpPr>
        <p:spPr bwMode="auto">
          <a:xfrm>
            <a:off x="7042299" y="4369703"/>
            <a:ext cx="268410" cy="262930"/>
          </a:xfrm>
          <a:custGeom>
            <a:avLst/>
            <a:gdLst>
              <a:gd name="T0" fmla="*/ 186 w 216"/>
              <a:gd name="T1" fmla="*/ 0 h 210"/>
              <a:gd name="T2" fmla="*/ 29 w 216"/>
              <a:gd name="T3" fmla="*/ 0 h 210"/>
              <a:gd name="T4" fmla="*/ 29 w 216"/>
              <a:gd name="T5" fmla="*/ 0 h 210"/>
              <a:gd name="T6" fmla="*/ 0 w 216"/>
              <a:gd name="T7" fmla="*/ 29 h 210"/>
              <a:gd name="T8" fmla="*/ 0 w 216"/>
              <a:gd name="T9" fmla="*/ 136 h 210"/>
              <a:gd name="T10" fmla="*/ 0 w 216"/>
              <a:gd name="T11" fmla="*/ 136 h 210"/>
              <a:gd name="T12" fmla="*/ 29 w 216"/>
              <a:gd name="T13" fmla="*/ 165 h 210"/>
              <a:gd name="T14" fmla="*/ 32 w 216"/>
              <a:gd name="T15" fmla="*/ 165 h 210"/>
              <a:gd name="T16" fmla="*/ 32 w 216"/>
              <a:gd name="T17" fmla="*/ 209 h 210"/>
              <a:gd name="T18" fmla="*/ 96 w 216"/>
              <a:gd name="T19" fmla="*/ 165 h 210"/>
              <a:gd name="T20" fmla="*/ 186 w 216"/>
              <a:gd name="T21" fmla="*/ 165 h 210"/>
              <a:gd name="T22" fmla="*/ 186 w 216"/>
              <a:gd name="T23" fmla="*/ 165 h 210"/>
              <a:gd name="T24" fmla="*/ 215 w 216"/>
              <a:gd name="T25" fmla="*/ 136 h 210"/>
              <a:gd name="T26" fmla="*/ 215 w 216"/>
              <a:gd name="T27" fmla="*/ 29 h 210"/>
              <a:gd name="T28" fmla="*/ 215 w 216"/>
              <a:gd name="T29" fmla="*/ 29 h 210"/>
              <a:gd name="T30" fmla="*/ 186 w 216"/>
              <a:gd name="T31" fmla="*/ 0 h 210"/>
              <a:gd name="T32" fmla="*/ 207 w 216"/>
              <a:gd name="T33" fmla="*/ 136 h 210"/>
              <a:gd name="T34" fmla="*/ 207 w 216"/>
              <a:gd name="T35" fmla="*/ 136 h 210"/>
              <a:gd name="T36" fmla="*/ 186 w 216"/>
              <a:gd name="T37" fmla="*/ 157 h 210"/>
              <a:gd name="T38" fmla="*/ 93 w 216"/>
              <a:gd name="T39" fmla="*/ 157 h 210"/>
              <a:gd name="T40" fmla="*/ 40 w 216"/>
              <a:gd name="T41" fmla="*/ 193 h 210"/>
              <a:gd name="T42" fmla="*/ 41 w 216"/>
              <a:gd name="T43" fmla="*/ 157 h 210"/>
              <a:gd name="T44" fmla="*/ 29 w 216"/>
              <a:gd name="T45" fmla="*/ 157 h 210"/>
              <a:gd name="T46" fmla="*/ 29 w 216"/>
              <a:gd name="T47" fmla="*/ 157 h 210"/>
              <a:gd name="T48" fmla="*/ 8 w 216"/>
              <a:gd name="T49" fmla="*/ 136 h 210"/>
              <a:gd name="T50" fmla="*/ 8 w 216"/>
              <a:gd name="T51" fmla="*/ 29 h 210"/>
              <a:gd name="T52" fmla="*/ 8 w 216"/>
              <a:gd name="T53" fmla="*/ 29 h 210"/>
              <a:gd name="T54" fmla="*/ 29 w 216"/>
              <a:gd name="T55" fmla="*/ 8 h 210"/>
              <a:gd name="T56" fmla="*/ 186 w 216"/>
              <a:gd name="T57" fmla="*/ 8 h 210"/>
              <a:gd name="T58" fmla="*/ 186 w 216"/>
              <a:gd name="T59" fmla="*/ 8 h 210"/>
              <a:gd name="T60" fmla="*/ 207 w 216"/>
              <a:gd name="T61" fmla="*/ 29 h 210"/>
              <a:gd name="T62" fmla="*/ 207 w 216"/>
              <a:gd name="T63" fmla="*/ 136 h 210"/>
              <a:gd name="T64" fmla="*/ 78 w 216"/>
              <a:gd name="T65" fmla="*/ 80 h 210"/>
              <a:gd name="T66" fmla="*/ 78 w 216"/>
              <a:gd name="T67" fmla="*/ 80 h 210"/>
              <a:gd name="T68" fmla="*/ 57 w 216"/>
              <a:gd name="T69" fmla="*/ 88 h 210"/>
              <a:gd name="T70" fmla="*/ 57 w 216"/>
              <a:gd name="T71" fmla="*/ 88 h 210"/>
              <a:gd name="T72" fmla="*/ 65 w 216"/>
              <a:gd name="T73" fmla="*/ 67 h 210"/>
              <a:gd name="T74" fmla="*/ 65 w 216"/>
              <a:gd name="T75" fmla="*/ 67 h 210"/>
              <a:gd name="T76" fmla="*/ 78 w 216"/>
              <a:gd name="T77" fmla="*/ 80 h 210"/>
              <a:gd name="T78" fmla="*/ 120 w 216"/>
              <a:gd name="T79" fmla="*/ 80 h 210"/>
              <a:gd name="T80" fmla="*/ 120 w 216"/>
              <a:gd name="T81" fmla="*/ 80 h 210"/>
              <a:gd name="T82" fmla="*/ 99 w 216"/>
              <a:gd name="T83" fmla="*/ 88 h 210"/>
              <a:gd name="T84" fmla="*/ 99 w 216"/>
              <a:gd name="T85" fmla="*/ 88 h 210"/>
              <a:gd name="T86" fmla="*/ 108 w 216"/>
              <a:gd name="T87" fmla="*/ 67 h 210"/>
              <a:gd name="T88" fmla="*/ 108 w 216"/>
              <a:gd name="T89" fmla="*/ 67 h 210"/>
              <a:gd name="T90" fmla="*/ 120 w 216"/>
              <a:gd name="T91" fmla="*/ 80 h 210"/>
              <a:gd name="T92" fmla="*/ 162 w 216"/>
              <a:gd name="T93" fmla="*/ 81 h 210"/>
              <a:gd name="T94" fmla="*/ 162 w 216"/>
              <a:gd name="T95" fmla="*/ 81 h 210"/>
              <a:gd name="T96" fmla="*/ 141 w 216"/>
              <a:gd name="T97" fmla="*/ 90 h 210"/>
              <a:gd name="T98" fmla="*/ 141 w 216"/>
              <a:gd name="T99" fmla="*/ 90 h 210"/>
              <a:gd name="T100" fmla="*/ 150 w 216"/>
              <a:gd name="T101" fmla="*/ 69 h 210"/>
              <a:gd name="T102" fmla="*/ 150 w 216"/>
              <a:gd name="T103" fmla="*/ 69 h 210"/>
              <a:gd name="T104" fmla="*/ 162 w 216"/>
              <a:gd name="T105" fmla="*/ 8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6" h="210">
                <a:moveTo>
                  <a:pt x="186" y="0"/>
                </a:moveTo>
                <a:lnTo>
                  <a:pt x="29" y="0"/>
                </a:lnTo>
                <a:lnTo>
                  <a:pt x="29" y="0"/>
                </a:lnTo>
                <a:cubicBezTo>
                  <a:pt x="13" y="0"/>
                  <a:pt x="0" y="13"/>
                  <a:pt x="0" y="29"/>
                </a:cubicBezTo>
                <a:lnTo>
                  <a:pt x="0" y="136"/>
                </a:lnTo>
                <a:lnTo>
                  <a:pt x="0" y="136"/>
                </a:lnTo>
                <a:cubicBezTo>
                  <a:pt x="0" y="152"/>
                  <a:pt x="13" y="165"/>
                  <a:pt x="29" y="165"/>
                </a:cubicBezTo>
                <a:lnTo>
                  <a:pt x="32" y="165"/>
                </a:lnTo>
                <a:lnTo>
                  <a:pt x="32" y="209"/>
                </a:lnTo>
                <a:lnTo>
                  <a:pt x="96" y="165"/>
                </a:lnTo>
                <a:lnTo>
                  <a:pt x="186" y="165"/>
                </a:lnTo>
                <a:lnTo>
                  <a:pt x="186" y="165"/>
                </a:lnTo>
                <a:cubicBezTo>
                  <a:pt x="202" y="165"/>
                  <a:pt x="215" y="152"/>
                  <a:pt x="215" y="136"/>
                </a:cubicBezTo>
                <a:lnTo>
                  <a:pt x="215" y="29"/>
                </a:lnTo>
                <a:lnTo>
                  <a:pt x="215" y="29"/>
                </a:lnTo>
                <a:cubicBezTo>
                  <a:pt x="215" y="13"/>
                  <a:pt x="202" y="0"/>
                  <a:pt x="186" y="0"/>
                </a:cubicBezTo>
                <a:close/>
                <a:moveTo>
                  <a:pt x="207" y="136"/>
                </a:moveTo>
                <a:lnTo>
                  <a:pt x="207" y="136"/>
                </a:lnTo>
                <a:cubicBezTo>
                  <a:pt x="207" y="147"/>
                  <a:pt x="198" y="157"/>
                  <a:pt x="186" y="157"/>
                </a:cubicBezTo>
                <a:lnTo>
                  <a:pt x="93" y="157"/>
                </a:lnTo>
                <a:lnTo>
                  <a:pt x="40" y="193"/>
                </a:lnTo>
                <a:lnTo>
                  <a:pt x="41" y="157"/>
                </a:lnTo>
                <a:lnTo>
                  <a:pt x="29" y="157"/>
                </a:lnTo>
                <a:lnTo>
                  <a:pt x="29" y="157"/>
                </a:lnTo>
                <a:cubicBezTo>
                  <a:pt x="17" y="157"/>
                  <a:pt x="8" y="147"/>
                  <a:pt x="8" y="136"/>
                </a:cubicBezTo>
                <a:lnTo>
                  <a:pt x="8" y="29"/>
                </a:lnTo>
                <a:lnTo>
                  <a:pt x="8" y="29"/>
                </a:lnTo>
                <a:cubicBezTo>
                  <a:pt x="8" y="17"/>
                  <a:pt x="17" y="8"/>
                  <a:pt x="29" y="8"/>
                </a:cubicBezTo>
                <a:lnTo>
                  <a:pt x="186" y="8"/>
                </a:lnTo>
                <a:lnTo>
                  <a:pt x="186" y="8"/>
                </a:lnTo>
                <a:cubicBezTo>
                  <a:pt x="198" y="8"/>
                  <a:pt x="207" y="17"/>
                  <a:pt x="207" y="29"/>
                </a:cubicBezTo>
                <a:lnTo>
                  <a:pt x="207" y="136"/>
                </a:lnTo>
                <a:close/>
                <a:moveTo>
                  <a:pt x="78" y="80"/>
                </a:moveTo>
                <a:lnTo>
                  <a:pt x="78" y="80"/>
                </a:lnTo>
                <a:cubicBezTo>
                  <a:pt x="78" y="91"/>
                  <a:pt x="65" y="97"/>
                  <a:pt x="57" y="88"/>
                </a:cubicBezTo>
                <a:lnTo>
                  <a:pt x="57" y="88"/>
                </a:lnTo>
                <a:cubicBezTo>
                  <a:pt x="49" y="81"/>
                  <a:pt x="54" y="67"/>
                  <a:pt x="65" y="67"/>
                </a:cubicBezTo>
                <a:lnTo>
                  <a:pt x="65" y="67"/>
                </a:lnTo>
                <a:cubicBezTo>
                  <a:pt x="72" y="67"/>
                  <a:pt x="78" y="73"/>
                  <a:pt x="78" y="80"/>
                </a:cubicBezTo>
                <a:close/>
                <a:moveTo>
                  <a:pt x="120" y="80"/>
                </a:moveTo>
                <a:lnTo>
                  <a:pt x="120" y="80"/>
                </a:lnTo>
                <a:cubicBezTo>
                  <a:pt x="120" y="91"/>
                  <a:pt x="107" y="97"/>
                  <a:pt x="99" y="88"/>
                </a:cubicBezTo>
                <a:lnTo>
                  <a:pt x="99" y="88"/>
                </a:lnTo>
                <a:cubicBezTo>
                  <a:pt x="91" y="81"/>
                  <a:pt x="97" y="67"/>
                  <a:pt x="108" y="67"/>
                </a:cubicBezTo>
                <a:lnTo>
                  <a:pt x="108" y="67"/>
                </a:lnTo>
                <a:cubicBezTo>
                  <a:pt x="114" y="67"/>
                  <a:pt x="120" y="73"/>
                  <a:pt x="120" y="80"/>
                </a:cubicBezTo>
                <a:close/>
                <a:moveTo>
                  <a:pt x="162" y="81"/>
                </a:moveTo>
                <a:lnTo>
                  <a:pt x="162" y="81"/>
                </a:lnTo>
                <a:cubicBezTo>
                  <a:pt x="162" y="93"/>
                  <a:pt x="149" y="98"/>
                  <a:pt x="141" y="90"/>
                </a:cubicBezTo>
                <a:lnTo>
                  <a:pt x="141" y="90"/>
                </a:lnTo>
                <a:cubicBezTo>
                  <a:pt x="133" y="82"/>
                  <a:pt x="138" y="69"/>
                  <a:pt x="150" y="69"/>
                </a:cubicBezTo>
                <a:lnTo>
                  <a:pt x="150" y="69"/>
                </a:lnTo>
                <a:cubicBezTo>
                  <a:pt x="156" y="69"/>
                  <a:pt x="162" y="74"/>
                  <a:pt x="162" y="81"/>
                </a:cubicBezTo>
                <a:close/>
              </a:path>
            </a:pathLst>
          </a:custGeom>
          <a:solidFill>
            <a:schemeClr val="bg1"/>
          </a:solidFill>
          <a:ln>
            <a:noFill/>
          </a:ln>
          <a:effectLst/>
          <a:extLst/>
        </p:spPr>
        <p:txBody>
          <a:bodyPr wrap="none" anchor="ctr"/>
          <a:lstStyle/>
          <a:p>
            <a:endParaRPr lang="en-US"/>
          </a:p>
        </p:txBody>
      </p:sp>
      <p:sp>
        <p:nvSpPr>
          <p:cNvPr id="20" name="Freeform 160">
            <a:extLst>
              <a:ext uri="{FF2B5EF4-FFF2-40B4-BE49-F238E27FC236}">
                <a16:creationId xmlns:a16="http://schemas.microsoft.com/office/drawing/2014/main" id="{5BDD5255-06C5-4438-9169-5DFC34F5B173}"/>
              </a:ext>
            </a:extLst>
          </p:cNvPr>
          <p:cNvSpPr>
            <a:spLocks noChangeArrowheads="1"/>
          </p:cNvSpPr>
          <p:nvPr/>
        </p:nvSpPr>
        <p:spPr bwMode="auto">
          <a:xfrm>
            <a:off x="9641526" y="4330783"/>
            <a:ext cx="257452" cy="219108"/>
          </a:xfrm>
          <a:custGeom>
            <a:avLst/>
            <a:gdLst>
              <a:gd name="T0" fmla="*/ 0 w 209"/>
              <a:gd name="T1" fmla="*/ 175 h 176"/>
              <a:gd name="T2" fmla="*/ 39 w 209"/>
              <a:gd name="T3" fmla="*/ 175 h 176"/>
              <a:gd name="T4" fmla="*/ 39 w 209"/>
              <a:gd name="T5" fmla="*/ 103 h 176"/>
              <a:gd name="T6" fmla="*/ 0 w 209"/>
              <a:gd name="T7" fmla="*/ 103 h 176"/>
              <a:gd name="T8" fmla="*/ 0 w 209"/>
              <a:gd name="T9" fmla="*/ 175 h 176"/>
              <a:gd name="T10" fmla="*/ 9 w 209"/>
              <a:gd name="T11" fmla="*/ 112 h 176"/>
              <a:gd name="T12" fmla="*/ 31 w 209"/>
              <a:gd name="T13" fmla="*/ 112 h 176"/>
              <a:gd name="T14" fmla="*/ 31 w 209"/>
              <a:gd name="T15" fmla="*/ 166 h 176"/>
              <a:gd name="T16" fmla="*/ 9 w 209"/>
              <a:gd name="T17" fmla="*/ 166 h 176"/>
              <a:gd name="T18" fmla="*/ 9 w 209"/>
              <a:gd name="T19" fmla="*/ 112 h 176"/>
              <a:gd name="T20" fmla="*/ 57 w 209"/>
              <a:gd name="T21" fmla="*/ 175 h 176"/>
              <a:gd name="T22" fmla="*/ 96 w 209"/>
              <a:gd name="T23" fmla="*/ 175 h 176"/>
              <a:gd name="T24" fmla="*/ 96 w 209"/>
              <a:gd name="T25" fmla="*/ 38 h 176"/>
              <a:gd name="T26" fmla="*/ 57 w 209"/>
              <a:gd name="T27" fmla="*/ 38 h 176"/>
              <a:gd name="T28" fmla="*/ 57 w 209"/>
              <a:gd name="T29" fmla="*/ 175 h 176"/>
              <a:gd name="T30" fmla="*/ 65 w 209"/>
              <a:gd name="T31" fmla="*/ 47 h 176"/>
              <a:gd name="T32" fmla="*/ 87 w 209"/>
              <a:gd name="T33" fmla="*/ 47 h 176"/>
              <a:gd name="T34" fmla="*/ 87 w 209"/>
              <a:gd name="T35" fmla="*/ 166 h 176"/>
              <a:gd name="T36" fmla="*/ 65 w 209"/>
              <a:gd name="T37" fmla="*/ 166 h 176"/>
              <a:gd name="T38" fmla="*/ 65 w 209"/>
              <a:gd name="T39" fmla="*/ 47 h 176"/>
              <a:gd name="T40" fmla="*/ 169 w 209"/>
              <a:gd name="T41" fmla="*/ 69 h 176"/>
              <a:gd name="T42" fmla="*/ 169 w 209"/>
              <a:gd name="T43" fmla="*/ 175 h 176"/>
              <a:gd name="T44" fmla="*/ 208 w 209"/>
              <a:gd name="T45" fmla="*/ 175 h 176"/>
              <a:gd name="T46" fmla="*/ 208 w 209"/>
              <a:gd name="T47" fmla="*/ 69 h 176"/>
              <a:gd name="T48" fmla="*/ 169 w 209"/>
              <a:gd name="T49" fmla="*/ 69 h 176"/>
              <a:gd name="T50" fmla="*/ 200 w 209"/>
              <a:gd name="T51" fmla="*/ 166 h 176"/>
              <a:gd name="T52" fmla="*/ 177 w 209"/>
              <a:gd name="T53" fmla="*/ 166 h 176"/>
              <a:gd name="T54" fmla="*/ 177 w 209"/>
              <a:gd name="T55" fmla="*/ 77 h 176"/>
              <a:gd name="T56" fmla="*/ 200 w 209"/>
              <a:gd name="T57" fmla="*/ 77 h 176"/>
              <a:gd name="T58" fmla="*/ 200 w 209"/>
              <a:gd name="T59" fmla="*/ 166 h 176"/>
              <a:gd name="T60" fmla="*/ 113 w 209"/>
              <a:gd name="T61" fmla="*/ 175 h 176"/>
              <a:gd name="T62" fmla="*/ 152 w 209"/>
              <a:gd name="T63" fmla="*/ 175 h 176"/>
              <a:gd name="T64" fmla="*/ 152 w 209"/>
              <a:gd name="T65" fmla="*/ 0 h 176"/>
              <a:gd name="T66" fmla="*/ 113 w 209"/>
              <a:gd name="T67" fmla="*/ 0 h 176"/>
              <a:gd name="T68" fmla="*/ 113 w 209"/>
              <a:gd name="T69" fmla="*/ 175 h 176"/>
              <a:gd name="T70" fmla="*/ 121 w 209"/>
              <a:gd name="T71" fmla="*/ 8 h 176"/>
              <a:gd name="T72" fmla="*/ 144 w 209"/>
              <a:gd name="T73" fmla="*/ 8 h 176"/>
              <a:gd name="T74" fmla="*/ 144 w 209"/>
              <a:gd name="T75" fmla="*/ 166 h 176"/>
              <a:gd name="T76" fmla="*/ 121 w 209"/>
              <a:gd name="T77" fmla="*/ 166 h 176"/>
              <a:gd name="T78" fmla="*/ 121 w 209"/>
              <a:gd name="T79" fmla="*/ 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9" h="176">
                <a:moveTo>
                  <a:pt x="0" y="175"/>
                </a:moveTo>
                <a:lnTo>
                  <a:pt x="39" y="175"/>
                </a:lnTo>
                <a:lnTo>
                  <a:pt x="39" y="103"/>
                </a:lnTo>
                <a:lnTo>
                  <a:pt x="0" y="103"/>
                </a:lnTo>
                <a:lnTo>
                  <a:pt x="0" y="175"/>
                </a:lnTo>
                <a:close/>
                <a:moveTo>
                  <a:pt x="9" y="112"/>
                </a:moveTo>
                <a:lnTo>
                  <a:pt x="31" y="112"/>
                </a:lnTo>
                <a:lnTo>
                  <a:pt x="31" y="166"/>
                </a:lnTo>
                <a:lnTo>
                  <a:pt x="9" y="166"/>
                </a:lnTo>
                <a:lnTo>
                  <a:pt x="9" y="112"/>
                </a:lnTo>
                <a:close/>
                <a:moveTo>
                  <a:pt x="57" y="175"/>
                </a:moveTo>
                <a:lnTo>
                  <a:pt x="96" y="175"/>
                </a:lnTo>
                <a:lnTo>
                  <a:pt x="96" y="38"/>
                </a:lnTo>
                <a:lnTo>
                  <a:pt x="57" y="38"/>
                </a:lnTo>
                <a:lnTo>
                  <a:pt x="57" y="175"/>
                </a:lnTo>
                <a:close/>
                <a:moveTo>
                  <a:pt x="65" y="47"/>
                </a:moveTo>
                <a:lnTo>
                  <a:pt x="87" y="47"/>
                </a:lnTo>
                <a:lnTo>
                  <a:pt x="87" y="166"/>
                </a:lnTo>
                <a:lnTo>
                  <a:pt x="65" y="166"/>
                </a:lnTo>
                <a:lnTo>
                  <a:pt x="65" y="47"/>
                </a:lnTo>
                <a:close/>
                <a:moveTo>
                  <a:pt x="169" y="69"/>
                </a:moveTo>
                <a:lnTo>
                  <a:pt x="169" y="175"/>
                </a:lnTo>
                <a:lnTo>
                  <a:pt x="208" y="175"/>
                </a:lnTo>
                <a:lnTo>
                  <a:pt x="208" y="69"/>
                </a:lnTo>
                <a:lnTo>
                  <a:pt x="169" y="69"/>
                </a:lnTo>
                <a:close/>
                <a:moveTo>
                  <a:pt x="200" y="166"/>
                </a:moveTo>
                <a:lnTo>
                  <a:pt x="177" y="166"/>
                </a:lnTo>
                <a:lnTo>
                  <a:pt x="177" y="77"/>
                </a:lnTo>
                <a:lnTo>
                  <a:pt x="200" y="77"/>
                </a:lnTo>
                <a:lnTo>
                  <a:pt x="200" y="166"/>
                </a:lnTo>
                <a:close/>
                <a:moveTo>
                  <a:pt x="113" y="175"/>
                </a:moveTo>
                <a:lnTo>
                  <a:pt x="152" y="175"/>
                </a:lnTo>
                <a:lnTo>
                  <a:pt x="152" y="0"/>
                </a:lnTo>
                <a:lnTo>
                  <a:pt x="113" y="0"/>
                </a:lnTo>
                <a:lnTo>
                  <a:pt x="113" y="175"/>
                </a:lnTo>
                <a:close/>
                <a:moveTo>
                  <a:pt x="121" y="8"/>
                </a:moveTo>
                <a:lnTo>
                  <a:pt x="144" y="8"/>
                </a:lnTo>
                <a:lnTo>
                  <a:pt x="144" y="166"/>
                </a:lnTo>
                <a:lnTo>
                  <a:pt x="121" y="166"/>
                </a:lnTo>
                <a:lnTo>
                  <a:pt x="121" y="8"/>
                </a:lnTo>
                <a:close/>
              </a:path>
            </a:pathLst>
          </a:custGeom>
          <a:solidFill>
            <a:schemeClr val="bg1"/>
          </a:solidFill>
          <a:ln>
            <a:noFill/>
          </a:ln>
          <a:effectLst/>
          <a:extLst/>
        </p:spPr>
        <p:txBody>
          <a:bodyPr wrap="none" anchor="ctr"/>
          <a:lstStyle/>
          <a:p>
            <a:endParaRPr lang="en-US"/>
          </a:p>
        </p:txBody>
      </p:sp>
      <p:sp>
        <p:nvSpPr>
          <p:cNvPr id="21" name="文本框 20">
            <a:extLst>
              <a:ext uri="{FF2B5EF4-FFF2-40B4-BE49-F238E27FC236}">
                <a16:creationId xmlns:a16="http://schemas.microsoft.com/office/drawing/2014/main" id="{86FA477F-12C4-424D-8115-F9BE71AD327E}"/>
              </a:ext>
            </a:extLst>
          </p:cNvPr>
          <p:cNvSpPr txBox="1"/>
          <p:nvPr/>
        </p:nvSpPr>
        <p:spPr>
          <a:xfrm>
            <a:off x="6753949" y="5177389"/>
            <a:ext cx="2040538" cy="784830"/>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22" name="文本框 21">
            <a:extLst>
              <a:ext uri="{FF2B5EF4-FFF2-40B4-BE49-F238E27FC236}">
                <a16:creationId xmlns:a16="http://schemas.microsoft.com/office/drawing/2014/main" id="{D7C9894B-7F17-45CA-AB87-EB428B6CC27D}"/>
              </a:ext>
            </a:extLst>
          </p:cNvPr>
          <p:cNvSpPr txBox="1"/>
          <p:nvPr/>
        </p:nvSpPr>
        <p:spPr>
          <a:xfrm>
            <a:off x="9353176" y="5177389"/>
            <a:ext cx="2040538" cy="784830"/>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Tree>
    <p:extLst>
      <p:ext uri="{BB962C8B-B14F-4D97-AF65-F5344CB8AC3E}">
        <p14:creationId xmlns:p14="http://schemas.microsoft.com/office/powerpoint/2010/main" val="13633915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extLst>
              <a:ext uri="{FF2B5EF4-FFF2-40B4-BE49-F238E27FC236}">
                <a16:creationId xmlns:a16="http://schemas.microsoft.com/office/drawing/2014/main" id="{12A0879E-2EC9-47B2-A8F5-3F0134E661E5}"/>
              </a:ext>
            </a:extLst>
          </p:cNvPr>
          <p:cNvSpPr/>
          <p:nvPr/>
        </p:nvSpPr>
        <p:spPr>
          <a:xfrm>
            <a:off x="-14513" y="275770"/>
            <a:ext cx="145144" cy="682171"/>
          </a:xfrm>
          <a:prstGeom prst="rect">
            <a:avLst/>
          </a:prstGeom>
          <a:solidFill>
            <a:srgbClr val="582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F25E90A4-53F1-419C-9154-5535C0930736}"/>
              </a:ext>
            </a:extLst>
          </p:cNvPr>
          <p:cNvSpPr/>
          <p:nvPr/>
        </p:nvSpPr>
        <p:spPr>
          <a:xfrm>
            <a:off x="188685" y="275771"/>
            <a:ext cx="609601" cy="682171"/>
          </a:xfrm>
          <a:prstGeom prst="rect">
            <a:avLst/>
          </a:prstGeom>
          <a:solidFill>
            <a:srgbClr val="582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4DF9964D-A4B0-4DC4-A23C-E0191DB62EBD}"/>
              </a:ext>
            </a:extLst>
          </p:cNvPr>
          <p:cNvSpPr txBox="1"/>
          <p:nvPr/>
        </p:nvSpPr>
        <p:spPr>
          <a:xfrm>
            <a:off x="86855" y="324467"/>
            <a:ext cx="862016" cy="584775"/>
          </a:xfrm>
          <a:prstGeom prst="rect">
            <a:avLst/>
          </a:prstGeom>
          <a:noFill/>
        </p:spPr>
        <p:txBody>
          <a:bodyPr wrap="square" rtlCol="0">
            <a:spAutoFit/>
          </a:bodyPr>
          <a:lstStyle/>
          <a:p>
            <a:pPr algn="ctr"/>
            <a:r>
              <a:rPr lang="en-US" altLang="zh-CN" sz="3200" b="1" dirty="0">
                <a:ln w="28575">
                  <a:noFill/>
                </a:ln>
                <a:solidFill>
                  <a:schemeClr val="bg1"/>
                </a:solidFill>
                <a:latin typeface="微软雅黑" panose="020B0503020204020204" pitchFamily="34" charset="-122"/>
                <a:ea typeface="微软雅黑" panose="020B0503020204020204" pitchFamily="34" charset="-122"/>
              </a:rPr>
              <a:t>01</a:t>
            </a:r>
            <a:endParaRPr lang="zh-CN" altLang="en-US" sz="4800" b="1" dirty="0">
              <a:ln w="28575">
                <a:noFill/>
              </a:ln>
              <a:solidFill>
                <a:schemeClr val="bg1"/>
              </a:solidFill>
              <a:latin typeface="微软雅黑" panose="020B0503020204020204" pitchFamily="34" charset="-122"/>
              <a:ea typeface="微软雅黑" panose="020B0503020204020204" pitchFamily="34" charset="-122"/>
            </a:endParaRPr>
          </a:p>
        </p:txBody>
      </p:sp>
      <p:sp>
        <p:nvSpPr>
          <p:cNvPr id="14" name="矩形 13">
            <a:extLst>
              <a:ext uri="{FF2B5EF4-FFF2-40B4-BE49-F238E27FC236}">
                <a16:creationId xmlns:a16="http://schemas.microsoft.com/office/drawing/2014/main" id="{F00DBFC2-86ED-4797-AE24-CB2E15C689EA}"/>
              </a:ext>
            </a:extLst>
          </p:cNvPr>
          <p:cNvSpPr/>
          <p:nvPr/>
        </p:nvSpPr>
        <p:spPr>
          <a:xfrm>
            <a:off x="1006106" y="67834"/>
            <a:ext cx="2031325" cy="669414"/>
          </a:xfrm>
          <a:prstGeom prst="rect">
            <a:avLst/>
          </a:prstGeom>
        </p:spPr>
        <p:txBody>
          <a:bodyPr wrap="none">
            <a:spAutoFit/>
          </a:bodyPr>
          <a:lstStyle/>
          <a:p>
            <a:pPr>
              <a:lnSpc>
                <a:spcPct val="175000"/>
              </a:lnSpc>
            </a:pPr>
            <a:r>
              <a:rPr lang="zh-CN" altLang="en-US" sz="2400" dirty="0">
                <a:solidFill>
                  <a:srgbClr val="582848"/>
                </a:solidFill>
                <a:latin typeface="造字工房力黑（非商用）常规体" pitchFamily="50" charset="-122"/>
                <a:ea typeface="造字工房力黑（非商用）常规体" pitchFamily="50" charset="-122"/>
              </a:rPr>
              <a:t>年度工作概述</a:t>
            </a:r>
            <a:endParaRPr lang="en-US" altLang="zh-CN" sz="1200" dirty="0">
              <a:solidFill>
                <a:srgbClr val="582848"/>
              </a:solidFill>
              <a:latin typeface="造字工房力黑（非商用）常规体" pitchFamily="50" charset="-122"/>
              <a:ea typeface="造字工房力黑（非商用）常规体" pitchFamily="50" charset="-122"/>
            </a:endParaRPr>
          </a:p>
        </p:txBody>
      </p:sp>
      <p:sp>
        <p:nvSpPr>
          <p:cNvPr id="15" name="文本框 14">
            <a:extLst>
              <a:ext uri="{FF2B5EF4-FFF2-40B4-BE49-F238E27FC236}">
                <a16:creationId xmlns:a16="http://schemas.microsoft.com/office/drawing/2014/main" id="{01F19E28-83BA-4515-9F26-C277BF24D4DF}"/>
              </a:ext>
            </a:extLst>
          </p:cNvPr>
          <p:cNvSpPr txBox="1"/>
          <p:nvPr/>
        </p:nvSpPr>
        <p:spPr>
          <a:xfrm>
            <a:off x="948871" y="650164"/>
            <a:ext cx="5022106" cy="307777"/>
          </a:xfrm>
          <a:prstGeom prst="snip1Rect">
            <a:avLst>
              <a:gd name="adj" fmla="val 0"/>
            </a:avLst>
          </a:prstGeom>
          <a:noFill/>
          <a:ln w="28575">
            <a:noFill/>
          </a:ln>
        </p:spPr>
        <p:txBody>
          <a:bodyPr wrap="square" rtlCol="0">
            <a:spAutoFit/>
          </a:bodyPr>
          <a:lstStyle/>
          <a:p>
            <a:r>
              <a:rPr lang="en-US" altLang="zh-CN" sz="1400" dirty="0">
                <a:solidFill>
                  <a:srgbClr val="582848"/>
                </a:solidFill>
                <a:latin typeface="Arial" panose="020B0604020202020204" pitchFamily="34" charset="0"/>
                <a:ea typeface="华文仿宋" panose="02010600040101010101" pitchFamily="2" charset="-122"/>
                <a:cs typeface="Arial" panose="020B0604020202020204" pitchFamily="34" charset="0"/>
              </a:rPr>
              <a:t> </a:t>
            </a:r>
            <a:r>
              <a:rPr lang="en-US" altLang="zh-CN" sz="1400" dirty="0">
                <a:solidFill>
                  <a:srgbClr val="582848"/>
                </a:solidFill>
                <a:latin typeface="Arial" panose="020B0604020202020204" pitchFamily="34" charset="0"/>
                <a:cs typeface="Arial" panose="020B0604020202020204" pitchFamily="34" charset="0"/>
              </a:rPr>
              <a:t>The </a:t>
            </a:r>
            <a:r>
              <a:rPr lang="en-US" altLang="zh-CN" sz="1400" b="0" dirty="0">
                <a:solidFill>
                  <a:srgbClr val="582848"/>
                </a:solidFill>
                <a:latin typeface="Arial" panose="020B0604020202020204" pitchFamily="34" charset="0"/>
                <a:cs typeface="Arial" panose="020B0604020202020204" pitchFamily="34" charset="0"/>
              </a:rPr>
              <a:t>Annual</a:t>
            </a:r>
            <a:r>
              <a:rPr lang="en-US" altLang="zh-CN" sz="1400" dirty="0">
                <a:solidFill>
                  <a:srgbClr val="582848"/>
                </a:solidFill>
                <a:latin typeface="Arial" panose="020B0604020202020204" pitchFamily="34" charset="0"/>
                <a:cs typeface="Arial" panose="020B0604020202020204" pitchFamily="34" charset="0"/>
              </a:rPr>
              <a:t> Work Overview</a:t>
            </a:r>
            <a:endParaRPr lang="zh-CN" altLang="en-US" sz="1400" dirty="0">
              <a:solidFill>
                <a:srgbClr val="582848"/>
              </a:solidFill>
              <a:latin typeface="Arial" panose="020B0604020202020204" pitchFamily="34" charset="0"/>
              <a:ea typeface="微软雅黑" panose="020B0503020204020204" pitchFamily="34" charset="-122"/>
              <a:cs typeface="Arial" panose="020B0604020202020204" pitchFamily="34" charset="0"/>
            </a:endParaRPr>
          </a:p>
        </p:txBody>
      </p:sp>
      <p:graphicFrame>
        <p:nvGraphicFramePr>
          <p:cNvPr id="7" name="图表 6">
            <a:extLst>
              <a:ext uri="{FF2B5EF4-FFF2-40B4-BE49-F238E27FC236}">
                <a16:creationId xmlns:a16="http://schemas.microsoft.com/office/drawing/2014/main" id="{A6D1AF02-A0EA-4930-AAC0-5CFF0915003A}"/>
              </a:ext>
            </a:extLst>
          </p:cNvPr>
          <p:cNvGraphicFramePr/>
          <p:nvPr>
            <p:extLst>
              <p:ext uri="{D42A27DB-BD31-4B8C-83A1-F6EECF244321}">
                <p14:modId xmlns:p14="http://schemas.microsoft.com/office/powerpoint/2010/main" val="1284153785"/>
              </p:ext>
            </p:extLst>
          </p:nvPr>
        </p:nvGraphicFramePr>
        <p:xfrm>
          <a:off x="668710" y="1872344"/>
          <a:ext cx="5812998" cy="4400854"/>
        </p:xfrm>
        <a:graphic>
          <a:graphicData uri="http://schemas.openxmlformats.org/drawingml/2006/chart">
            <c:chart xmlns:c="http://schemas.openxmlformats.org/drawingml/2006/chart" xmlns:r="http://schemas.openxmlformats.org/officeDocument/2006/relationships" r:id="rId2"/>
          </a:graphicData>
        </a:graphic>
      </p:graphicFrame>
      <p:sp>
        <p:nvSpPr>
          <p:cNvPr id="8" name="Rectangle 21">
            <a:extLst>
              <a:ext uri="{FF2B5EF4-FFF2-40B4-BE49-F238E27FC236}">
                <a16:creationId xmlns:a16="http://schemas.microsoft.com/office/drawing/2014/main" id="{D6C4B235-31F1-40DF-A87F-B6050B98F287}"/>
              </a:ext>
            </a:extLst>
          </p:cNvPr>
          <p:cNvSpPr/>
          <p:nvPr/>
        </p:nvSpPr>
        <p:spPr>
          <a:xfrm>
            <a:off x="6734628" y="2311153"/>
            <a:ext cx="652638" cy="652638"/>
          </a:xfrm>
          <a:prstGeom prst="rect">
            <a:avLst/>
          </a:prstGeom>
          <a:solidFill>
            <a:srgbClr val="642E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400" dirty="0">
                <a:latin typeface="+mj-lt"/>
              </a:rPr>
              <a:t>01</a:t>
            </a:r>
            <a:endParaRPr lang="en-US" sz="2400" dirty="0">
              <a:latin typeface="+mj-lt"/>
            </a:endParaRPr>
          </a:p>
        </p:txBody>
      </p:sp>
      <p:sp>
        <p:nvSpPr>
          <p:cNvPr id="9" name="Isosceles Triangle 22">
            <a:extLst>
              <a:ext uri="{FF2B5EF4-FFF2-40B4-BE49-F238E27FC236}">
                <a16:creationId xmlns:a16="http://schemas.microsoft.com/office/drawing/2014/main" id="{A2124ED2-AF52-45D0-8A29-E4FBA4A70541}"/>
              </a:ext>
            </a:extLst>
          </p:cNvPr>
          <p:cNvSpPr/>
          <p:nvPr/>
        </p:nvSpPr>
        <p:spPr>
          <a:xfrm flipV="1">
            <a:off x="7387266" y="2311153"/>
            <a:ext cx="170253" cy="185033"/>
          </a:xfrm>
          <a:prstGeom prst="triangle">
            <a:avLst>
              <a:gd name="adj" fmla="val 0"/>
            </a:avLst>
          </a:prstGeom>
          <a:solidFill>
            <a:srgbClr val="642E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mj-lt"/>
            </a:endParaRPr>
          </a:p>
        </p:txBody>
      </p:sp>
      <p:sp>
        <p:nvSpPr>
          <p:cNvPr id="10" name="Rectangle 27">
            <a:extLst>
              <a:ext uri="{FF2B5EF4-FFF2-40B4-BE49-F238E27FC236}">
                <a16:creationId xmlns:a16="http://schemas.microsoft.com/office/drawing/2014/main" id="{254842A8-467C-48E8-9B63-BD2FD17942AC}"/>
              </a:ext>
            </a:extLst>
          </p:cNvPr>
          <p:cNvSpPr/>
          <p:nvPr/>
        </p:nvSpPr>
        <p:spPr>
          <a:xfrm>
            <a:off x="6734628" y="3325454"/>
            <a:ext cx="652638" cy="652638"/>
          </a:xfrm>
          <a:prstGeom prst="rect">
            <a:avLst/>
          </a:prstGeom>
          <a:solidFill>
            <a:srgbClr val="7EB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400" dirty="0">
                <a:latin typeface="+mj-lt"/>
              </a:rPr>
              <a:t>0</a:t>
            </a:r>
            <a:r>
              <a:rPr lang="en-US" sz="2400" dirty="0">
                <a:latin typeface="+mj-lt"/>
              </a:rPr>
              <a:t>2</a:t>
            </a:r>
          </a:p>
        </p:txBody>
      </p:sp>
      <p:sp>
        <p:nvSpPr>
          <p:cNvPr id="16" name="Isosceles Triangle 28">
            <a:extLst>
              <a:ext uri="{FF2B5EF4-FFF2-40B4-BE49-F238E27FC236}">
                <a16:creationId xmlns:a16="http://schemas.microsoft.com/office/drawing/2014/main" id="{1227C42E-5DF0-4920-AC73-40B7CD715F75}"/>
              </a:ext>
            </a:extLst>
          </p:cNvPr>
          <p:cNvSpPr/>
          <p:nvPr/>
        </p:nvSpPr>
        <p:spPr>
          <a:xfrm flipV="1">
            <a:off x="7387266" y="3325454"/>
            <a:ext cx="170253" cy="185033"/>
          </a:xfrm>
          <a:prstGeom prst="triangle">
            <a:avLst>
              <a:gd name="adj" fmla="val 0"/>
            </a:avLst>
          </a:prstGeom>
          <a:solidFill>
            <a:srgbClr val="7EB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mj-lt"/>
            </a:endParaRPr>
          </a:p>
        </p:txBody>
      </p:sp>
      <p:sp>
        <p:nvSpPr>
          <p:cNvPr id="17" name="Rectangle 30">
            <a:extLst>
              <a:ext uri="{FF2B5EF4-FFF2-40B4-BE49-F238E27FC236}">
                <a16:creationId xmlns:a16="http://schemas.microsoft.com/office/drawing/2014/main" id="{2C4ED98D-69BD-4045-9C5B-A84C8AC4F56B}"/>
              </a:ext>
            </a:extLst>
          </p:cNvPr>
          <p:cNvSpPr/>
          <p:nvPr/>
        </p:nvSpPr>
        <p:spPr>
          <a:xfrm>
            <a:off x="6734628" y="4396695"/>
            <a:ext cx="652639" cy="652639"/>
          </a:xfrm>
          <a:prstGeom prst="rect">
            <a:avLst/>
          </a:prstGeom>
          <a:solidFill>
            <a:srgbClr val="642E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400" dirty="0">
                <a:latin typeface="+mj-lt"/>
              </a:rPr>
              <a:t>0</a:t>
            </a:r>
            <a:r>
              <a:rPr lang="en-US" sz="2400" dirty="0">
                <a:latin typeface="+mj-lt"/>
              </a:rPr>
              <a:t>3</a:t>
            </a:r>
          </a:p>
        </p:txBody>
      </p:sp>
      <p:sp>
        <p:nvSpPr>
          <p:cNvPr id="18" name="Isosceles Triangle 31">
            <a:extLst>
              <a:ext uri="{FF2B5EF4-FFF2-40B4-BE49-F238E27FC236}">
                <a16:creationId xmlns:a16="http://schemas.microsoft.com/office/drawing/2014/main" id="{DC9FDC4A-7566-4682-BAC1-14AEE9863336}"/>
              </a:ext>
            </a:extLst>
          </p:cNvPr>
          <p:cNvSpPr/>
          <p:nvPr/>
        </p:nvSpPr>
        <p:spPr>
          <a:xfrm flipV="1">
            <a:off x="7387267" y="4396695"/>
            <a:ext cx="170253" cy="185033"/>
          </a:xfrm>
          <a:prstGeom prst="triangle">
            <a:avLst>
              <a:gd name="adj" fmla="val 0"/>
            </a:avLst>
          </a:prstGeom>
          <a:solidFill>
            <a:srgbClr val="642E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mj-lt"/>
            </a:endParaRPr>
          </a:p>
        </p:txBody>
      </p:sp>
      <p:sp>
        <p:nvSpPr>
          <p:cNvPr id="19" name="文本框 18">
            <a:extLst>
              <a:ext uri="{FF2B5EF4-FFF2-40B4-BE49-F238E27FC236}">
                <a16:creationId xmlns:a16="http://schemas.microsoft.com/office/drawing/2014/main" id="{E54FB8DF-FA97-4A62-806E-1C117DA09FD1}"/>
              </a:ext>
            </a:extLst>
          </p:cNvPr>
          <p:cNvSpPr txBox="1"/>
          <p:nvPr/>
        </p:nvSpPr>
        <p:spPr>
          <a:xfrm>
            <a:off x="7781411" y="2236052"/>
            <a:ext cx="3758317" cy="784830"/>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a:t>
            </a:r>
          </a:p>
        </p:txBody>
      </p:sp>
      <p:sp>
        <p:nvSpPr>
          <p:cNvPr id="20" name="文本框 19">
            <a:extLst>
              <a:ext uri="{FF2B5EF4-FFF2-40B4-BE49-F238E27FC236}">
                <a16:creationId xmlns:a16="http://schemas.microsoft.com/office/drawing/2014/main" id="{037708B1-FFDE-417B-B848-D848816547DB}"/>
              </a:ext>
            </a:extLst>
          </p:cNvPr>
          <p:cNvSpPr txBox="1"/>
          <p:nvPr/>
        </p:nvSpPr>
        <p:spPr>
          <a:xfrm>
            <a:off x="7781411" y="3259358"/>
            <a:ext cx="3758317" cy="784830"/>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a:t>
            </a:r>
          </a:p>
        </p:txBody>
      </p:sp>
      <p:sp>
        <p:nvSpPr>
          <p:cNvPr id="21" name="文本框 20">
            <a:extLst>
              <a:ext uri="{FF2B5EF4-FFF2-40B4-BE49-F238E27FC236}">
                <a16:creationId xmlns:a16="http://schemas.microsoft.com/office/drawing/2014/main" id="{E5BB857D-AE77-48F3-833F-EBAAAE85DFB9}"/>
              </a:ext>
            </a:extLst>
          </p:cNvPr>
          <p:cNvSpPr txBox="1"/>
          <p:nvPr/>
        </p:nvSpPr>
        <p:spPr>
          <a:xfrm>
            <a:off x="7781411" y="4329116"/>
            <a:ext cx="3758317" cy="784830"/>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a:t>
            </a:r>
          </a:p>
        </p:txBody>
      </p:sp>
      <p:sp>
        <p:nvSpPr>
          <p:cNvPr id="22" name="Rectangle 30">
            <a:extLst>
              <a:ext uri="{FF2B5EF4-FFF2-40B4-BE49-F238E27FC236}">
                <a16:creationId xmlns:a16="http://schemas.microsoft.com/office/drawing/2014/main" id="{910523E7-4C8B-4D06-B40B-2FA3DCB913D7}"/>
              </a:ext>
            </a:extLst>
          </p:cNvPr>
          <p:cNvSpPr/>
          <p:nvPr/>
        </p:nvSpPr>
        <p:spPr>
          <a:xfrm>
            <a:off x="6734628" y="5427708"/>
            <a:ext cx="652639" cy="652639"/>
          </a:xfrm>
          <a:prstGeom prst="rect">
            <a:avLst/>
          </a:prstGeom>
          <a:solidFill>
            <a:srgbClr val="7EB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400" dirty="0">
                <a:latin typeface="+mj-lt"/>
              </a:rPr>
              <a:t>0</a:t>
            </a:r>
            <a:r>
              <a:rPr lang="en-US" sz="2400" dirty="0">
                <a:latin typeface="+mj-lt"/>
              </a:rPr>
              <a:t>4</a:t>
            </a:r>
          </a:p>
        </p:txBody>
      </p:sp>
      <p:sp>
        <p:nvSpPr>
          <p:cNvPr id="23" name="Isosceles Triangle 31">
            <a:extLst>
              <a:ext uri="{FF2B5EF4-FFF2-40B4-BE49-F238E27FC236}">
                <a16:creationId xmlns:a16="http://schemas.microsoft.com/office/drawing/2014/main" id="{58434C2F-2382-4458-8072-AA04D0278607}"/>
              </a:ext>
            </a:extLst>
          </p:cNvPr>
          <p:cNvSpPr/>
          <p:nvPr/>
        </p:nvSpPr>
        <p:spPr>
          <a:xfrm flipV="1">
            <a:off x="7387267" y="5427708"/>
            <a:ext cx="170253" cy="185033"/>
          </a:xfrm>
          <a:prstGeom prst="triangle">
            <a:avLst>
              <a:gd name="adj" fmla="val 0"/>
            </a:avLst>
          </a:prstGeom>
          <a:solidFill>
            <a:srgbClr val="7EB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mj-lt"/>
            </a:endParaRPr>
          </a:p>
        </p:txBody>
      </p:sp>
      <p:sp>
        <p:nvSpPr>
          <p:cNvPr id="24" name="文本框 23">
            <a:extLst>
              <a:ext uri="{FF2B5EF4-FFF2-40B4-BE49-F238E27FC236}">
                <a16:creationId xmlns:a16="http://schemas.microsoft.com/office/drawing/2014/main" id="{52BAE279-A20D-419D-9AC1-97B58C5D20DD}"/>
              </a:ext>
            </a:extLst>
          </p:cNvPr>
          <p:cNvSpPr txBox="1"/>
          <p:nvPr/>
        </p:nvSpPr>
        <p:spPr>
          <a:xfrm>
            <a:off x="7781411" y="5360129"/>
            <a:ext cx="3758317" cy="784830"/>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a:t>
            </a:r>
          </a:p>
        </p:txBody>
      </p:sp>
    </p:spTree>
    <p:extLst>
      <p:ext uri="{BB962C8B-B14F-4D97-AF65-F5344CB8AC3E}">
        <p14:creationId xmlns:p14="http://schemas.microsoft.com/office/powerpoint/2010/main" val="28243785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extLst>
              <a:ext uri="{FF2B5EF4-FFF2-40B4-BE49-F238E27FC236}">
                <a16:creationId xmlns:a16="http://schemas.microsoft.com/office/drawing/2014/main" id="{12A0879E-2EC9-47B2-A8F5-3F0134E661E5}"/>
              </a:ext>
            </a:extLst>
          </p:cNvPr>
          <p:cNvSpPr/>
          <p:nvPr/>
        </p:nvSpPr>
        <p:spPr>
          <a:xfrm>
            <a:off x="-14513" y="275770"/>
            <a:ext cx="145144" cy="682171"/>
          </a:xfrm>
          <a:prstGeom prst="rect">
            <a:avLst/>
          </a:prstGeom>
          <a:solidFill>
            <a:srgbClr val="582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F25E90A4-53F1-419C-9154-5535C0930736}"/>
              </a:ext>
            </a:extLst>
          </p:cNvPr>
          <p:cNvSpPr/>
          <p:nvPr/>
        </p:nvSpPr>
        <p:spPr>
          <a:xfrm>
            <a:off x="188685" y="275771"/>
            <a:ext cx="609601" cy="682171"/>
          </a:xfrm>
          <a:prstGeom prst="rect">
            <a:avLst/>
          </a:prstGeom>
          <a:solidFill>
            <a:srgbClr val="582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4DF9964D-A4B0-4DC4-A23C-E0191DB62EBD}"/>
              </a:ext>
            </a:extLst>
          </p:cNvPr>
          <p:cNvSpPr txBox="1"/>
          <p:nvPr/>
        </p:nvSpPr>
        <p:spPr>
          <a:xfrm>
            <a:off x="86855" y="324467"/>
            <a:ext cx="862016" cy="584775"/>
          </a:xfrm>
          <a:prstGeom prst="rect">
            <a:avLst/>
          </a:prstGeom>
          <a:noFill/>
        </p:spPr>
        <p:txBody>
          <a:bodyPr wrap="square" rtlCol="0">
            <a:spAutoFit/>
          </a:bodyPr>
          <a:lstStyle/>
          <a:p>
            <a:pPr algn="ctr"/>
            <a:r>
              <a:rPr lang="en-US" altLang="zh-CN" sz="3200" b="1" dirty="0">
                <a:ln w="28575">
                  <a:noFill/>
                </a:ln>
                <a:solidFill>
                  <a:schemeClr val="bg1"/>
                </a:solidFill>
                <a:latin typeface="微软雅黑" panose="020B0503020204020204" pitchFamily="34" charset="-122"/>
                <a:ea typeface="微软雅黑" panose="020B0503020204020204" pitchFamily="34" charset="-122"/>
              </a:rPr>
              <a:t>01</a:t>
            </a:r>
            <a:endParaRPr lang="zh-CN" altLang="en-US" sz="4800" b="1" dirty="0">
              <a:ln w="28575">
                <a:noFill/>
              </a:ln>
              <a:solidFill>
                <a:schemeClr val="bg1"/>
              </a:solidFill>
              <a:latin typeface="微软雅黑" panose="020B0503020204020204" pitchFamily="34" charset="-122"/>
              <a:ea typeface="微软雅黑" panose="020B0503020204020204" pitchFamily="34" charset="-122"/>
            </a:endParaRPr>
          </a:p>
        </p:txBody>
      </p:sp>
      <p:sp>
        <p:nvSpPr>
          <p:cNvPr id="14" name="矩形 13">
            <a:extLst>
              <a:ext uri="{FF2B5EF4-FFF2-40B4-BE49-F238E27FC236}">
                <a16:creationId xmlns:a16="http://schemas.microsoft.com/office/drawing/2014/main" id="{F00DBFC2-86ED-4797-AE24-CB2E15C689EA}"/>
              </a:ext>
            </a:extLst>
          </p:cNvPr>
          <p:cNvSpPr/>
          <p:nvPr/>
        </p:nvSpPr>
        <p:spPr>
          <a:xfrm>
            <a:off x="1006106" y="67834"/>
            <a:ext cx="2031325" cy="669414"/>
          </a:xfrm>
          <a:prstGeom prst="rect">
            <a:avLst/>
          </a:prstGeom>
        </p:spPr>
        <p:txBody>
          <a:bodyPr wrap="none">
            <a:spAutoFit/>
          </a:bodyPr>
          <a:lstStyle/>
          <a:p>
            <a:pPr>
              <a:lnSpc>
                <a:spcPct val="175000"/>
              </a:lnSpc>
            </a:pPr>
            <a:r>
              <a:rPr lang="zh-CN" altLang="en-US" sz="2400" dirty="0">
                <a:solidFill>
                  <a:srgbClr val="582848"/>
                </a:solidFill>
                <a:latin typeface="造字工房力黑（非商用）常规体" pitchFamily="50" charset="-122"/>
                <a:ea typeface="造字工房力黑（非商用）常规体" pitchFamily="50" charset="-122"/>
              </a:rPr>
              <a:t>年度工作概述</a:t>
            </a:r>
            <a:endParaRPr lang="en-US" altLang="zh-CN" sz="1200" dirty="0">
              <a:solidFill>
                <a:srgbClr val="582848"/>
              </a:solidFill>
              <a:latin typeface="造字工房力黑（非商用）常规体" pitchFamily="50" charset="-122"/>
              <a:ea typeface="造字工房力黑（非商用）常规体" pitchFamily="50" charset="-122"/>
            </a:endParaRPr>
          </a:p>
        </p:txBody>
      </p:sp>
      <p:sp>
        <p:nvSpPr>
          <p:cNvPr id="15" name="文本框 14">
            <a:extLst>
              <a:ext uri="{FF2B5EF4-FFF2-40B4-BE49-F238E27FC236}">
                <a16:creationId xmlns:a16="http://schemas.microsoft.com/office/drawing/2014/main" id="{01F19E28-83BA-4515-9F26-C277BF24D4DF}"/>
              </a:ext>
            </a:extLst>
          </p:cNvPr>
          <p:cNvSpPr txBox="1"/>
          <p:nvPr/>
        </p:nvSpPr>
        <p:spPr>
          <a:xfrm>
            <a:off x="948871" y="650164"/>
            <a:ext cx="5022106" cy="307777"/>
          </a:xfrm>
          <a:prstGeom prst="snip1Rect">
            <a:avLst>
              <a:gd name="adj" fmla="val 0"/>
            </a:avLst>
          </a:prstGeom>
          <a:noFill/>
          <a:ln w="28575">
            <a:noFill/>
          </a:ln>
        </p:spPr>
        <p:txBody>
          <a:bodyPr wrap="square" rtlCol="0">
            <a:spAutoFit/>
          </a:bodyPr>
          <a:lstStyle/>
          <a:p>
            <a:r>
              <a:rPr lang="en-US" altLang="zh-CN" sz="1400" dirty="0">
                <a:solidFill>
                  <a:srgbClr val="582848"/>
                </a:solidFill>
                <a:latin typeface="Arial" panose="020B0604020202020204" pitchFamily="34" charset="0"/>
                <a:ea typeface="华文仿宋" panose="02010600040101010101" pitchFamily="2" charset="-122"/>
                <a:cs typeface="Arial" panose="020B0604020202020204" pitchFamily="34" charset="0"/>
              </a:rPr>
              <a:t> </a:t>
            </a:r>
            <a:r>
              <a:rPr lang="en-US" altLang="zh-CN" sz="1400" dirty="0">
                <a:solidFill>
                  <a:srgbClr val="582848"/>
                </a:solidFill>
                <a:latin typeface="Arial" panose="020B0604020202020204" pitchFamily="34" charset="0"/>
                <a:cs typeface="Arial" panose="020B0604020202020204" pitchFamily="34" charset="0"/>
              </a:rPr>
              <a:t>The </a:t>
            </a:r>
            <a:r>
              <a:rPr lang="en-US" altLang="zh-CN" sz="1400" b="0" dirty="0">
                <a:solidFill>
                  <a:srgbClr val="582848"/>
                </a:solidFill>
                <a:latin typeface="Arial" panose="020B0604020202020204" pitchFamily="34" charset="0"/>
                <a:cs typeface="Arial" panose="020B0604020202020204" pitchFamily="34" charset="0"/>
              </a:rPr>
              <a:t>Annual</a:t>
            </a:r>
            <a:r>
              <a:rPr lang="en-US" altLang="zh-CN" sz="1400" dirty="0">
                <a:solidFill>
                  <a:srgbClr val="582848"/>
                </a:solidFill>
                <a:latin typeface="Arial" panose="020B0604020202020204" pitchFamily="34" charset="0"/>
                <a:cs typeface="Arial" panose="020B0604020202020204" pitchFamily="34" charset="0"/>
              </a:rPr>
              <a:t> Work Overview</a:t>
            </a:r>
            <a:endParaRPr lang="zh-CN" altLang="en-US" sz="1400" dirty="0">
              <a:solidFill>
                <a:srgbClr val="582848"/>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106" name="Group 32">
            <a:extLst>
              <a:ext uri="{FF2B5EF4-FFF2-40B4-BE49-F238E27FC236}">
                <a16:creationId xmlns:a16="http://schemas.microsoft.com/office/drawing/2014/main" id="{866B6875-6B2A-472D-8CD1-9A5C6BE9718C}"/>
              </a:ext>
            </a:extLst>
          </p:cNvPr>
          <p:cNvGrpSpPr/>
          <p:nvPr/>
        </p:nvGrpSpPr>
        <p:grpSpPr>
          <a:xfrm>
            <a:off x="4250764" y="2020472"/>
            <a:ext cx="3690472" cy="3715717"/>
            <a:chOff x="4250764" y="1958124"/>
            <a:chExt cx="3690472" cy="3715717"/>
          </a:xfrm>
        </p:grpSpPr>
        <p:sp>
          <p:nvSpPr>
            <p:cNvPr id="107" name="Freeform 5">
              <a:extLst>
                <a:ext uri="{FF2B5EF4-FFF2-40B4-BE49-F238E27FC236}">
                  <a16:creationId xmlns:a16="http://schemas.microsoft.com/office/drawing/2014/main" id="{38554F89-D7CD-44E9-A90D-2FE9EA3EAAB7}"/>
                </a:ext>
              </a:extLst>
            </p:cNvPr>
            <p:cNvSpPr>
              <a:spLocks/>
            </p:cNvSpPr>
            <p:nvPr/>
          </p:nvSpPr>
          <p:spPr bwMode="auto">
            <a:xfrm rot="21562516">
              <a:off x="4890461" y="1964899"/>
              <a:ext cx="2377801" cy="649507"/>
            </a:xfrm>
            <a:custGeom>
              <a:avLst/>
              <a:gdLst/>
              <a:ahLst/>
              <a:cxnLst>
                <a:cxn ang="0">
                  <a:pos x="688" y="47"/>
                </a:cxn>
                <a:cxn ang="0">
                  <a:pos x="735" y="160"/>
                </a:cxn>
                <a:cxn ang="0">
                  <a:pos x="735" y="201"/>
                </a:cxn>
                <a:cxn ang="0">
                  <a:pos x="0" y="201"/>
                </a:cxn>
                <a:cxn ang="0">
                  <a:pos x="0" y="160"/>
                </a:cxn>
                <a:cxn ang="0">
                  <a:pos x="47" y="47"/>
                </a:cxn>
                <a:cxn ang="0">
                  <a:pos x="160" y="0"/>
                </a:cxn>
                <a:cxn ang="0">
                  <a:pos x="575" y="0"/>
                </a:cxn>
                <a:cxn ang="0">
                  <a:pos x="688" y="47"/>
                </a:cxn>
              </a:cxnLst>
              <a:rect l="0" t="0" r="r" b="b"/>
              <a:pathLst>
                <a:path w="735" h="201">
                  <a:moveTo>
                    <a:pt x="688" y="47"/>
                  </a:moveTo>
                  <a:cubicBezTo>
                    <a:pt x="720" y="78"/>
                    <a:pt x="735" y="116"/>
                    <a:pt x="735" y="160"/>
                  </a:cubicBezTo>
                  <a:cubicBezTo>
                    <a:pt x="735" y="201"/>
                    <a:pt x="735" y="201"/>
                    <a:pt x="735" y="201"/>
                  </a:cubicBezTo>
                  <a:cubicBezTo>
                    <a:pt x="0" y="201"/>
                    <a:pt x="0" y="201"/>
                    <a:pt x="0" y="201"/>
                  </a:cubicBezTo>
                  <a:cubicBezTo>
                    <a:pt x="0" y="160"/>
                    <a:pt x="0" y="160"/>
                    <a:pt x="0" y="160"/>
                  </a:cubicBezTo>
                  <a:cubicBezTo>
                    <a:pt x="0" y="116"/>
                    <a:pt x="16" y="78"/>
                    <a:pt x="47" y="47"/>
                  </a:cubicBezTo>
                  <a:cubicBezTo>
                    <a:pt x="78" y="16"/>
                    <a:pt x="116" y="0"/>
                    <a:pt x="160" y="0"/>
                  </a:cubicBezTo>
                  <a:cubicBezTo>
                    <a:pt x="575" y="0"/>
                    <a:pt x="575" y="0"/>
                    <a:pt x="575" y="0"/>
                  </a:cubicBezTo>
                  <a:cubicBezTo>
                    <a:pt x="619" y="0"/>
                    <a:pt x="657" y="16"/>
                    <a:pt x="688" y="47"/>
                  </a:cubicBezTo>
                  <a:close/>
                </a:path>
              </a:pathLst>
            </a:custGeom>
            <a:solidFill>
              <a:srgbClr val="7EBC94"/>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1031626"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rgbClr val="262626"/>
                </a:solidFill>
                <a:effectLst/>
                <a:uLnTx/>
                <a:uFillTx/>
                <a:latin typeface="Roboto Condensed"/>
              </a:endParaRPr>
            </a:p>
          </p:txBody>
        </p:sp>
        <p:sp>
          <p:nvSpPr>
            <p:cNvPr id="108" name="Freeform 6">
              <a:extLst>
                <a:ext uri="{FF2B5EF4-FFF2-40B4-BE49-F238E27FC236}">
                  <a16:creationId xmlns:a16="http://schemas.microsoft.com/office/drawing/2014/main" id="{6392015C-D685-4384-9B24-359FE2484A8F}"/>
                </a:ext>
              </a:extLst>
            </p:cNvPr>
            <p:cNvSpPr>
              <a:spLocks/>
            </p:cNvSpPr>
            <p:nvPr/>
          </p:nvSpPr>
          <p:spPr bwMode="auto">
            <a:xfrm rot="21562516">
              <a:off x="7284955" y="2623344"/>
              <a:ext cx="649507" cy="2377801"/>
            </a:xfrm>
            <a:custGeom>
              <a:avLst/>
              <a:gdLst/>
              <a:ahLst/>
              <a:cxnLst>
                <a:cxn ang="0">
                  <a:pos x="154" y="688"/>
                </a:cxn>
                <a:cxn ang="0">
                  <a:pos x="41" y="735"/>
                </a:cxn>
                <a:cxn ang="0">
                  <a:pos x="0" y="735"/>
                </a:cxn>
                <a:cxn ang="0">
                  <a:pos x="0" y="0"/>
                </a:cxn>
                <a:cxn ang="0">
                  <a:pos x="41" y="0"/>
                </a:cxn>
                <a:cxn ang="0">
                  <a:pos x="154" y="47"/>
                </a:cxn>
                <a:cxn ang="0">
                  <a:pos x="201" y="160"/>
                </a:cxn>
                <a:cxn ang="0">
                  <a:pos x="201" y="575"/>
                </a:cxn>
                <a:cxn ang="0">
                  <a:pos x="154" y="688"/>
                </a:cxn>
              </a:cxnLst>
              <a:rect l="0" t="0" r="r" b="b"/>
              <a:pathLst>
                <a:path w="201" h="735">
                  <a:moveTo>
                    <a:pt x="154" y="688"/>
                  </a:moveTo>
                  <a:cubicBezTo>
                    <a:pt x="123" y="720"/>
                    <a:pt x="85" y="735"/>
                    <a:pt x="41" y="735"/>
                  </a:cubicBezTo>
                  <a:cubicBezTo>
                    <a:pt x="0" y="735"/>
                    <a:pt x="0" y="735"/>
                    <a:pt x="0" y="735"/>
                  </a:cubicBezTo>
                  <a:cubicBezTo>
                    <a:pt x="0" y="0"/>
                    <a:pt x="0" y="0"/>
                    <a:pt x="0" y="0"/>
                  </a:cubicBezTo>
                  <a:cubicBezTo>
                    <a:pt x="41" y="0"/>
                    <a:pt x="41" y="0"/>
                    <a:pt x="41" y="0"/>
                  </a:cubicBezTo>
                  <a:cubicBezTo>
                    <a:pt x="85" y="0"/>
                    <a:pt x="123" y="16"/>
                    <a:pt x="154" y="47"/>
                  </a:cubicBezTo>
                  <a:cubicBezTo>
                    <a:pt x="186" y="78"/>
                    <a:pt x="201" y="116"/>
                    <a:pt x="201" y="160"/>
                  </a:cubicBezTo>
                  <a:cubicBezTo>
                    <a:pt x="201" y="575"/>
                    <a:pt x="201" y="575"/>
                    <a:pt x="201" y="575"/>
                  </a:cubicBezTo>
                  <a:cubicBezTo>
                    <a:pt x="201" y="619"/>
                    <a:pt x="186" y="657"/>
                    <a:pt x="154" y="688"/>
                  </a:cubicBezTo>
                  <a:close/>
                </a:path>
              </a:pathLst>
            </a:custGeom>
            <a:solidFill>
              <a:srgbClr val="642E52"/>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1031626"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rgbClr val="262626"/>
                </a:solidFill>
                <a:effectLst/>
                <a:uLnTx/>
                <a:uFillTx/>
                <a:latin typeface="Roboto Condensed"/>
              </a:endParaRPr>
            </a:p>
          </p:txBody>
        </p:sp>
        <p:sp>
          <p:nvSpPr>
            <p:cNvPr id="109" name="Freeform 9">
              <a:extLst>
                <a:ext uri="{FF2B5EF4-FFF2-40B4-BE49-F238E27FC236}">
                  <a16:creationId xmlns:a16="http://schemas.microsoft.com/office/drawing/2014/main" id="{34D87CB2-AE53-4AE9-8CDD-4A21A9590253}"/>
                </a:ext>
              </a:extLst>
            </p:cNvPr>
            <p:cNvSpPr>
              <a:spLocks/>
            </p:cNvSpPr>
            <p:nvPr/>
          </p:nvSpPr>
          <p:spPr bwMode="auto">
            <a:xfrm rot="21562516">
              <a:off x="4923747" y="5017560"/>
              <a:ext cx="2377801" cy="649507"/>
            </a:xfrm>
            <a:custGeom>
              <a:avLst/>
              <a:gdLst/>
              <a:ahLst/>
              <a:cxnLst>
                <a:cxn ang="0">
                  <a:pos x="735" y="41"/>
                </a:cxn>
                <a:cxn ang="0">
                  <a:pos x="688" y="154"/>
                </a:cxn>
                <a:cxn ang="0">
                  <a:pos x="575" y="201"/>
                </a:cxn>
                <a:cxn ang="0">
                  <a:pos x="160" y="201"/>
                </a:cxn>
                <a:cxn ang="0">
                  <a:pos x="47" y="154"/>
                </a:cxn>
                <a:cxn ang="0">
                  <a:pos x="0" y="41"/>
                </a:cxn>
                <a:cxn ang="0">
                  <a:pos x="0" y="0"/>
                </a:cxn>
                <a:cxn ang="0">
                  <a:pos x="735" y="0"/>
                </a:cxn>
                <a:cxn ang="0">
                  <a:pos x="735" y="41"/>
                </a:cxn>
              </a:cxnLst>
              <a:rect l="0" t="0" r="r" b="b"/>
              <a:pathLst>
                <a:path w="735" h="201">
                  <a:moveTo>
                    <a:pt x="735" y="41"/>
                  </a:moveTo>
                  <a:cubicBezTo>
                    <a:pt x="735" y="85"/>
                    <a:pt x="720" y="123"/>
                    <a:pt x="688" y="154"/>
                  </a:cubicBezTo>
                  <a:cubicBezTo>
                    <a:pt x="657" y="186"/>
                    <a:pt x="619" y="201"/>
                    <a:pt x="575" y="201"/>
                  </a:cubicBezTo>
                  <a:cubicBezTo>
                    <a:pt x="160" y="201"/>
                    <a:pt x="160" y="201"/>
                    <a:pt x="160" y="201"/>
                  </a:cubicBezTo>
                  <a:cubicBezTo>
                    <a:pt x="116" y="201"/>
                    <a:pt x="78" y="186"/>
                    <a:pt x="47" y="154"/>
                  </a:cubicBezTo>
                  <a:cubicBezTo>
                    <a:pt x="16" y="123"/>
                    <a:pt x="0" y="85"/>
                    <a:pt x="0" y="41"/>
                  </a:cubicBezTo>
                  <a:cubicBezTo>
                    <a:pt x="0" y="0"/>
                    <a:pt x="0" y="0"/>
                    <a:pt x="0" y="0"/>
                  </a:cubicBezTo>
                  <a:cubicBezTo>
                    <a:pt x="735" y="0"/>
                    <a:pt x="735" y="0"/>
                    <a:pt x="735" y="0"/>
                  </a:cubicBezTo>
                  <a:lnTo>
                    <a:pt x="735" y="41"/>
                  </a:lnTo>
                  <a:close/>
                </a:path>
              </a:pathLst>
            </a:custGeom>
            <a:solidFill>
              <a:srgbClr val="7EBC94"/>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1031626"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rgbClr val="262626"/>
                </a:solidFill>
                <a:effectLst/>
                <a:uLnTx/>
                <a:uFillTx/>
                <a:latin typeface="Roboto Condensed"/>
              </a:endParaRPr>
            </a:p>
          </p:txBody>
        </p:sp>
        <p:sp>
          <p:nvSpPr>
            <p:cNvPr id="110" name="Freeform 11">
              <a:extLst>
                <a:ext uri="{FF2B5EF4-FFF2-40B4-BE49-F238E27FC236}">
                  <a16:creationId xmlns:a16="http://schemas.microsoft.com/office/drawing/2014/main" id="{1A98D9FD-FF9C-44B2-BCC7-ECD8D5E26A27}"/>
                </a:ext>
              </a:extLst>
            </p:cNvPr>
            <p:cNvSpPr>
              <a:spLocks/>
            </p:cNvSpPr>
            <p:nvPr/>
          </p:nvSpPr>
          <p:spPr bwMode="auto">
            <a:xfrm rot="21562516">
              <a:off x="4257548" y="2630821"/>
              <a:ext cx="649507" cy="2377801"/>
            </a:xfrm>
            <a:custGeom>
              <a:avLst/>
              <a:gdLst/>
              <a:ahLst/>
              <a:cxnLst>
                <a:cxn ang="0">
                  <a:pos x="160" y="735"/>
                </a:cxn>
                <a:cxn ang="0">
                  <a:pos x="47" y="688"/>
                </a:cxn>
                <a:cxn ang="0">
                  <a:pos x="0" y="575"/>
                </a:cxn>
                <a:cxn ang="0">
                  <a:pos x="0" y="160"/>
                </a:cxn>
                <a:cxn ang="0">
                  <a:pos x="47" y="47"/>
                </a:cxn>
                <a:cxn ang="0">
                  <a:pos x="160" y="0"/>
                </a:cxn>
                <a:cxn ang="0">
                  <a:pos x="201" y="0"/>
                </a:cxn>
                <a:cxn ang="0">
                  <a:pos x="201" y="735"/>
                </a:cxn>
                <a:cxn ang="0">
                  <a:pos x="160" y="735"/>
                </a:cxn>
              </a:cxnLst>
              <a:rect l="0" t="0" r="r" b="b"/>
              <a:pathLst>
                <a:path w="201" h="735">
                  <a:moveTo>
                    <a:pt x="160" y="735"/>
                  </a:moveTo>
                  <a:cubicBezTo>
                    <a:pt x="116" y="735"/>
                    <a:pt x="78" y="720"/>
                    <a:pt x="47" y="688"/>
                  </a:cubicBezTo>
                  <a:cubicBezTo>
                    <a:pt x="15" y="657"/>
                    <a:pt x="0" y="619"/>
                    <a:pt x="0" y="575"/>
                  </a:cubicBezTo>
                  <a:cubicBezTo>
                    <a:pt x="0" y="160"/>
                    <a:pt x="0" y="160"/>
                    <a:pt x="0" y="160"/>
                  </a:cubicBezTo>
                  <a:cubicBezTo>
                    <a:pt x="0" y="116"/>
                    <a:pt x="15" y="78"/>
                    <a:pt x="47" y="47"/>
                  </a:cubicBezTo>
                  <a:cubicBezTo>
                    <a:pt x="78" y="16"/>
                    <a:pt x="116" y="0"/>
                    <a:pt x="160" y="0"/>
                  </a:cubicBezTo>
                  <a:cubicBezTo>
                    <a:pt x="201" y="0"/>
                    <a:pt x="201" y="0"/>
                    <a:pt x="201" y="0"/>
                  </a:cubicBezTo>
                  <a:cubicBezTo>
                    <a:pt x="201" y="735"/>
                    <a:pt x="201" y="735"/>
                    <a:pt x="201" y="735"/>
                  </a:cubicBezTo>
                  <a:lnTo>
                    <a:pt x="160" y="735"/>
                  </a:lnTo>
                  <a:close/>
                </a:path>
              </a:pathLst>
            </a:custGeom>
            <a:solidFill>
              <a:srgbClr val="642E52"/>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1031626"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rgbClr val="262626"/>
                </a:solidFill>
                <a:effectLst/>
                <a:uLnTx/>
                <a:uFillTx/>
                <a:latin typeface="Roboto Condensed"/>
              </a:endParaRPr>
            </a:p>
          </p:txBody>
        </p:sp>
        <p:sp>
          <p:nvSpPr>
            <p:cNvPr id="111" name="Freeform 8">
              <a:extLst>
                <a:ext uri="{FF2B5EF4-FFF2-40B4-BE49-F238E27FC236}">
                  <a16:creationId xmlns:a16="http://schemas.microsoft.com/office/drawing/2014/main" id="{1E87A374-7F08-4D1D-A8B2-CD84926456F5}"/>
                </a:ext>
              </a:extLst>
            </p:cNvPr>
            <p:cNvSpPr>
              <a:spLocks/>
            </p:cNvSpPr>
            <p:nvPr/>
          </p:nvSpPr>
          <p:spPr bwMode="auto">
            <a:xfrm rot="21562516">
              <a:off x="6089734" y="1958598"/>
              <a:ext cx="1139430" cy="1458597"/>
            </a:xfrm>
            <a:custGeom>
              <a:avLst/>
              <a:gdLst/>
              <a:ahLst/>
              <a:cxnLst>
                <a:cxn ang="0">
                  <a:pos x="192" y="0"/>
                </a:cxn>
                <a:cxn ang="0">
                  <a:pos x="305" y="47"/>
                </a:cxn>
                <a:cxn ang="0">
                  <a:pos x="352" y="160"/>
                </a:cxn>
                <a:cxn ang="0">
                  <a:pos x="352" y="451"/>
                </a:cxn>
                <a:cxn ang="0">
                  <a:pos x="108" y="451"/>
                </a:cxn>
                <a:cxn ang="0">
                  <a:pos x="108" y="152"/>
                </a:cxn>
                <a:cxn ang="0">
                  <a:pos x="61" y="39"/>
                </a:cxn>
                <a:cxn ang="0">
                  <a:pos x="0" y="0"/>
                </a:cxn>
                <a:cxn ang="0">
                  <a:pos x="192" y="0"/>
                </a:cxn>
              </a:cxnLst>
              <a:rect l="0" t="0" r="r" b="b"/>
              <a:pathLst>
                <a:path w="352" h="451">
                  <a:moveTo>
                    <a:pt x="192" y="0"/>
                  </a:moveTo>
                  <a:cubicBezTo>
                    <a:pt x="236" y="0"/>
                    <a:pt x="274" y="16"/>
                    <a:pt x="305" y="47"/>
                  </a:cubicBezTo>
                  <a:cubicBezTo>
                    <a:pt x="337" y="78"/>
                    <a:pt x="352" y="116"/>
                    <a:pt x="352" y="160"/>
                  </a:cubicBezTo>
                  <a:cubicBezTo>
                    <a:pt x="352" y="451"/>
                    <a:pt x="352" y="451"/>
                    <a:pt x="352" y="451"/>
                  </a:cubicBezTo>
                  <a:cubicBezTo>
                    <a:pt x="108" y="451"/>
                    <a:pt x="108" y="451"/>
                    <a:pt x="108" y="451"/>
                  </a:cubicBezTo>
                  <a:cubicBezTo>
                    <a:pt x="108" y="152"/>
                    <a:pt x="108" y="152"/>
                    <a:pt x="108" y="152"/>
                  </a:cubicBezTo>
                  <a:cubicBezTo>
                    <a:pt x="108" y="108"/>
                    <a:pt x="93" y="70"/>
                    <a:pt x="61" y="39"/>
                  </a:cubicBezTo>
                  <a:cubicBezTo>
                    <a:pt x="43" y="21"/>
                    <a:pt x="23" y="8"/>
                    <a:pt x="0" y="0"/>
                  </a:cubicBezTo>
                  <a:lnTo>
                    <a:pt x="192"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1031626"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rgbClr val="262626"/>
                </a:solidFill>
                <a:effectLst/>
                <a:uLnTx/>
                <a:uFillTx/>
                <a:latin typeface="Roboto Condensed"/>
              </a:endParaRPr>
            </a:p>
          </p:txBody>
        </p:sp>
        <p:sp>
          <p:nvSpPr>
            <p:cNvPr id="112" name="Freeform 9">
              <a:extLst>
                <a:ext uri="{FF2B5EF4-FFF2-40B4-BE49-F238E27FC236}">
                  <a16:creationId xmlns:a16="http://schemas.microsoft.com/office/drawing/2014/main" id="{E7872328-9BD8-4B72-ACC5-B0BA99AD568D}"/>
                </a:ext>
              </a:extLst>
            </p:cNvPr>
            <p:cNvSpPr>
              <a:spLocks/>
            </p:cNvSpPr>
            <p:nvPr/>
          </p:nvSpPr>
          <p:spPr bwMode="auto">
            <a:xfrm rot="21562516">
              <a:off x="6133207" y="1958124"/>
              <a:ext cx="1139430" cy="1458597"/>
            </a:xfrm>
            <a:custGeom>
              <a:avLst/>
              <a:gdLst/>
              <a:ahLst/>
              <a:cxnLst>
                <a:cxn ang="0">
                  <a:pos x="192" y="0"/>
                </a:cxn>
                <a:cxn ang="0">
                  <a:pos x="305" y="47"/>
                </a:cxn>
                <a:cxn ang="0">
                  <a:pos x="352" y="160"/>
                </a:cxn>
                <a:cxn ang="0">
                  <a:pos x="352" y="451"/>
                </a:cxn>
                <a:cxn ang="0">
                  <a:pos x="108" y="451"/>
                </a:cxn>
                <a:cxn ang="0">
                  <a:pos x="108" y="152"/>
                </a:cxn>
                <a:cxn ang="0">
                  <a:pos x="61" y="39"/>
                </a:cxn>
                <a:cxn ang="0">
                  <a:pos x="0" y="0"/>
                </a:cxn>
                <a:cxn ang="0">
                  <a:pos x="192" y="0"/>
                </a:cxn>
              </a:cxnLst>
              <a:rect l="0" t="0" r="r" b="b"/>
              <a:pathLst>
                <a:path w="352" h="451">
                  <a:moveTo>
                    <a:pt x="192" y="0"/>
                  </a:moveTo>
                  <a:cubicBezTo>
                    <a:pt x="236" y="0"/>
                    <a:pt x="274" y="16"/>
                    <a:pt x="305" y="47"/>
                  </a:cubicBezTo>
                  <a:cubicBezTo>
                    <a:pt x="337" y="78"/>
                    <a:pt x="352" y="116"/>
                    <a:pt x="352" y="160"/>
                  </a:cubicBezTo>
                  <a:cubicBezTo>
                    <a:pt x="352" y="451"/>
                    <a:pt x="352" y="451"/>
                    <a:pt x="352" y="451"/>
                  </a:cubicBezTo>
                  <a:cubicBezTo>
                    <a:pt x="108" y="451"/>
                    <a:pt x="108" y="451"/>
                    <a:pt x="108" y="451"/>
                  </a:cubicBezTo>
                  <a:cubicBezTo>
                    <a:pt x="108" y="152"/>
                    <a:pt x="108" y="152"/>
                    <a:pt x="108" y="152"/>
                  </a:cubicBezTo>
                  <a:cubicBezTo>
                    <a:pt x="108" y="108"/>
                    <a:pt x="93" y="70"/>
                    <a:pt x="61" y="39"/>
                  </a:cubicBezTo>
                  <a:cubicBezTo>
                    <a:pt x="43" y="21"/>
                    <a:pt x="23" y="8"/>
                    <a:pt x="0" y="0"/>
                  </a:cubicBezTo>
                  <a:lnTo>
                    <a:pt x="192" y="0"/>
                  </a:lnTo>
                  <a:close/>
                </a:path>
              </a:pathLst>
            </a:custGeom>
            <a:solidFill>
              <a:srgbClr val="7EBC94"/>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1031626"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rgbClr val="262626"/>
                </a:solidFill>
                <a:effectLst/>
                <a:uLnTx/>
                <a:uFillTx/>
                <a:latin typeface="Roboto Condensed"/>
              </a:endParaRPr>
            </a:p>
          </p:txBody>
        </p:sp>
        <p:sp>
          <p:nvSpPr>
            <p:cNvPr id="113" name="Freeform 7">
              <a:extLst>
                <a:ext uri="{FF2B5EF4-FFF2-40B4-BE49-F238E27FC236}">
                  <a16:creationId xmlns:a16="http://schemas.microsoft.com/office/drawing/2014/main" id="{311F6ED3-9980-46CB-84E1-6779A6E9866C}"/>
                </a:ext>
              </a:extLst>
            </p:cNvPr>
            <p:cNvSpPr>
              <a:spLocks/>
            </p:cNvSpPr>
            <p:nvPr/>
          </p:nvSpPr>
          <p:spPr bwMode="auto">
            <a:xfrm rot="21562516">
              <a:off x="6482197" y="3825516"/>
              <a:ext cx="1458597" cy="1139430"/>
            </a:xfrm>
            <a:custGeom>
              <a:avLst/>
              <a:gdLst/>
              <a:ahLst/>
              <a:cxnLst>
                <a:cxn ang="0">
                  <a:pos x="451" y="192"/>
                </a:cxn>
                <a:cxn ang="0">
                  <a:pos x="404" y="305"/>
                </a:cxn>
                <a:cxn ang="0">
                  <a:pos x="291" y="352"/>
                </a:cxn>
                <a:cxn ang="0">
                  <a:pos x="0" y="352"/>
                </a:cxn>
                <a:cxn ang="0">
                  <a:pos x="0" y="108"/>
                </a:cxn>
                <a:cxn ang="0">
                  <a:pos x="299" y="108"/>
                </a:cxn>
                <a:cxn ang="0">
                  <a:pos x="412" y="61"/>
                </a:cxn>
                <a:cxn ang="0">
                  <a:pos x="451" y="0"/>
                </a:cxn>
                <a:cxn ang="0">
                  <a:pos x="451" y="192"/>
                </a:cxn>
              </a:cxnLst>
              <a:rect l="0" t="0" r="r" b="b"/>
              <a:pathLst>
                <a:path w="451" h="352">
                  <a:moveTo>
                    <a:pt x="451" y="192"/>
                  </a:moveTo>
                  <a:cubicBezTo>
                    <a:pt x="451" y="236"/>
                    <a:pt x="436" y="274"/>
                    <a:pt x="404" y="305"/>
                  </a:cubicBezTo>
                  <a:cubicBezTo>
                    <a:pt x="373" y="337"/>
                    <a:pt x="335" y="352"/>
                    <a:pt x="291" y="352"/>
                  </a:cubicBezTo>
                  <a:cubicBezTo>
                    <a:pt x="0" y="352"/>
                    <a:pt x="0" y="352"/>
                    <a:pt x="0" y="352"/>
                  </a:cubicBezTo>
                  <a:cubicBezTo>
                    <a:pt x="0" y="108"/>
                    <a:pt x="0" y="108"/>
                    <a:pt x="0" y="108"/>
                  </a:cubicBezTo>
                  <a:cubicBezTo>
                    <a:pt x="299" y="108"/>
                    <a:pt x="299" y="108"/>
                    <a:pt x="299" y="108"/>
                  </a:cubicBezTo>
                  <a:cubicBezTo>
                    <a:pt x="344" y="108"/>
                    <a:pt x="381" y="93"/>
                    <a:pt x="412" y="61"/>
                  </a:cubicBezTo>
                  <a:cubicBezTo>
                    <a:pt x="431" y="43"/>
                    <a:pt x="444" y="23"/>
                    <a:pt x="451" y="0"/>
                  </a:cubicBezTo>
                  <a:lnTo>
                    <a:pt x="451" y="192"/>
                  </a:lnTo>
                  <a:close/>
                </a:path>
              </a:pathLst>
            </a:custGeom>
            <a:solidFill>
              <a:schemeClr val="bg1">
                <a:alpha val="82000"/>
              </a:schemeClr>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1031626"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rgbClr val="262626"/>
                </a:solidFill>
                <a:effectLst/>
                <a:uLnTx/>
                <a:uFillTx/>
                <a:latin typeface="Roboto Condensed"/>
              </a:endParaRPr>
            </a:p>
          </p:txBody>
        </p:sp>
        <p:sp>
          <p:nvSpPr>
            <p:cNvPr id="114" name="Freeform 7">
              <a:extLst>
                <a:ext uri="{FF2B5EF4-FFF2-40B4-BE49-F238E27FC236}">
                  <a16:creationId xmlns:a16="http://schemas.microsoft.com/office/drawing/2014/main" id="{0E818BB8-59C7-417C-8A81-36C7DAA1C3DE}"/>
                </a:ext>
              </a:extLst>
            </p:cNvPr>
            <p:cNvSpPr>
              <a:spLocks/>
            </p:cNvSpPr>
            <p:nvPr/>
          </p:nvSpPr>
          <p:spPr bwMode="auto">
            <a:xfrm rot="21562516">
              <a:off x="6482639" y="3866090"/>
              <a:ext cx="1458597" cy="1139430"/>
            </a:xfrm>
            <a:custGeom>
              <a:avLst/>
              <a:gdLst/>
              <a:ahLst/>
              <a:cxnLst>
                <a:cxn ang="0">
                  <a:pos x="451" y="192"/>
                </a:cxn>
                <a:cxn ang="0">
                  <a:pos x="404" y="305"/>
                </a:cxn>
                <a:cxn ang="0">
                  <a:pos x="291" y="352"/>
                </a:cxn>
                <a:cxn ang="0">
                  <a:pos x="0" y="352"/>
                </a:cxn>
                <a:cxn ang="0">
                  <a:pos x="0" y="108"/>
                </a:cxn>
                <a:cxn ang="0">
                  <a:pos x="299" y="108"/>
                </a:cxn>
                <a:cxn ang="0">
                  <a:pos x="412" y="61"/>
                </a:cxn>
                <a:cxn ang="0">
                  <a:pos x="451" y="0"/>
                </a:cxn>
                <a:cxn ang="0">
                  <a:pos x="451" y="192"/>
                </a:cxn>
              </a:cxnLst>
              <a:rect l="0" t="0" r="r" b="b"/>
              <a:pathLst>
                <a:path w="451" h="352">
                  <a:moveTo>
                    <a:pt x="451" y="192"/>
                  </a:moveTo>
                  <a:cubicBezTo>
                    <a:pt x="451" y="236"/>
                    <a:pt x="436" y="274"/>
                    <a:pt x="404" y="305"/>
                  </a:cubicBezTo>
                  <a:cubicBezTo>
                    <a:pt x="373" y="337"/>
                    <a:pt x="335" y="352"/>
                    <a:pt x="291" y="352"/>
                  </a:cubicBezTo>
                  <a:cubicBezTo>
                    <a:pt x="0" y="352"/>
                    <a:pt x="0" y="352"/>
                    <a:pt x="0" y="352"/>
                  </a:cubicBezTo>
                  <a:cubicBezTo>
                    <a:pt x="0" y="108"/>
                    <a:pt x="0" y="108"/>
                    <a:pt x="0" y="108"/>
                  </a:cubicBezTo>
                  <a:cubicBezTo>
                    <a:pt x="299" y="108"/>
                    <a:pt x="299" y="108"/>
                    <a:pt x="299" y="108"/>
                  </a:cubicBezTo>
                  <a:cubicBezTo>
                    <a:pt x="344" y="108"/>
                    <a:pt x="381" y="93"/>
                    <a:pt x="412" y="61"/>
                  </a:cubicBezTo>
                  <a:cubicBezTo>
                    <a:pt x="431" y="43"/>
                    <a:pt x="444" y="23"/>
                    <a:pt x="451" y="0"/>
                  </a:cubicBezTo>
                  <a:lnTo>
                    <a:pt x="451" y="192"/>
                  </a:lnTo>
                  <a:close/>
                </a:path>
              </a:pathLst>
            </a:custGeom>
            <a:solidFill>
              <a:srgbClr val="642E52"/>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1031626"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rgbClr val="262626"/>
                </a:solidFill>
                <a:effectLst/>
                <a:uLnTx/>
                <a:uFillTx/>
                <a:latin typeface="Roboto Condensed"/>
              </a:endParaRPr>
            </a:p>
          </p:txBody>
        </p:sp>
        <p:sp>
          <p:nvSpPr>
            <p:cNvPr id="115" name="Freeform 10">
              <a:extLst>
                <a:ext uri="{FF2B5EF4-FFF2-40B4-BE49-F238E27FC236}">
                  <a16:creationId xmlns:a16="http://schemas.microsoft.com/office/drawing/2014/main" id="{C9C348BF-2B2D-41FC-A608-097DD13B50E6}"/>
                </a:ext>
              </a:extLst>
            </p:cNvPr>
            <p:cNvSpPr>
              <a:spLocks/>
            </p:cNvSpPr>
            <p:nvPr/>
          </p:nvSpPr>
          <p:spPr bwMode="auto">
            <a:xfrm rot="21562516">
              <a:off x="4974906" y="4214638"/>
              <a:ext cx="1139430" cy="1458597"/>
            </a:xfrm>
            <a:custGeom>
              <a:avLst/>
              <a:gdLst/>
              <a:ahLst/>
              <a:cxnLst>
                <a:cxn ang="0">
                  <a:pos x="291" y="412"/>
                </a:cxn>
                <a:cxn ang="0">
                  <a:pos x="352" y="451"/>
                </a:cxn>
                <a:cxn ang="0">
                  <a:pos x="160" y="451"/>
                </a:cxn>
                <a:cxn ang="0">
                  <a:pos x="47" y="404"/>
                </a:cxn>
                <a:cxn ang="0">
                  <a:pos x="0" y="291"/>
                </a:cxn>
                <a:cxn ang="0">
                  <a:pos x="0" y="0"/>
                </a:cxn>
                <a:cxn ang="0">
                  <a:pos x="244" y="0"/>
                </a:cxn>
                <a:cxn ang="0">
                  <a:pos x="244" y="299"/>
                </a:cxn>
                <a:cxn ang="0">
                  <a:pos x="291" y="412"/>
                </a:cxn>
              </a:cxnLst>
              <a:rect l="0" t="0" r="r" b="b"/>
              <a:pathLst>
                <a:path w="352" h="451">
                  <a:moveTo>
                    <a:pt x="291" y="412"/>
                  </a:moveTo>
                  <a:cubicBezTo>
                    <a:pt x="309" y="431"/>
                    <a:pt x="329" y="444"/>
                    <a:pt x="352" y="451"/>
                  </a:cubicBezTo>
                  <a:cubicBezTo>
                    <a:pt x="160" y="451"/>
                    <a:pt x="160" y="451"/>
                    <a:pt x="160" y="451"/>
                  </a:cubicBezTo>
                  <a:cubicBezTo>
                    <a:pt x="116" y="451"/>
                    <a:pt x="78" y="436"/>
                    <a:pt x="47" y="404"/>
                  </a:cubicBezTo>
                  <a:cubicBezTo>
                    <a:pt x="16" y="373"/>
                    <a:pt x="0" y="335"/>
                    <a:pt x="0" y="291"/>
                  </a:cubicBezTo>
                  <a:cubicBezTo>
                    <a:pt x="0" y="0"/>
                    <a:pt x="0" y="0"/>
                    <a:pt x="0" y="0"/>
                  </a:cubicBezTo>
                  <a:cubicBezTo>
                    <a:pt x="244" y="0"/>
                    <a:pt x="244" y="0"/>
                    <a:pt x="244" y="0"/>
                  </a:cubicBezTo>
                  <a:cubicBezTo>
                    <a:pt x="244" y="299"/>
                    <a:pt x="244" y="299"/>
                    <a:pt x="244" y="299"/>
                  </a:cubicBezTo>
                  <a:cubicBezTo>
                    <a:pt x="244" y="344"/>
                    <a:pt x="260" y="381"/>
                    <a:pt x="291" y="412"/>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1031626"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rgbClr val="262626"/>
                </a:solidFill>
                <a:effectLst/>
                <a:uLnTx/>
                <a:uFillTx/>
                <a:latin typeface="Roboto Condensed"/>
              </a:endParaRPr>
            </a:p>
          </p:txBody>
        </p:sp>
        <p:sp>
          <p:nvSpPr>
            <p:cNvPr id="116" name="Freeform 10">
              <a:extLst>
                <a:ext uri="{FF2B5EF4-FFF2-40B4-BE49-F238E27FC236}">
                  <a16:creationId xmlns:a16="http://schemas.microsoft.com/office/drawing/2014/main" id="{9ADEE2E3-5A06-495A-ADE3-906218745F78}"/>
                </a:ext>
              </a:extLst>
            </p:cNvPr>
            <p:cNvSpPr>
              <a:spLocks/>
            </p:cNvSpPr>
            <p:nvPr/>
          </p:nvSpPr>
          <p:spPr bwMode="auto">
            <a:xfrm rot="21562516">
              <a:off x="4919375" y="4215244"/>
              <a:ext cx="1139430" cy="1458597"/>
            </a:xfrm>
            <a:custGeom>
              <a:avLst/>
              <a:gdLst/>
              <a:ahLst/>
              <a:cxnLst>
                <a:cxn ang="0">
                  <a:pos x="291" y="412"/>
                </a:cxn>
                <a:cxn ang="0">
                  <a:pos x="352" y="451"/>
                </a:cxn>
                <a:cxn ang="0">
                  <a:pos x="160" y="451"/>
                </a:cxn>
                <a:cxn ang="0">
                  <a:pos x="47" y="404"/>
                </a:cxn>
                <a:cxn ang="0">
                  <a:pos x="0" y="291"/>
                </a:cxn>
                <a:cxn ang="0">
                  <a:pos x="0" y="0"/>
                </a:cxn>
                <a:cxn ang="0">
                  <a:pos x="244" y="0"/>
                </a:cxn>
                <a:cxn ang="0">
                  <a:pos x="244" y="299"/>
                </a:cxn>
                <a:cxn ang="0">
                  <a:pos x="291" y="412"/>
                </a:cxn>
              </a:cxnLst>
              <a:rect l="0" t="0" r="r" b="b"/>
              <a:pathLst>
                <a:path w="352" h="451">
                  <a:moveTo>
                    <a:pt x="291" y="412"/>
                  </a:moveTo>
                  <a:cubicBezTo>
                    <a:pt x="309" y="431"/>
                    <a:pt x="329" y="444"/>
                    <a:pt x="352" y="451"/>
                  </a:cubicBezTo>
                  <a:cubicBezTo>
                    <a:pt x="160" y="451"/>
                    <a:pt x="160" y="451"/>
                    <a:pt x="160" y="451"/>
                  </a:cubicBezTo>
                  <a:cubicBezTo>
                    <a:pt x="116" y="451"/>
                    <a:pt x="78" y="436"/>
                    <a:pt x="47" y="404"/>
                  </a:cubicBezTo>
                  <a:cubicBezTo>
                    <a:pt x="16" y="373"/>
                    <a:pt x="0" y="335"/>
                    <a:pt x="0" y="291"/>
                  </a:cubicBezTo>
                  <a:cubicBezTo>
                    <a:pt x="0" y="0"/>
                    <a:pt x="0" y="0"/>
                    <a:pt x="0" y="0"/>
                  </a:cubicBezTo>
                  <a:cubicBezTo>
                    <a:pt x="244" y="0"/>
                    <a:pt x="244" y="0"/>
                    <a:pt x="244" y="0"/>
                  </a:cubicBezTo>
                  <a:cubicBezTo>
                    <a:pt x="244" y="299"/>
                    <a:pt x="244" y="299"/>
                    <a:pt x="244" y="299"/>
                  </a:cubicBezTo>
                  <a:cubicBezTo>
                    <a:pt x="244" y="344"/>
                    <a:pt x="260" y="381"/>
                    <a:pt x="291" y="412"/>
                  </a:cubicBezTo>
                  <a:close/>
                </a:path>
              </a:pathLst>
            </a:custGeom>
            <a:solidFill>
              <a:srgbClr val="7EBC94"/>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1031626"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rgbClr val="262626"/>
                </a:solidFill>
                <a:effectLst/>
                <a:uLnTx/>
                <a:uFillTx/>
                <a:latin typeface="Roboto Condensed"/>
              </a:endParaRPr>
            </a:p>
          </p:txBody>
        </p:sp>
        <p:sp>
          <p:nvSpPr>
            <p:cNvPr id="117" name="Freeform 12">
              <a:extLst>
                <a:ext uri="{FF2B5EF4-FFF2-40B4-BE49-F238E27FC236}">
                  <a16:creationId xmlns:a16="http://schemas.microsoft.com/office/drawing/2014/main" id="{8DAB2150-320F-4314-B85D-66655AFB3CF2}"/>
                </a:ext>
              </a:extLst>
            </p:cNvPr>
            <p:cNvSpPr>
              <a:spLocks/>
            </p:cNvSpPr>
            <p:nvPr/>
          </p:nvSpPr>
          <p:spPr bwMode="auto">
            <a:xfrm rot="21562516">
              <a:off x="4251931" y="2676677"/>
              <a:ext cx="1458598" cy="1137834"/>
            </a:xfrm>
            <a:custGeom>
              <a:avLst/>
              <a:gdLst/>
              <a:ahLst/>
              <a:cxnLst>
                <a:cxn ang="0">
                  <a:pos x="47" y="47"/>
                </a:cxn>
                <a:cxn ang="0">
                  <a:pos x="160" y="0"/>
                </a:cxn>
                <a:cxn ang="0">
                  <a:pos x="451" y="0"/>
                </a:cxn>
                <a:cxn ang="0">
                  <a:pos x="451" y="244"/>
                </a:cxn>
                <a:cxn ang="0">
                  <a:pos x="152" y="244"/>
                </a:cxn>
                <a:cxn ang="0">
                  <a:pos x="39" y="291"/>
                </a:cxn>
                <a:cxn ang="0">
                  <a:pos x="0" y="352"/>
                </a:cxn>
                <a:cxn ang="0">
                  <a:pos x="0" y="160"/>
                </a:cxn>
                <a:cxn ang="0">
                  <a:pos x="47" y="47"/>
                </a:cxn>
              </a:cxnLst>
              <a:rect l="0" t="0" r="r" b="b"/>
              <a:pathLst>
                <a:path w="451" h="352">
                  <a:moveTo>
                    <a:pt x="47" y="47"/>
                  </a:moveTo>
                  <a:cubicBezTo>
                    <a:pt x="78" y="16"/>
                    <a:pt x="116" y="0"/>
                    <a:pt x="160" y="0"/>
                  </a:cubicBezTo>
                  <a:cubicBezTo>
                    <a:pt x="451" y="0"/>
                    <a:pt x="451" y="0"/>
                    <a:pt x="451" y="0"/>
                  </a:cubicBezTo>
                  <a:cubicBezTo>
                    <a:pt x="451" y="244"/>
                    <a:pt x="451" y="244"/>
                    <a:pt x="451" y="244"/>
                  </a:cubicBezTo>
                  <a:cubicBezTo>
                    <a:pt x="152" y="244"/>
                    <a:pt x="152" y="244"/>
                    <a:pt x="152" y="244"/>
                  </a:cubicBezTo>
                  <a:cubicBezTo>
                    <a:pt x="107" y="244"/>
                    <a:pt x="70" y="260"/>
                    <a:pt x="39" y="291"/>
                  </a:cubicBezTo>
                  <a:cubicBezTo>
                    <a:pt x="20" y="309"/>
                    <a:pt x="7" y="329"/>
                    <a:pt x="0" y="352"/>
                  </a:cubicBezTo>
                  <a:cubicBezTo>
                    <a:pt x="0" y="160"/>
                    <a:pt x="0" y="160"/>
                    <a:pt x="0" y="160"/>
                  </a:cubicBezTo>
                  <a:cubicBezTo>
                    <a:pt x="0" y="116"/>
                    <a:pt x="15" y="78"/>
                    <a:pt x="47" y="47"/>
                  </a:cubicBezTo>
                  <a:close/>
                </a:path>
              </a:pathLst>
            </a:custGeom>
            <a:solidFill>
              <a:schemeClr val="bg1">
                <a:alpha val="82000"/>
              </a:schemeClr>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1031626"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rgbClr val="262626"/>
                </a:solidFill>
                <a:effectLst/>
                <a:uLnTx/>
                <a:uFillTx/>
                <a:latin typeface="Roboto Condensed"/>
              </a:endParaRPr>
            </a:p>
          </p:txBody>
        </p:sp>
        <p:sp>
          <p:nvSpPr>
            <p:cNvPr id="118" name="Freeform 12">
              <a:extLst>
                <a:ext uri="{FF2B5EF4-FFF2-40B4-BE49-F238E27FC236}">
                  <a16:creationId xmlns:a16="http://schemas.microsoft.com/office/drawing/2014/main" id="{01C4F909-0A37-40B8-AC96-032686DE6269}"/>
                </a:ext>
              </a:extLst>
            </p:cNvPr>
            <p:cNvSpPr>
              <a:spLocks/>
            </p:cNvSpPr>
            <p:nvPr/>
          </p:nvSpPr>
          <p:spPr bwMode="auto">
            <a:xfrm rot="21562516">
              <a:off x="4250764" y="2626447"/>
              <a:ext cx="1458599" cy="1137834"/>
            </a:xfrm>
            <a:custGeom>
              <a:avLst/>
              <a:gdLst/>
              <a:ahLst/>
              <a:cxnLst>
                <a:cxn ang="0">
                  <a:pos x="47" y="47"/>
                </a:cxn>
                <a:cxn ang="0">
                  <a:pos x="160" y="0"/>
                </a:cxn>
                <a:cxn ang="0">
                  <a:pos x="451" y="0"/>
                </a:cxn>
                <a:cxn ang="0">
                  <a:pos x="451" y="244"/>
                </a:cxn>
                <a:cxn ang="0">
                  <a:pos x="152" y="244"/>
                </a:cxn>
                <a:cxn ang="0">
                  <a:pos x="39" y="291"/>
                </a:cxn>
                <a:cxn ang="0">
                  <a:pos x="0" y="352"/>
                </a:cxn>
                <a:cxn ang="0">
                  <a:pos x="0" y="160"/>
                </a:cxn>
                <a:cxn ang="0">
                  <a:pos x="47" y="47"/>
                </a:cxn>
              </a:cxnLst>
              <a:rect l="0" t="0" r="r" b="b"/>
              <a:pathLst>
                <a:path w="451" h="352">
                  <a:moveTo>
                    <a:pt x="47" y="47"/>
                  </a:moveTo>
                  <a:cubicBezTo>
                    <a:pt x="78" y="16"/>
                    <a:pt x="116" y="0"/>
                    <a:pt x="160" y="0"/>
                  </a:cubicBezTo>
                  <a:cubicBezTo>
                    <a:pt x="451" y="0"/>
                    <a:pt x="451" y="0"/>
                    <a:pt x="451" y="0"/>
                  </a:cubicBezTo>
                  <a:cubicBezTo>
                    <a:pt x="451" y="244"/>
                    <a:pt x="451" y="244"/>
                    <a:pt x="451" y="244"/>
                  </a:cubicBezTo>
                  <a:cubicBezTo>
                    <a:pt x="152" y="244"/>
                    <a:pt x="152" y="244"/>
                    <a:pt x="152" y="244"/>
                  </a:cubicBezTo>
                  <a:cubicBezTo>
                    <a:pt x="107" y="244"/>
                    <a:pt x="70" y="260"/>
                    <a:pt x="39" y="291"/>
                  </a:cubicBezTo>
                  <a:cubicBezTo>
                    <a:pt x="20" y="309"/>
                    <a:pt x="7" y="329"/>
                    <a:pt x="0" y="352"/>
                  </a:cubicBezTo>
                  <a:cubicBezTo>
                    <a:pt x="0" y="160"/>
                    <a:pt x="0" y="160"/>
                    <a:pt x="0" y="160"/>
                  </a:cubicBezTo>
                  <a:cubicBezTo>
                    <a:pt x="0" y="116"/>
                    <a:pt x="15" y="78"/>
                    <a:pt x="47" y="47"/>
                  </a:cubicBezTo>
                  <a:close/>
                </a:path>
              </a:pathLst>
            </a:custGeom>
            <a:solidFill>
              <a:srgbClr val="642E52"/>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1031626"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rgbClr val="262626"/>
                </a:solidFill>
                <a:effectLst/>
                <a:uLnTx/>
                <a:uFillTx/>
                <a:latin typeface="Roboto Condensed"/>
              </a:endParaRPr>
            </a:p>
          </p:txBody>
        </p:sp>
        <p:sp>
          <p:nvSpPr>
            <p:cNvPr id="119" name="Text Placeholder 3">
              <a:extLst>
                <a:ext uri="{FF2B5EF4-FFF2-40B4-BE49-F238E27FC236}">
                  <a16:creationId xmlns:a16="http://schemas.microsoft.com/office/drawing/2014/main" id="{15DA42A7-68E8-4008-AA2C-BA1C23185108}"/>
                </a:ext>
              </a:extLst>
            </p:cNvPr>
            <p:cNvSpPr txBox="1">
              <a:spLocks/>
            </p:cNvSpPr>
            <p:nvPr/>
          </p:nvSpPr>
          <p:spPr>
            <a:xfrm rot="21562516">
              <a:off x="6659289" y="2811843"/>
              <a:ext cx="416781" cy="430887"/>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b="0">
                  <a:solidFill>
                    <a:schemeClr val="bg1"/>
                  </a:solidFill>
                  <a:latin typeface="Lato Black" panose="020F0A02020204030203" pitchFamily="34" charset="0"/>
                </a:rPr>
                <a:t>02</a:t>
              </a:r>
            </a:p>
          </p:txBody>
        </p:sp>
        <p:sp>
          <p:nvSpPr>
            <p:cNvPr id="120" name="Text Placeholder 3">
              <a:extLst>
                <a:ext uri="{FF2B5EF4-FFF2-40B4-BE49-F238E27FC236}">
                  <a16:creationId xmlns:a16="http://schemas.microsoft.com/office/drawing/2014/main" id="{F2CCDDEB-C97C-427D-8FCE-592F8473DD09}"/>
                </a:ext>
              </a:extLst>
            </p:cNvPr>
            <p:cNvSpPr txBox="1">
              <a:spLocks/>
            </p:cNvSpPr>
            <p:nvPr/>
          </p:nvSpPr>
          <p:spPr>
            <a:xfrm rot="21562516">
              <a:off x="6751304" y="4377905"/>
              <a:ext cx="416781" cy="430887"/>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b="0">
                  <a:solidFill>
                    <a:schemeClr val="bg1"/>
                  </a:solidFill>
                  <a:latin typeface="Lato Black" panose="020F0A02020204030203" pitchFamily="34" charset="0"/>
                </a:rPr>
                <a:t>03</a:t>
              </a:r>
            </a:p>
          </p:txBody>
        </p:sp>
        <p:sp>
          <p:nvSpPr>
            <p:cNvPr id="121" name="Text Placeholder 3">
              <a:extLst>
                <a:ext uri="{FF2B5EF4-FFF2-40B4-BE49-F238E27FC236}">
                  <a16:creationId xmlns:a16="http://schemas.microsoft.com/office/drawing/2014/main" id="{1995A6D3-DF7E-4F64-9A63-2051800574AF}"/>
                </a:ext>
              </a:extLst>
            </p:cNvPr>
            <p:cNvSpPr txBox="1">
              <a:spLocks/>
            </p:cNvSpPr>
            <p:nvPr/>
          </p:nvSpPr>
          <p:spPr>
            <a:xfrm rot="21562516">
              <a:off x="5037979" y="2807928"/>
              <a:ext cx="416781" cy="430887"/>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buFont typeface="Arial" pitchFamily="34" charset="0"/>
                <a:buNone/>
                <a:defRPr/>
              </a:pPr>
              <a:r>
                <a:rPr lang="en-US" b="0">
                  <a:solidFill>
                    <a:schemeClr val="bg1"/>
                  </a:solidFill>
                  <a:latin typeface="Lato Black" panose="020F0A02020204030203" pitchFamily="34" charset="0"/>
                </a:rPr>
                <a:t>01</a:t>
              </a:r>
            </a:p>
          </p:txBody>
        </p:sp>
        <p:sp>
          <p:nvSpPr>
            <p:cNvPr id="122" name="Text Placeholder 3">
              <a:extLst>
                <a:ext uri="{FF2B5EF4-FFF2-40B4-BE49-F238E27FC236}">
                  <a16:creationId xmlns:a16="http://schemas.microsoft.com/office/drawing/2014/main" id="{9EDB53E1-2C27-46D4-AD0D-6FF0A21DDD6D}"/>
                </a:ext>
              </a:extLst>
            </p:cNvPr>
            <p:cNvSpPr txBox="1">
              <a:spLocks/>
            </p:cNvSpPr>
            <p:nvPr/>
          </p:nvSpPr>
          <p:spPr>
            <a:xfrm rot="21562516">
              <a:off x="5115842" y="4423756"/>
              <a:ext cx="416781" cy="430887"/>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b="0">
                  <a:solidFill>
                    <a:schemeClr val="bg1"/>
                  </a:solidFill>
                  <a:latin typeface="Lato Black" panose="020F0A02020204030203" pitchFamily="34" charset="0"/>
                </a:rPr>
                <a:t>04</a:t>
              </a:r>
            </a:p>
          </p:txBody>
        </p:sp>
        <p:sp>
          <p:nvSpPr>
            <p:cNvPr id="123" name="TextBox 24">
              <a:extLst>
                <a:ext uri="{FF2B5EF4-FFF2-40B4-BE49-F238E27FC236}">
                  <a16:creationId xmlns:a16="http://schemas.microsoft.com/office/drawing/2014/main" id="{682B4F40-C653-4C76-A42F-065FC7C2B43F}"/>
                </a:ext>
              </a:extLst>
            </p:cNvPr>
            <p:cNvSpPr txBox="1"/>
            <p:nvPr/>
          </p:nvSpPr>
          <p:spPr>
            <a:xfrm>
              <a:off x="4973296" y="2140302"/>
              <a:ext cx="966098" cy="338554"/>
            </a:xfrm>
            <a:prstGeom prst="rect">
              <a:avLst/>
            </a:prstGeom>
            <a:noFill/>
          </p:spPr>
          <p:txBody>
            <a:bodyPr wrap="none" rtlCol="0">
              <a:spAutoFit/>
            </a:bodyPr>
            <a:lstStyle/>
            <a:p>
              <a:r>
                <a:rPr lang="en-US" sz="1600" b="1" dirty="0">
                  <a:solidFill>
                    <a:schemeClr val="bg1"/>
                  </a:solidFill>
                </a:rPr>
                <a:t>Text here</a:t>
              </a:r>
            </a:p>
          </p:txBody>
        </p:sp>
        <p:sp>
          <p:nvSpPr>
            <p:cNvPr id="124" name="TextBox 25">
              <a:extLst>
                <a:ext uri="{FF2B5EF4-FFF2-40B4-BE49-F238E27FC236}">
                  <a16:creationId xmlns:a16="http://schemas.microsoft.com/office/drawing/2014/main" id="{AC3F26C3-2170-4751-BDB4-97D045B1EEE0}"/>
                </a:ext>
              </a:extLst>
            </p:cNvPr>
            <p:cNvSpPr txBox="1"/>
            <p:nvPr/>
          </p:nvSpPr>
          <p:spPr>
            <a:xfrm>
              <a:off x="5832172" y="5161151"/>
              <a:ext cx="966098" cy="338554"/>
            </a:xfrm>
            <a:prstGeom prst="rect">
              <a:avLst/>
            </a:prstGeom>
            <a:noFill/>
          </p:spPr>
          <p:txBody>
            <a:bodyPr wrap="none" rtlCol="0">
              <a:spAutoFit/>
            </a:bodyPr>
            <a:lstStyle/>
            <a:p>
              <a:r>
                <a:rPr lang="en-US" altLang="zh-CN" sz="1600" b="1" dirty="0">
                  <a:solidFill>
                    <a:schemeClr val="bg1"/>
                  </a:solidFill>
                </a:rPr>
                <a:t>Text here</a:t>
              </a:r>
            </a:p>
          </p:txBody>
        </p:sp>
        <p:sp>
          <p:nvSpPr>
            <p:cNvPr id="125" name="TextBox 26">
              <a:extLst>
                <a:ext uri="{FF2B5EF4-FFF2-40B4-BE49-F238E27FC236}">
                  <a16:creationId xmlns:a16="http://schemas.microsoft.com/office/drawing/2014/main" id="{D98AC473-0901-4980-B1E9-B6B1D65A8E9C}"/>
                </a:ext>
              </a:extLst>
            </p:cNvPr>
            <p:cNvSpPr txBox="1"/>
            <p:nvPr/>
          </p:nvSpPr>
          <p:spPr>
            <a:xfrm rot="16200000">
              <a:off x="7068707" y="3253613"/>
              <a:ext cx="966098" cy="338554"/>
            </a:xfrm>
            <a:prstGeom prst="rect">
              <a:avLst/>
            </a:prstGeom>
            <a:noFill/>
          </p:spPr>
          <p:txBody>
            <a:bodyPr wrap="none" rtlCol="0">
              <a:spAutoFit/>
            </a:bodyPr>
            <a:lstStyle/>
            <a:p>
              <a:r>
                <a:rPr lang="en-US" altLang="zh-CN" sz="1600" b="1" dirty="0">
                  <a:solidFill>
                    <a:schemeClr val="bg1"/>
                  </a:solidFill>
                </a:rPr>
                <a:t>Text here</a:t>
              </a:r>
            </a:p>
          </p:txBody>
        </p:sp>
        <p:sp>
          <p:nvSpPr>
            <p:cNvPr id="126" name="TextBox 27">
              <a:extLst>
                <a:ext uri="{FF2B5EF4-FFF2-40B4-BE49-F238E27FC236}">
                  <a16:creationId xmlns:a16="http://schemas.microsoft.com/office/drawing/2014/main" id="{90525705-0305-40BB-9481-EBD422799C9B}"/>
                </a:ext>
              </a:extLst>
            </p:cNvPr>
            <p:cNvSpPr txBox="1"/>
            <p:nvPr/>
          </p:nvSpPr>
          <p:spPr>
            <a:xfrm rot="16200000">
              <a:off x="4124367" y="4009552"/>
              <a:ext cx="966098" cy="338554"/>
            </a:xfrm>
            <a:prstGeom prst="rect">
              <a:avLst/>
            </a:prstGeom>
            <a:noFill/>
          </p:spPr>
          <p:txBody>
            <a:bodyPr wrap="none" rtlCol="0">
              <a:spAutoFit/>
            </a:bodyPr>
            <a:lstStyle/>
            <a:p>
              <a:r>
                <a:rPr lang="en-US" altLang="zh-CN" sz="1600" b="1" dirty="0">
                  <a:solidFill>
                    <a:schemeClr val="bg1"/>
                  </a:solidFill>
                </a:rPr>
                <a:t>Text here</a:t>
              </a:r>
            </a:p>
          </p:txBody>
        </p:sp>
        <p:sp>
          <p:nvSpPr>
            <p:cNvPr id="127" name="Freeform 27">
              <a:extLst>
                <a:ext uri="{FF2B5EF4-FFF2-40B4-BE49-F238E27FC236}">
                  <a16:creationId xmlns:a16="http://schemas.microsoft.com/office/drawing/2014/main" id="{9B13CDA3-DA7C-4F6F-A82D-873E3C164B38}"/>
                </a:ext>
              </a:extLst>
            </p:cNvPr>
            <p:cNvSpPr>
              <a:spLocks noChangeArrowheads="1"/>
            </p:cNvSpPr>
            <p:nvPr/>
          </p:nvSpPr>
          <p:spPr bwMode="auto">
            <a:xfrm>
              <a:off x="7360400" y="4443591"/>
              <a:ext cx="382712" cy="299513"/>
            </a:xfrm>
            <a:custGeom>
              <a:avLst/>
              <a:gdLst>
                <a:gd name="T0" fmla="*/ 434 w 506"/>
                <a:gd name="T1" fmla="*/ 70 h 399"/>
                <a:gd name="T2" fmla="*/ 434 w 506"/>
                <a:gd name="T3" fmla="*/ 70 h 399"/>
                <a:gd name="T4" fmla="*/ 168 w 506"/>
                <a:gd name="T5" fmla="*/ 35 h 399"/>
                <a:gd name="T6" fmla="*/ 9 w 506"/>
                <a:gd name="T7" fmla="*/ 221 h 399"/>
                <a:gd name="T8" fmla="*/ 195 w 506"/>
                <a:gd name="T9" fmla="*/ 398 h 399"/>
                <a:gd name="T10" fmla="*/ 381 w 506"/>
                <a:gd name="T11" fmla="*/ 310 h 399"/>
                <a:gd name="T12" fmla="*/ 363 w 506"/>
                <a:gd name="T13" fmla="*/ 212 h 399"/>
                <a:gd name="T14" fmla="*/ 469 w 506"/>
                <a:gd name="T15" fmla="*/ 203 h 399"/>
                <a:gd name="T16" fmla="*/ 434 w 506"/>
                <a:gd name="T17" fmla="*/ 70 h 399"/>
                <a:gd name="T18" fmla="*/ 274 w 506"/>
                <a:gd name="T19" fmla="*/ 301 h 399"/>
                <a:gd name="T20" fmla="*/ 274 w 506"/>
                <a:gd name="T21" fmla="*/ 301 h 399"/>
                <a:gd name="T22" fmla="*/ 239 w 506"/>
                <a:gd name="T23" fmla="*/ 265 h 399"/>
                <a:gd name="T24" fmla="*/ 274 w 506"/>
                <a:gd name="T25" fmla="*/ 230 h 399"/>
                <a:gd name="T26" fmla="*/ 309 w 506"/>
                <a:gd name="T27" fmla="*/ 265 h 399"/>
                <a:gd name="T28" fmla="*/ 274 w 506"/>
                <a:gd name="T29" fmla="*/ 301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6" h="399">
                  <a:moveTo>
                    <a:pt x="434" y="70"/>
                  </a:moveTo>
                  <a:lnTo>
                    <a:pt x="434" y="70"/>
                  </a:lnTo>
                  <a:cubicBezTo>
                    <a:pt x="354" y="17"/>
                    <a:pt x="265" y="0"/>
                    <a:pt x="168" y="35"/>
                  </a:cubicBezTo>
                  <a:cubicBezTo>
                    <a:pt x="89" y="53"/>
                    <a:pt x="9" y="141"/>
                    <a:pt x="9" y="221"/>
                  </a:cubicBezTo>
                  <a:cubicBezTo>
                    <a:pt x="0" y="319"/>
                    <a:pt x="71" y="398"/>
                    <a:pt x="195" y="398"/>
                  </a:cubicBezTo>
                  <a:cubicBezTo>
                    <a:pt x="337" y="398"/>
                    <a:pt x="381" y="328"/>
                    <a:pt x="381" y="310"/>
                  </a:cubicBezTo>
                  <a:cubicBezTo>
                    <a:pt x="390" y="292"/>
                    <a:pt x="328" y="248"/>
                    <a:pt x="363" y="212"/>
                  </a:cubicBezTo>
                  <a:cubicBezTo>
                    <a:pt x="408" y="168"/>
                    <a:pt x="452" y="203"/>
                    <a:pt x="469" y="203"/>
                  </a:cubicBezTo>
                  <a:cubicBezTo>
                    <a:pt x="496" y="194"/>
                    <a:pt x="505" y="124"/>
                    <a:pt x="434" y="70"/>
                  </a:cubicBezTo>
                  <a:close/>
                  <a:moveTo>
                    <a:pt x="274" y="301"/>
                  </a:moveTo>
                  <a:lnTo>
                    <a:pt x="274" y="301"/>
                  </a:lnTo>
                  <a:cubicBezTo>
                    <a:pt x="248" y="301"/>
                    <a:pt x="239" y="283"/>
                    <a:pt x="239" y="265"/>
                  </a:cubicBezTo>
                  <a:cubicBezTo>
                    <a:pt x="239" y="248"/>
                    <a:pt x="248" y="230"/>
                    <a:pt x="274" y="230"/>
                  </a:cubicBezTo>
                  <a:cubicBezTo>
                    <a:pt x="293" y="230"/>
                    <a:pt x="309" y="248"/>
                    <a:pt x="309" y="265"/>
                  </a:cubicBezTo>
                  <a:cubicBezTo>
                    <a:pt x="309" y="283"/>
                    <a:pt x="293" y="301"/>
                    <a:pt x="274" y="301"/>
                  </a:cubicBezTo>
                  <a:close/>
                </a:path>
              </a:pathLst>
            </a:custGeom>
            <a:solidFill>
              <a:schemeClr val="bg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900"/>
            </a:p>
          </p:txBody>
        </p:sp>
        <p:sp>
          <p:nvSpPr>
            <p:cNvPr id="128" name="Freeform 28">
              <a:extLst>
                <a:ext uri="{FF2B5EF4-FFF2-40B4-BE49-F238E27FC236}">
                  <a16:creationId xmlns:a16="http://schemas.microsoft.com/office/drawing/2014/main" id="{A9817B20-942E-4754-BE1C-E24CECD9476D}"/>
                </a:ext>
              </a:extLst>
            </p:cNvPr>
            <p:cNvSpPr>
              <a:spLocks noChangeArrowheads="1"/>
            </p:cNvSpPr>
            <p:nvPr/>
          </p:nvSpPr>
          <p:spPr bwMode="auto">
            <a:xfrm>
              <a:off x="4505630" y="2865295"/>
              <a:ext cx="376056" cy="316152"/>
            </a:xfrm>
            <a:custGeom>
              <a:avLst/>
              <a:gdLst>
                <a:gd name="T0" fmla="*/ 124 w 498"/>
                <a:gd name="T1" fmla="*/ 81 h 418"/>
                <a:gd name="T2" fmla="*/ 124 w 498"/>
                <a:gd name="T3" fmla="*/ 81 h 418"/>
                <a:gd name="T4" fmla="*/ 36 w 498"/>
                <a:gd name="T5" fmla="*/ 258 h 418"/>
                <a:gd name="T6" fmla="*/ 346 w 498"/>
                <a:gd name="T7" fmla="*/ 116 h 418"/>
                <a:gd name="T8" fmla="*/ 9 w 498"/>
                <a:gd name="T9" fmla="*/ 382 h 418"/>
                <a:gd name="T10" fmla="*/ 44 w 498"/>
                <a:gd name="T11" fmla="*/ 400 h 418"/>
                <a:gd name="T12" fmla="*/ 97 w 498"/>
                <a:gd name="T13" fmla="*/ 311 h 418"/>
                <a:gd name="T14" fmla="*/ 293 w 498"/>
                <a:gd name="T15" fmla="*/ 311 h 418"/>
                <a:gd name="T16" fmla="*/ 469 w 498"/>
                <a:gd name="T17" fmla="*/ 72 h 418"/>
                <a:gd name="T18" fmla="*/ 124 w 498"/>
                <a:gd name="T19" fmla="*/ 81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8" h="418">
                  <a:moveTo>
                    <a:pt x="124" y="81"/>
                  </a:moveTo>
                  <a:lnTo>
                    <a:pt x="124" y="81"/>
                  </a:lnTo>
                  <a:cubicBezTo>
                    <a:pt x="27" y="134"/>
                    <a:pt x="36" y="222"/>
                    <a:pt x="36" y="258"/>
                  </a:cubicBezTo>
                  <a:cubicBezTo>
                    <a:pt x="159" y="107"/>
                    <a:pt x="346" y="116"/>
                    <a:pt x="346" y="116"/>
                  </a:cubicBezTo>
                  <a:cubicBezTo>
                    <a:pt x="346" y="116"/>
                    <a:pt x="80" y="204"/>
                    <a:pt x="9" y="382"/>
                  </a:cubicBezTo>
                  <a:cubicBezTo>
                    <a:pt x="0" y="400"/>
                    <a:pt x="36" y="417"/>
                    <a:pt x="44" y="400"/>
                  </a:cubicBezTo>
                  <a:cubicBezTo>
                    <a:pt x="62" y="355"/>
                    <a:pt x="97" y="311"/>
                    <a:pt x="97" y="311"/>
                  </a:cubicBezTo>
                  <a:cubicBezTo>
                    <a:pt x="151" y="329"/>
                    <a:pt x="230" y="355"/>
                    <a:pt x="293" y="311"/>
                  </a:cubicBezTo>
                  <a:cubicBezTo>
                    <a:pt x="363" y="258"/>
                    <a:pt x="363" y="134"/>
                    <a:pt x="469" y="72"/>
                  </a:cubicBezTo>
                  <a:cubicBezTo>
                    <a:pt x="497" y="63"/>
                    <a:pt x="249" y="0"/>
                    <a:pt x="124" y="81"/>
                  </a:cubicBezTo>
                </a:path>
              </a:pathLst>
            </a:custGeom>
            <a:solidFill>
              <a:schemeClr val="bg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900"/>
            </a:p>
          </p:txBody>
        </p:sp>
        <p:sp>
          <p:nvSpPr>
            <p:cNvPr id="129" name="Freeform 100">
              <a:extLst>
                <a:ext uri="{FF2B5EF4-FFF2-40B4-BE49-F238E27FC236}">
                  <a16:creationId xmlns:a16="http://schemas.microsoft.com/office/drawing/2014/main" id="{4A23E605-72A5-4DFF-B93E-2D6444867F5A}"/>
                </a:ext>
              </a:extLst>
            </p:cNvPr>
            <p:cNvSpPr>
              <a:spLocks noChangeArrowheads="1"/>
            </p:cNvSpPr>
            <p:nvPr/>
          </p:nvSpPr>
          <p:spPr bwMode="auto">
            <a:xfrm>
              <a:off x="5136204" y="4956712"/>
              <a:ext cx="376055" cy="242941"/>
            </a:xfrm>
            <a:custGeom>
              <a:avLst/>
              <a:gdLst>
                <a:gd name="T0" fmla="*/ 381 w 498"/>
                <a:gd name="T1" fmla="*/ 89 h 320"/>
                <a:gd name="T2" fmla="*/ 381 w 498"/>
                <a:gd name="T3" fmla="*/ 89 h 320"/>
                <a:gd name="T4" fmla="*/ 355 w 498"/>
                <a:gd name="T5" fmla="*/ 89 h 320"/>
                <a:gd name="T6" fmla="*/ 231 w 498"/>
                <a:gd name="T7" fmla="*/ 0 h 320"/>
                <a:gd name="T8" fmla="*/ 98 w 498"/>
                <a:gd name="T9" fmla="*/ 134 h 320"/>
                <a:gd name="T10" fmla="*/ 98 w 498"/>
                <a:gd name="T11" fmla="*/ 150 h 320"/>
                <a:gd name="T12" fmla="*/ 89 w 498"/>
                <a:gd name="T13" fmla="*/ 150 h 320"/>
                <a:gd name="T14" fmla="*/ 0 w 498"/>
                <a:gd name="T15" fmla="*/ 240 h 320"/>
                <a:gd name="T16" fmla="*/ 89 w 498"/>
                <a:gd name="T17" fmla="*/ 319 h 320"/>
                <a:gd name="T18" fmla="*/ 381 w 498"/>
                <a:gd name="T19" fmla="*/ 319 h 320"/>
                <a:gd name="T20" fmla="*/ 497 w 498"/>
                <a:gd name="T21" fmla="*/ 204 h 320"/>
                <a:gd name="T22" fmla="*/ 381 w 498"/>
                <a:gd name="T23" fmla="*/ 89 h 320"/>
                <a:gd name="T24" fmla="*/ 284 w 498"/>
                <a:gd name="T25" fmla="*/ 195 h 320"/>
                <a:gd name="T26" fmla="*/ 284 w 498"/>
                <a:gd name="T27" fmla="*/ 195 h 320"/>
                <a:gd name="T28" fmla="*/ 213 w 498"/>
                <a:gd name="T29" fmla="*/ 275 h 320"/>
                <a:gd name="T30" fmla="*/ 195 w 498"/>
                <a:gd name="T31" fmla="*/ 275 h 320"/>
                <a:gd name="T32" fmla="*/ 195 w 498"/>
                <a:gd name="T33" fmla="*/ 266 h 320"/>
                <a:gd name="T34" fmla="*/ 195 w 498"/>
                <a:gd name="T35" fmla="*/ 257 h 320"/>
                <a:gd name="T36" fmla="*/ 222 w 498"/>
                <a:gd name="T37" fmla="*/ 204 h 320"/>
                <a:gd name="T38" fmla="*/ 204 w 498"/>
                <a:gd name="T39" fmla="*/ 195 h 320"/>
                <a:gd name="T40" fmla="*/ 204 w 498"/>
                <a:gd name="T41" fmla="*/ 195 h 320"/>
                <a:gd name="T42" fmla="*/ 186 w 498"/>
                <a:gd name="T43" fmla="*/ 178 h 320"/>
                <a:gd name="T44" fmla="*/ 195 w 498"/>
                <a:gd name="T45" fmla="*/ 160 h 320"/>
                <a:gd name="T46" fmla="*/ 258 w 498"/>
                <a:gd name="T47" fmla="*/ 89 h 320"/>
                <a:gd name="T48" fmla="*/ 275 w 498"/>
                <a:gd name="T49" fmla="*/ 80 h 320"/>
                <a:gd name="T50" fmla="*/ 284 w 498"/>
                <a:gd name="T51" fmla="*/ 89 h 320"/>
                <a:gd name="T52" fmla="*/ 275 w 498"/>
                <a:gd name="T53" fmla="*/ 106 h 320"/>
                <a:gd name="T54" fmla="*/ 249 w 498"/>
                <a:gd name="T55" fmla="*/ 160 h 320"/>
                <a:gd name="T56" fmla="*/ 275 w 498"/>
                <a:gd name="T57" fmla="*/ 169 h 320"/>
                <a:gd name="T58" fmla="*/ 275 w 498"/>
                <a:gd name="T59" fmla="*/ 169 h 320"/>
                <a:gd name="T60" fmla="*/ 293 w 498"/>
                <a:gd name="T61" fmla="*/ 187 h 320"/>
                <a:gd name="T62" fmla="*/ 284 w 498"/>
                <a:gd name="T63" fmla="*/ 195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98" h="320">
                  <a:moveTo>
                    <a:pt x="381" y="89"/>
                  </a:moveTo>
                  <a:lnTo>
                    <a:pt x="381" y="89"/>
                  </a:lnTo>
                  <a:cubicBezTo>
                    <a:pt x="372" y="89"/>
                    <a:pt x="364" y="89"/>
                    <a:pt x="355" y="89"/>
                  </a:cubicBezTo>
                  <a:cubicBezTo>
                    <a:pt x="337" y="36"/>
                    <a:pt x="293" y="0"/>
                    <a:pt x="231" y="0"/>
                  </a:cubicBezTo>
                  <a:cubicBezTo>
                    <a:pt x="160" y="0"/>
                    <a:pt x="98" y="62"/>
                    <a:pt x="98" y="134"/>
                  </a:cubicBezTo>
                  <a:cubicBezTo>
                    <a:pt x="98" y="134"/>
                    <a:pt x="98" y="142"/>
                    <a:pt x="98" y="150"/>
                  </a:cubicBezTo>
                  <a:cubicBezTo>
                    <a:pt x="98" y="150"/>
                    <a:pt x="98" y="150"/>
                    <a:pt x="89" y="150"/>
                  </a:cubicBezTo>
                  <a:cubicBezTo>
                    <a:pt x="45" y="150"/>
                    <a:pt x="0" y="187"/>
                    <a:pt x="0" y="240"/>
                  </a:cubicBezTo>
                  <a:cubicBezTo>
                    <a:pt x="0" y="284"/>
                    <a:pt x="45" y="319"/>
                    <a:pt x="89" y="319"/>
                  </a:cubicBezTo>
                  <a:cubicBezTo>
                    <a:pt x="381" y="319"/>
                    <a:pt x="381" y="319"/>
                    <a:pt x="381" y="319"/>
                  </a:cubicBezTo>
                  <a:cubicBezTo>
                    <a:pt x="443" y="319"/>
                    <a:pt x="497" y="275"/>
                    <a:pt x="497" y="204"/>
                  </a:cubicBezTo>
                  <a:cubicBezTo>
                    <a:pt x="497" y="142"/>
                    <a:pt x="443" y="89"/>
                    <a:pt x="381" y="89"/>
                  </a:cubicBezTo>
                  <a:close/>
                  <a:moveTo>
                    <a:pt x="284" y="195"/>
                  </a:moveTo>
                  <a:lnTo>
                    <a:pt x="284" y="195"/>
                  </a:lnTo>
                  <a:cubicBezTo>
                    <a:pt x="266" y="213"/>
                    <a:pt x="222" y="266"/>
                    <a:pt x="213" y="275"/>
                  </a:cubicBezTo>
                  <a:cubicBezTo>
                    <a:pt x="213" y="275"/>
                    <a:pt x="204" y="284"/>
                    <a:pt x="195" y="275"/>
                  </a:cubicBezTo>
                  <a:cubicBezTo>
                    <a:pt x="195" y="275"/>
                    <a:pt x="195" y="275"/>
                    <a:pt x="195" y="266"/>
                  </a:cubicBezTo>
                  <a:lnTo>
                    <a:pt x="195" y="257"/>
                  </a:lnTo>
                  <a:cubicBezTo>
                    <a:pt x="222" y="204"/>
                    <a:pt x="222" y="204"/>
                    <a:pt x="222" y="204"/>
                  </a:cubicBezTo>
                  <a:cubicBezTo>
                    <a:pt x="222" y="195"/>
                    <a:pt x="213" y="195"/>
                    <a:pt x="204" y="195"/>
                  </a:cubicBezTo>
                  <a:lnTo>
                    <a:pt x="204" y="195"/>
                  </a:lnTo>
                  <a:cubicBezTo>
                    <a:pt x="195" y="187"/>
                    <a:pt x="186" y="187"/>
                    <a:pt x="186" y="178"/>
                  </a:cubicBezTo>
                  <a:cubicBezTo>
                    <a:pt x="186" y="169"/>
                    <a:pt x="186" y="169"/>
                    <a:pt x="195" y="160"/>
                  </a:cubicBezTo>
                  <a:cubicBezTo>
                    <a:pt x="204" y="142"/>
                    <a:pt x="258" y="89"/>
                    <a:pt x="258" y="89"/>
                  </a:cubicBezTo>
                  <a:cubicBezTo>
                    <a:pt x="266" y="80"/>
                    <a:pt x="266" y="80"/>
                    <a:pt x="275" y="80"/>
                  </a:cubicBezTo>
                  <a:cubicBezTo>
                    <a:pt x="275" y="89"/>
                    <a:pt x="284" y="89"/>
                    <a:pt x="284" y="89"/>
                  </a:cubicBezTo>
                  <a:cubicBezTo>
                    <a:pt x="284" y="97"/>
                    <a:pt x="275" y="97"/>
                    <a:pt x="275" y="106"/>
                  </a:cubicBezTo>
                  <a:cubicBezTo>
                    <a:pt x="249" y="160"/>
                    <a:pt x="249" y="160"/>
                    <a:pt x="249" y="160"/>
                  </a:cubicBezTo>
                  <a:cubicBezTo>
                    <a:pt x="258" y="160"/>
                    <a:pt x="266" y="169"/>
                    <a:pt x="275" y="169"/>
                  </a:cubicBezTo>
                  <a:lnTo>
                    <a:pt x="275" y="169"/>
                  </a:lnTo>
                  <a:cubicBezTo>
                    <a:pt x="284" y="169"/>
                    <a:pt x="293" y="178"/>
                    <a:pt x="293" y="187"/>
                  </a:cubicBezTo>
                  <a:lnTo>
                    <a:pt x="284" y="195"/>
                  </a:lnTo>
                  <a:close/>
                </a:path>
              </a:pathLst>
            </a:custGeom>
            <a:solidFill>
              <a:schemeClr val="bg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900"/>
            </a:p>
          </p:txBody>
        </p:sp>
        <p:sp>
          <p:nvSpPr>
            <p:cNvPr id="130" name="Freeform 104">
              <a:extLst>
                <a:ext uri="{FF2B5EF4-FFF2-40B4-BE49-F238E27FC236}">
                  <a16:creationId xmlns:a16="http://schemas.microsoft.com/office/drawing/2014/main" id="{04633613-81EC-4D45-848E-B6ED84D3B652}"/>
                </a:ext>
              </a:extLst>
            </p:cNvPr>
            <p:cNvSpPr>
              <a:spLocks noChangeArrowheads="1"/>
            </p:cNvSpPr>
            <p:nvPr/>
          </p:nvSpPr>
          <p:spPr bwMode="auto">
            <a:xfrm>
              <a:off x="6677406" y="2508641"/>
              <a:ext cx="376058" cy="252923"/>
            </a:xfrm>
            <a:custGeom>
              <a:avLst/>
              <a:gdLst>
                <a:gd name="T0" fmla="*/ 203 w 497"/>
                <a:gd name="T1" fmla="*/ 257 h 337"/>
                <a:gd name="T2" fmla="*/ 203 w 497"/>
                <a:gd name="T3" fmla="*/ 257 h 337"/>
                <a:gd name="T4" fmla="*/ 221 w 497"/>
                <a:gd name="T5" fmla="*/ 327 h 337"/>
                <a:gd name="T6" fmla="*/ 283 w 497"/>
                <a:gd name="T7" fmla="*/ 310 h 337"/>
                <a:gd name="T8" fmla="*/ 398 w 497"/>
                <a:gd name="T9" fmla="*/ 9 h 337"/>
                <a:gd name="T10" fmla="*/ 203 w 497"/>
                <a:gd name="T11" fmla="*/ 257 h 337"/>
                <a:gd name="T12" fmla="*/ 248 w 497"/>
                <a:gd name="T13" fmla="*/ 71 h 337"/>
                <a:gd name="T14" fmla="*/ 248 w 497"/>
                <a:gd name="T15" fmla="*/ 71 h 337"/>
                <a:gd name="T16" fmla="*/ 274 w 497"/>
                <a:gd name="T17" fmla="*/ 71 h 337"/>
                <a:gd name="T18" fmla="*/ 310 w 497"/>
                <a:gd name="T19" fmla="*/ 26 h 337"/>
                <a:gd name="T20" fmla="*/ 248 w 497"/>
                <a:gd name="T21" fmla="*/ 17 h 337"/>
                <a:gd name="T22" fmla="*/ 0 w 497"/>
                <a:gd name="T23" fmla="*/ 283 h 337"/>
                <a:gd name="T24" fmla="*/ 0 w 497"/>
                <a:gd name="T25" fmla="*/ 310 h 337"/>
                <a:gd name="T26" fmla="*/ 26 w 497"/>
                <a:gd name="T27" fmla="*/ 336 h 337"/>
                <a:gd name="T28" fmla="*/ 53 w 497"/>
                <a:gd name="T29" fmla="*/ 310 h 337"/>
                <a:gd name="T30" fmla="*/ 53 w 497"/>
                <a:gd name="T31" fmla="*/ 283 h 337"/>
                <a:gd name="T32" fmla="*/ 248 w 497"/>
                <a:gd name="T33" fmla="*/ 71 h 337"/>
                <a:gd name="T34" fmla="*/ 425 w 497"/>
                <a:gd name="T35" fmla="*/ 98 h 337"/>
                <a:gd name="T36" fmla="*/ 425 w 497"/>
                <a:gd name="T37" fmla="*/ 98 h 337"/>
                <a:gd name="T38" fmla="*/ 407 w 497"/>
                <a:gd name="T39" fmla="*/ 151 h 337"/>
                <a:gd name="T40" fmla="*/ 442 w 497"/>
                <a:gd name="T41" fmla="*/ 283 h 337"/>
                <a:gd name="T42" fmla="*/ 442 w 497"/>
                <a:gd name="T43" fmla="*/ 310 h 337"/>
                <a:gd name="T44" fmla="*/ 469 w 497"/>
                <a:gd name="T45" fmla="*/ 336 h 337"/>
                <a:gd name="T46" fmla="*/ 469 w 497"/>
                <a:gd name="T47" fmla="*/ 336 h 337"/>
                <a:gd name="T48" fmla="*/ 496 w 497"/>
                <a:gd name="T49" fmla="*/ 310 h 337"/>
                <a:gd name="T50" fmla="*/ 496 w 497"/>
                <a:gd name="T51" fmla="*/ 283 h 337"/>
                <a:gd name="T52" fmla="*/ 425 w 497"/>
                <a:gd name="T53" fmla="*/ 98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7" h="337">
                  <a:moveTo>
                    <a:pt x="203" y="257"/>
                  </a:moveTo>
                  <a:lnTo>
                    <a:pt x="203" y="257"/>
                  </a:lnTo>
                  <a:cubicBezTo>
                    <a:pt x="186" y="283"/>
                    <a:pt x="194" y="310"/>
                    <a:pt x="221" y="327"/>
                  </a:cubicBezTo>
                  <a:cubicBezTo>
                    <a:pt x="239" y="336"/>
                    <a:pt x="266" y="336"/>
                    <a:pt x="283" y="310"/>
                  </a:cubicBezTo>
                  <a:cubicBezTo>
                    <a:pt x="301" y="274"/>
                    <a:pt x="407" y="9"/>
                    <a:pt x="398" y="9"/>
                  </a:cubicBezTo>
                  <a:cubicBezTo>
                    <a:pt x="389" y="0"/>
                    <a:pt x="221" y="230"/>
                    <a:pt x="203" y="257"/>
                  </a:cubicBezTo>
                  <a:close/>
                  <a:moveTo>
                    <a:pt x="248" y="71"/>
                  </a:moveTo>
                  <a:lnTo>
                    <a:pt x="248" y="71"/>
                  </a:lnTo>
                  <a:cubicBezTo>
                    <a:pt x="257" y="71"/>
                    <a:pt x="266" y="71"/>
                    <a:pt x="274" y="71"/>
                  </a:cubicBezTo>
                  <a:cubicBezTo>
                    <a:pt x="292" y="53"/>
                    <a:pt x="301" y="44"/>
                    <a:pt x="310" y="26"/>
                  </a:cubicBezTo>
                  <a:cubicBezTo>
                    <a:pt x="292" y="17"/>
                    <a:pt x="274" y="17"/>
                    <a:pt x="248" y="17"/>
                  </a:cubicBezTo>
                  <a:cubicBezTo>
                    <a:pt x="106" y="17"/>
                    <a:pt x="0" y="133"/>
                    <a:pt x="0" y="283"/>
                  </a:cubicBezTo>
                  <a:cubicBezTo>
                    <a:pt x="0" y="292"/>
                    <a:pt x="0" y="301"/>
                    <a:pt x="0" y="310"/>
                  </a:cubicBezTo>
                  <a:cubicBezTo>
                    <a:pt x="0" y="327"/>
                    <a:pt x="17" y="336"/>
                    <a:pt x="26" y="336"/>
                  </a:cubicBezTo>
                  <a:cubicBezTo>
                    <a:pt x="44" y="336"/>
                    <a:pt x="53" y="319"/>
                    <a:pt x="53" y="310"/>
                  </a:cubicBezTo>
                  <a:cubicBezTo>
                    <a:pt x="53" y="301"/>
                    <a:pt x="53" y="292"/>
                    <a:pt x="53" y="283"/>
                  </a:cubicBezTo>
                  <a:cubicBezTo>
                    <a:pt x="53" y="160"/>
                    <a:pt x="132" y="71"/>
                    <a:pt x="248" y="71"/>
                  </a:cubicBezTo>
                  <a:close/>
                  <a:moveTo>
                    <a:pt x="425" y="98"/>
                  </a:moveTo>
                  <a:lnTo>
                    <a:pt x="425" y="98"/>
                  </a:lnTo>
                  <a:cubicBezTo>
                    <a:pt x="416" y="115"/>
                    <a:pt x="416" y="133"/>
                    <a:pt x="407" y="151"/>
                  </a:cubicBezTo>
                  <a:cubicBezTo>
                    <a:pt x="433" y="186"/>
                    <a:pt x="442" y="239"/>
                    <a:pt x="442" y="283"/>
                  </a:cubicBezTo>
                  <a:cubicBezTo>
                    <a:pt x="442" y="292"/>
                    <a:pt x="442" y="301"/>
                    <a:pt x="442" y="310"/>
                  </a:cubicBezTo>
                  <a:cubicBezTo>
                    <a:pt x="442" y="319"/>
                    <a:pt x="451" y="336"/>
                    <a:pt x="469" y="336"/>
                  </a:cubicBezTo>
                  <a:lnTo>
                    <a:pt x="469" y="336"/>
                  </a:lnTo>
                  <a:cubicBezTo>
                    <a:pt x="478" y="336"/>
                    <a:pt x="496" y="327"/>
                    <a:pt x="496" y="310"/>
                  </a:cubicBezTo>
                  <a:cubicBezTo>
                    <a:pt x="496" y="301"/>
                    <a:pt x="496" y="292"/>
                    <a:pt x="496" y="283"/>
                  </a:cubicBezTo>
                  <a:cubicBezTo>
                    <a:pt x="496" y="213"/>
                    <a:pt x="469" y="151"/>
                    <a:pt x="425" y="98"/>
                  </a:cubicBezTo>
                  <a:close/>
                </a:path>
              </a:pathLst>
            </a:custGeom>
            <a:solidFill>
              <a:schemeClr val="bg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900"/>
            </a:p>
          </p:txBody>
        </p:sp>
      </p:grpSp>
      <p:sp>
        <p:nvSpPr>
          <p:cNvPr id="131" name="Rectangle 36">
            <a:extLst>
              <a:ext uri="{FF2B5EF4-FFF2-40B4-BE49-F238E27FC236}">
                <a16:creationId xmlns:a16="http://schemas.microsoft.com/office/drawing/2014/main" id="{A7468F06-4611-4B7D-907F-E22FB7678E74}"/>
              </a:ext>
            </a:extLst>
          </p:cNvPr>
          <p:cNvSpPr/>
          <p:nvPr/>
        </p:nvSpPr>
        <p:spPr>
          <a:xfrm>
            <a:off x="3300003" y="2680876"/>
            <a:ext cx="507127" cy="507127"/>
          </a:xfrm>
          <a:prstGeom prst="rect">
            <a:avLst/>
          </a:prstGeom>
          <a:solidFill>
            <a:srgbClr val="642E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chemeClr val="bg1"/>
                </a:solidFill>
                <a:latin typeface="+mj-lt"/>
              </a:rPr>
              <a:t>01</a:t>
            </a:r>
            <a:endParaRPr lang="en-US" sz="2000" dirty="0">
              <a:solidFill>
                <a:schemeClr val="bg1"/>
              </a:solidFill>
              <a:latin typeface="+mj-lt"/>
            </a:endParaRPr>
          </a:p>
        </p:txBody>
      </p:sp>
      <p:sp>
        <p:nvSpPr>
          <p:cNvPr id="132" name="Rectangle 56">
            <a:extLst>
              <a:ext uri="{FF2B5EF4-FFF2-40B4-BE49-F238E27FC236}">
                <a16:creationId xmlns:a16="http://schemas.microsoft.com/office/drawing/2014/main" id="{AF90413F-7327-4BC3-A8CD-5F4BD08AE9A8}"/>
              </a:ext>
            </a:extLst>
          </p:cNvPr>
          <p:cNvSpPr/>
          <p:nvPr/>
        </p:nvSpPr>
        <p:spPr>
          <a:xfrm>
            <a:off x="3298135" y="4270817"/>
            <a:ext cx="507127" cy="507127"/>
          </a:xfrm>
          <a:prstGeom prst="rect">
            <a:avLst/>
          </a:prstGeom>
          <a:solidFill>
            <a:srgbClr val="7EB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chemeClr val="bg1"/>
                </a:solidFill>
                <a:latin typeface="+mj-lt"/>
              </a:rPr>
              <a:t>04</a:t>
            </a:r>
            <a:endParaRPr lang="en-US" sz="2000" dirty="0">
              <a:solidFill>
                <a:schemeClr val="bg1"/>
              </a:solidFill>
              <a:latin typeface="+mj-lt"/>
            </a:endParaRPr>
          </a:p>
        </p:txBody>
      </p:sp>
      <p:sp>
        <p:nvSpPr>
          <p:cNvPr id="133" name="Rectangle 64">
            <a:extLst>
              <a:ext uri="{FF2B5EF4-FFF2-40B4-BE49-F238E27FC236}">
                <a16:creationId xmlns:a16="http://schemas.microsoft.com/office/drawing/2014/main" id="{39DCC59C-F40B-408A-8A85-601B1D085174}"/>
              </a:ext>
            </a:extLst>
          </p:cNvPr>
          <p:cNvSpPr/>
          <p:nvPr/>
        </p:nvSpPr>
        <p:spPr>
          <a:xfrm>
            <a:off x="8311128" y="2679522"/>
            <a:ext cx="507127" cy="507127"/>
          </a:xfrm>
          <a:prstGeom prst="rect">
            <a:avLst/>
          </a:prstGeom>
          <a:solidFill>
            <a:srgbClr val="7EB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chemeClr val="bg1"/>
                </a:solidFill>
                <a:latin typeface="+mj-lt"/>
              </a:rPr>
              <a:t>02</a:t>
            </a:r>
            <a:endParaRPr lang="en-US" sz="2000" dirty="0">
              <a:solidFill>
                <a:schemeClr val="bg1"/>
              </a:solidFill>
              <a:latin typeface="+mj-lt"/>
            </a:endParaRPr>
          </a:p>
        </p:txBody>
      </p:sp>
      <p:sp>
        <p:nvSpPr>
          <p:cNvPr id="134" name="Rectangle 68">
            <a:extLst>
              <a:ext uri="{FF2B5EF4-FFF2-40B4-BE49-F238E27FC236}">
                <a16:creationId xmlns:a16="http://schemas.microsoft.com/office/drawing/2014/main" id="{6ED7771D-FEFB-485E-8024-367BC4351173}"/>
              </a:ext>
            </a:extLst>
          </p:cNvPr>
          <p:cNvSpPr/>
          <p:nvPr/>
        </p:nvSpPr>
        <p:spPr>
          <a:xfrm>
            <a:off x="8311128" y="4270817"/>
            <a:ext cx="507127" cy="507127"/>
          </a:xfrm>
          <a:prstGeom prst="rect">
            <a:avLst/>
          </a:prstGeom>
          <a:solidFill>
            <a:srgbClr val="642E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chemeClr val="bg1"/>
                </a:solidFill>
                <a:latin typeface="+mj-lt"/>
              </a:rPr>
              <a:t>03</a:t>
            </a:r>
            <a:endParaRPr lang="en-US" sz="2000" dirty="0">
              <a:solidFill>
                <a:schemeClr val="bg1"/>
              </a:solidFill>
              <a:latin typeface="+mj-lt"/>
            </a:endParaRPr>
          </a:p>
        </p:txBody>
      </p:sp>
      <p:sp>
        <p:nvSpPr>
          <p:cNvPr id="135" name="文本框 134">
            <a:extLst>
              <a:ext uri="{FF2B5EF4-FFF2-40B4-BE49-F238E27FC236}">
                <a16:creationId xmlns:a16="http://schemas.microsoft.com/office/drawing/2014/main" id="{3B1234CC-D2F5-4133-AC52-D5475D58D519}"/>
              </a:ext>
            </a:extLst>
          </p:cNvPr>
          <p:cNvSpPr txBox="1"/>
          <p:nvPr/>
        </p:nvSpPr>
        <p:spPr>
          <a:xfrm>
            <a:off x="8814085" y="2866817"/>
            <a:ext cx="2397099" cy="753955"/>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136" name="文本框 135">
            <a:extLst>
              <a:ext uri="{FF2B5EF4-FFF2-40B4-BE49-F238E27FC236}">
                <a16:creationId xmlns:a16="http://schemas.microsoft.com/office/drawing/2014/main" id="{95931327-D4A9-4532-9574-C4D1361A9892}"/>
              </a:ext>
            </a:extLst>
          </p:cNvPr>
          <p:cNvSpPr txBox="1"/>
          <p:nvPr/>
        </p:nvSpPr>
        <p:spPr>
          <a:xfrm>
            <a:off x="8814084" y="2617506"/>
            <a:ext cx="998689" cy="325236"/>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p>
        </p:txBody>
      </p:sp>
      <p:sp>
        <p:nvSpPr>
          <p:cNvPr id="137" name="文本框 136">
            <a:extLst>
              <a:ext uri="{FF2B5EF4-FFF2-40B4-BE49-F238E27FC236}">
                <a16:creationId xmlns:a16="http://schemas.microsoft.com/office/drawing/2014/main" id="{1851BE8D-EF3B-4036-AFA5-D400A60F09C7}"/>
              </a:ext>
            </a:extLst>
          </p:cNvPr>
          <p:cNvSpPr txBox="1"/>
          <p:nvPr/>
        </p:nvSpPr>
        <p:spPr>
          <a:xfrm>
            <a:off x="8814085" y="4437993"/>
            <a:ext cx="2397099" cy="753955"/>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138" name="文本框 137">
            <a:extLst>
              <a:ext uri="{FF2B5EF4-FFF2-40B4-BE49-F238E27FC236}">
                <a16:creationId xmlns:a16="http://schemas.microsoft.com/office/drawing/2014/main" id="{67BE3948-3E53-41BC-AAA4-52C3C589C82E}"/>
              </a:ext>
            </a:extLst>
          </p:cNvPr>
          <p:cNvSpPr txBox="1"/>
          <p:nvPr/>
        </p:nvSpPr>
        <p:spPr>
          <a:xfrm>
            <a:off x="8814084" y="4188682"/>
            <a:ext cx="998689" cy="325236"/>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p>
        </p:txBody>
      </p:sp>
      <p:sp>
        <p:nvSpPr>
          <p:cNvPr id="139" name="文本框 138">
            <a:extLst>
              <a:ext uri="{FF2B5EF4-FFF2-40B4-BE49-F238E27FC236}">
                <a16:creationId xmlns:a16="http://schemas.microsoft.com/office/drawing/2014/main" id="{1E2B2253-146E-4155-A976-4091F22EEA90}"/>
              </a:ext>
            </a:extLst>
          </p:cNvPr>
          <p:cNvSpPr txBox="1"/>
          <p:nvPr/>
        </p:nvSpPr>
        <p:spPr>
          <a:xfrm>
            <a:off x="784756" y="2866817"/>
            <a:ext cx="2397099" cy="763735"/>
          </a:xfrm>
          <a:prstGeom prst="rect">
            <a:avLst/>
          </a:prstGeom>
          <a:noFill/>
        </p:spPr>
        <p:txBody>
          <a:bodyPr wrap="square" rtlCol="0">
            <a:spAutoFit/>
          </a:bodyPr>
          <a:lstStyle/>
          <a:p>
            <a:pPr algn="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140" name="文本框 139">
            <a:extLst>
              <a:ext uri="{FF2B5EF4-FFF2-40B4-BE49-F238E27FC236}">
                <a16:creationId xmlns:a16="http://schemas.microsoft.com/office/drawing/2014/main" id="{6D9F0CC8-6837-40BC-84AF-0430DBA50957}"/>
              </a:ext>
            </a:extLst>
          </p:cNvPr>
          <p:cNvSpPr txBox="1"/>
          <p:nvPr/>
        </p:nvSpPr>
        <p:spPr>
          <a:xfrm>
            <a:off x="2183166" y="2617506"/>
            <a:ext cx="998689" cy="338554"/>
          </a:xfrm>
          <a:prstGeom prst="rect">
            <a:avLst/>
          </a:prstGeom>
          <a:noFill/>
        </p:spPr>
        <p:txBody>
          <a:bodyPr wrap="square" rtlCol="0">
            <a:spAutoFit/>
          </a:bodyPr>
          <a:lstStyle/>
          <a:p>
            <a:pPr algn="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p>
        </p:txBody>
      </p:sp>
      <p:sp>
        <p:nvSpPr>
          <p:cNvPr id="141" name="文本框 140">
            <a:extLst>
              <a:ext uri="{FF2B5EF4-FFF2-40B4-BE49-F238E27FC236}">
                <a16:creationId xmlns:a16="http://schemas.microsoft.com/office/drawing/2014/main" id="{6CEFD596-197A-4654-8AA2-8A69E67C8023}"/>
              </a:ext>
            </a:extLst>
          </p:cNvPr>
          <p:cNvSpPr txBox="1"/>
          <p:nvPr/>
        </p:nvSpPr>
        <p:spPr>
          <a:xfrm>
            <a:off x="784756" y="4437993"/>
            <a:ext cx="2397099" cy="784830"/>
          </a:xfrm>
          <a:prstGeom prst="rect">
            <a:avLst/>
          </a:prstGeom>
          <a:noFill/>
        </p:spPr>
        <p:txBody>
          <a:bodyPr wrap="square" rtlCol="0">
            <a:spAutoFit/>
          </a:bodyPr>
          <a:lstStyle/>
          <a:p>
            <a:pPr algn="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142" name="文本框 141">
            <a:extLst>
              <a:ext uri="{FF2B5EF4-FFF2-40B4-BE49-F238E27FC236}">
                <a16:creationId xmlns:a16="http://schemas.microsoft.com/office/drawing/2014/main" id="{36A4ED83-8866-48F9-9F6E-033687BF8DFA}"/>
              </a:ext>
            </a:extLst>
          </p:cNvPr>
          <p:cNvSpPr txBox="1"/>
          <p:nvPr/>
        </p:nvSpPr>
        <p:spPr>
          <a:xfrm>
            <a:off x="2183166" y="4188682"/>
            <a:ext cx="998689" cy="338554"/>
          </a:xfrm>
          <a:prstGeom prst="rect">
            <a:avLst/>
          </a:prstGeom>
          <a:noFill/>
        </p:spPr>
        <p:txBody>
          <a:bodyPr wrap="square" rtlCol="0">
            <a:spAutoFit/>
          </a:bodyPr>
          <a:lstStyle/>
          <a:p>
            <a:pPr algn="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p>
        </p:txBody>
      </p:sp>
    </p:spTree>
    <p:extLst>
      <p:ext uri="{BB962C8B-B14F-4D97-AF65-F5344CB8AC3E}">
        <p14:creationId xmlns:p14="http://schemas.microsoft.com/office/powerpoint/2010/main" val="12329541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6"/>
                                        </p:tgtEl>
                                        <p:attrNameLst>
                                          <p:attrName>style.visibility</p:attrName>
                                        </p:attrNameLst>
                                      </p:cBhvr>
                                      <p:to>
                                        <p:strVal val="visible"/>
                                      </p:to>
                                    </p:set>
                                    <p:anim calcmode="lin" valueType="num">
                                      <p:cBhvr>
                                        <p:cTn id="7" dur="500" fill="hold"/>
                                        <p:tgtEl>
                                          <p:spTgt spid="106"/>
                                        </p:tgtEl>
                                        <p:attrNameLst>
                                          <p:attrName>ppt_w</p:attrName>
                                        </p:attrNameLst>
                                      </p:cBhvr>
                                      <p:tavLst>
                                        <p:tav tm="0">
                                          <p:val>
                                            <p:fltVal val="0"/>
                                          </p:val>
                                        </p:tav>
                                        <p:tav tm="100000">
                                          <p:val>
                                            <p:strVal val="#ppt_w"/>
                                          </p:val>
                                        </p:tav>
                                      </p:tavLst>
                                    </p:anim>
                                    <p:anim calcmode="lin" valueType="num">
                                      <p:cBhvr>
                                        <p:cTn id="8" dur="500" fill="hold"/>
                                        <p:tgtEl>
                                          <p:spTgt spid="106"/>
                                        </p:tgtEl>
                                        <p:attrNameLst>
                                          <p:attrName>ppt_h</p:attrName>
                                        </p:attrNameLst>
                                      </p:cBhvr>
                                      <p:tavLst>
                                        <p:tav tm="0">
                                          <p:val>
                                            <p:fltVal val="0"/>
                                          </p:val>
                                        </p:tav>
                                        <p:tav tm="100000">
                                          <p:val>
                                            <p:strVal val="#ppt_h"/>
                                          </p:val>
                                        </p:tav>
                                      </p:tavLst>
                                    </p:anim>
                                    <p:animEffect transition="in" filter="fade">
                                      <p:cBhvr>
                                        <p:cTn id="9" dur="50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A9BD7A50-EE26-442A-88A8-23983E84A181}"/>
              </a:ext>
            </a:extLst>
          </p:cNvPr>
          <p:cNvPicPr>
            <a:picLocks noChangeAspect="1"/>
          </p:cNvPicPr>
          <p:nvPr/>
        </p:nvPicPr>
        <p:blipFill rotWithShape="1">
          <a:blip r:embed="rId2"/>
          <a:srcRect t="2593" b="2407"/>
          <a:stretch/>
        </p:blipFill>
        <p:spPr>
          <a:xfrm>
            <a:off x="0" y="0"/>
            <a:ext cx="12187676" cy="6858000"/>
          </a:xfrm>
          <a:prstGeom prst="rect">
            <a:avLst/>
          </a:prstGeom>
        </p:spPr>
      </p:pic>
      <p:grpSp>
        <p:nvGrpSpPr>
          <p:cNvPr id="7" name="组合 6">
            <a:extLst>
              <a:ext uri="{FF2B5EF4-FFF2-40B4-BE49-F238E27FC236}">
                <a16:creationId xmlns:a16="http://schemas.microsoft.com/office/drawing/2014/main" id="{02C1F763-ABD5-4FC0-A233-410F31D5DB9E}"/>
              </a:ext>
            </a:extLst>
          </p:cNvPr>
          <p:cNvGrpSpPr/>
          <p:nvPr/>
        </p:nvGrpSpPr>
        <p:grpSpPr>
          <a:xfrm>
            <a:off x="3787626" y="2690151"/>
            <a:ext cx="4616748" cy="1880660"/>
            <a:chOff x="3346046" y="2690151"/>
            <a:chExt cx="4616748" cy="1880660"/>
          </a:xfrm>
        </p:grpSpPr>
        <p:sp>
          <p:nvSpPr>
            <p:cNvPr id="8" name="矩形 7">
              <a:extLst>
                <a:ext uri="{FF2B5EF4-FFF2-40B4-BE49-F238E27FC236}">
                  <a16:creationId xmlns:a16="http://schemas.microsoft.com/office/drawing/2014/main" id="{36B0F750-AB8D-4F92-BA73-25F3A7B89288}"/>
                </a:ext>
              </a:extLst>
            </p:cNvPr>
            <p:cNvSpPr/>
            <p:nvPr/>
          </p:nvSpPr>
          <p:spPr>
            <a:xfrm>
              <a:off x="4484869" y="3458134"/>
              <a:ext cx="2339102" cy="743345"/>
            </a:xfrm>
            <a:prstGeom prst="rect">
              <a:avLst/>
            </a:prstGeom>
          </p:spPr>
          <p:txBody>
            <a:bodyPr wrap="none">
              <a:spAutoFit/>
            </a:bodyPr>
            <a:lstStyle/>
            <a:p>
              <a:pPr algn="ctr">
                <a:lnSpc>
                  <a:spcPct val="175000"/>
                </a:lnSpc>
              </a:pPr>
              <a:r>
                <a:rPr lang="zh-CN" altLang="en-US" sz="2800" dirty="0">
                  <a:solidFill>
                    <a:schemeClr val="bg1"/>
                  </a:solidFill>
                  <a:latin typeface="微软雅黑" panose="020B0503020204020204" pitchFamily="34" charset="-122"/>
                  <a:ea typeface="微软雅黑" panose="020B0503020204020204" pitchFamily="34" charset="-122"/>
                </a:rPr>
                <a:t>工作完成情况</a:t>
              </a:r>
            </a:p>
          </p:txBody>
        </p:sp>
        <p:sp>
          <p:nvSpPr>
            <p:cNvPr id="9" name="文本框 8">
              <a:extLst>
                <a:ext uri="{FF2B5EF4-FFF2-40B4-BE49-F238E27FC236}">
                  <a16:creationId xmlns:a16="http://schemas.microsoft.com/office/drawing/2014/main" id="{37F711E5-94EA-40AE-A3F4-E6493EDA0166}"/>
                </a:ext>
              </a:extLst>
            </p:cNvPr>
            <p:cNvSpPr txBox="1"/>
            <p:nvPr/>
          </p:nvSpPr>
          <p:spPr>
            <a:xfrm>
              <a:off x="3532727" y="4201479"/>
              <a:ext cx="4243386" cy="369332"/>
            </a:xfrm>
            <a:prstGeom prst="rect">
              <a:avLst/>
            </a:prstGeom>
            <a:noFill/>
          </p:spPr>
          <p:txBody>
            <a:bodyPr wrap="square" rtlCol="0">
              <a:spAutoFit/>
            </a:bodyPr>
            <a:lstStyle>
              <a:defPPr>
                <a:defRPr lang="zh-CN"/>
              </a:defPPr>
              <a:lvl1pPr algn="ctr">
                <a:defRPr sz="6000" b="1">
                  <a:blipFill dpi="0" rotWithShape="1">
                    <a:blip r:embed="rId3"/>
                    <a:srcRect/>
                    <a:stretch>
                      <a:fillRect/>
                    </a:stretch>
                  </a:blipFill>
                </a:defRPr>
              </a:lvl1pPr>
            </a:lstStyle>
            <a:p>
              <a:r>
                <a:rPr lang="en-US" altLang="zh-CN" sz="1800" b="0" dirty="0">
                  <a:solidFill>
                    <a:schemeClr val="bg1"/>
                  </a:solidFill>
                  <a:latin typeface="Arial" panose="020B0604020202020204" pitchFamily="34" charset="0"/>
                  <a:cs typeface="Arial" panose="020B0604020202020204" pitchFamily="34" charset="0"/>
                </a:rPr>
                <a:t>WORK COMPLETION</a:t>
              </a:r>
            </a:p>
          </p:txBody>
        </p:sp>
        <p:sp>
          <p:nvSpPr>
            <p:cNvPr id="10" name="文本框 9">
              <a:extLst>
                <a:ext uri="{FF2B5EF4-FFF2-40B4-BE49-F238E27FC236}">
                  <a16:creationId xmlns:a16="http://schemas.microsoft.com/office/drawing/2014/main" id="{7D3BB51D-3DE1-4C0A-9C6C-D78A6A6E52FE}"/>
                </a:ext>
              </a:extLst>
            </p:cNvPr>
            <p:cNvSpPr txBox="1"/>
            <p:nvPr/>
          </p:nvSpPr>
          <p:spPr>
            <a:xfrm>
              <a:off x="3346046" y="2690151"/>
              <a:ext cx="4616748" cy="1015663"/>
            </a:xfrm>
            <a:prstGeom prst="rect">
              <a:avLst/>
            </a:prstGeom>
            <a:noFill/>
          </p:spPr>
          <p:txBody>
            <a:bodyPr wrap="square" rtlCol="0">
              <a:spAutoFit/>
            </a:bodyPr>
            <a:lstStyle>
              <a:defPPr>
                <a:defRPr lang="zh-CN"/>
              </a:defPPr>
              <a:lvl1pPr algn="ctr">
                <a:defRPr sz="6000" b="1">
                  <a:blipFill dpi="0" rotWithShape="1">
                    <a:blip r:embed="rId3"/>
                    <a:srcRect/>
                    <a:stretch>
                      <a:fillRect/>
                    </a:stretch>
                  </a:blipFill>
                </a:defRPr>
              </a:lvl1pPr>
            </a:lstStyle>
            <a:p>
              <a:r>
                <a:rPr lang="en-US" altLang="zh-CN" b="0" dirty="0">
                  <a:solidFill>
                    <a:schemeClr val="bg1"/>
                  </a:solidFill>
                  <a:latin typeface="造字工房力黑（非商用）常规体" pitchFamily="50" charset="-122"/>
                  <a:ea typeface="造字工房力黑（非商用）常规体" pitchFamily="50" charset="-122"/>
                  <a:cs typeface="Arial" panose="020B0604020202020204" pitchFamily="34" charset="0"/>
                </a:rPr>
                <a:t>PART 02</a:t>
              </a:r>
              <a:endParaRPr lang="zh-CN" altLang="en-US" b="0" dirty="0">
                <a:solidFill>
                  <a:schemeClr val="bg1"/>
                </a:solidFill>
                <a:latin typeface="造字工房力黑（非商用）常规体" pitchFamily="50" charset="-122"/>
                <a:ea typeface="造字工房力黑（非商用）常规体" pitchFamily="50" charset="-122"/>
                <a:cs typeface="Arial" panose="020B0604020202020204" pitchFamily="34" charset="0"/>
              </a:endParaRPr>
            </a:p>
          </p:txBody>
        </p:sp>
      </p:grpSp>
    </p:spTree>
    <p:extLst>
      <p:ext uri="{BB962C8B-B14F-4D97-AF65-F5344CB8AC3E}">
        <p14:creationId xmlns:p14="http://schemas.microsoft.com/office/powerpoint/2010/main" val="32969209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extLst>
              <a:ext uri="{FF2B5EF4-FFF2-40B4-BE49-F238E27FC236}">
                <a16:creationId xmlns:a16="http://schemas.microsoft.com/office/drawing/2014/main" id="{12A0879E-2EC9-47B2-A8F5-3F0134E661E5}"/>
              </a:ext>
            </a:extLst>
          </p:cNvPr>
          <p:cNvSpPr/>
          <p:nvPr/>
        </p:nvSpPr>
        <p:spPr>
          <a:xfrm>
            <a:off x="-14513" y="275770"/>
            <a:ext cx="145144" cy="682171"/>
          </a:xfrm>
          <a:prstGeom prst="rect">
            <a:avLst/>
          </a:prstGeom>
          <a:solidFill>
            <a:srgbClr val="582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F25E90A4-53F1-419C-9154-5535C0930736}"/>
              </a:ext>
            </a:extLst>
          </p:cNvPr>
          <p:cNvSpPr/>
          <p:nvPr/>
        </p:nvSpPr>
        <p:spPr>
          <a:xfrm>
            <a:off x="188685" y="275771"/>
            <a:ext cx="609601" cy="682171"/>
          </a:xfrm>
          <a:prstGeom prst="rect">
            <a:avLst/>
          </a:prstGeom>
          <a:solidFill>
            <a:srgbClr val="582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4DF9964D-A4B0-4DC4-A23C-E0191DB62EBD}"/>
              </a:ext>
            </a:extLst>
          </p:cNvPr>
          <p:cNvSpPr txBox="1"/>
          <p:nvPr/>
        </p:nvSpPr>
        <p:spPr>
          <a:xfrm>
            <a:off x="86855" y="324467"/>
            <a:ext cx="862016" cy="584775"/>
          </a:xfrm>
          <a:prstGeom prst="rect">
            <a:avLst/>
          </a:prstGeom>
          <a:noFill/>
        </p:spPr>
        <p:txBody>
          <a:bodyPr wrap="square" rtlCol="0">
            <a:spAutoFit/>
          </a:bodyPr>
          <a:lstStyle/>
          <a:p>
            <a:pPr algn="ctr"/>
            <a:r>
              <a:rPr lang="en-US" altLang="zh-CN" sz="3200" b="1" dirty="0">
                <a:ln w="28575">
                  <a:noFill/>
                </a:ln>
                <a:solidFill>
                  <a:schemeClr val="bg1"/>
                </a:solidFill>
                <a:latin typeface="微软雅黑" panose="020B0503020204020204" pitchFamily="34" charset="-122"/>
                <a:ea typeface="微软雅黑" panose="020B0503020204020204" pitchFamily="34" charset="-122"/>
              </a:rPr>
              <a:t>02</a:t>
            </a:r>
            <a:endParaRPr lang="zh-CN" altLang="en-US" sz="4800" b="1" dirty="0">
              <a:ln w="28575">
                <a:noFill/>
              </a:ln>
              <a:solidFill>
                <a:schemeClr val="bg1"/>
              </a:solidFill>
              <a:latin typeface="微软雅黑" panose="020B0503020204020204" pitchFamily="34" charset="-122"/>
              <a:ea typeface="微软雅黑" panose="020B0503020204020204" pitchFamily="34" charset="-122"/>
            </a:endParaRPr>
          </a:p>
        </p:txBody>
      </p:sp>
      <p:sp>
        <p:nvSpPr>
          <p:cNvPr id="7" name="矩形 6">
            <a:extLst>
              <a:ext uri="{FF2B5EF4-FFF2-40B4-BE49-F238E27FC236}">
                <a16:creationId xmlns:a16="http://schemas.microsoft.com/office/drawing/2014/main" id="{0DEBE777-13A2-46AE-A91B-49BDE661EEBE}"/>
              </a:ext>
            </a:extLst>
          </p:cNvPr>
          <p:cNvSpPr/>
          <p:nvPr/>
        </p:nvSpPr>
        <p:spPr>
          <a:xfrm>
            <a:off x="931632" y="67834"/>
            <a:ext cx="2031325" cy="669414"/>
          </a:xfrm>
          <a:prstGeom prst="rect">
            <a:avLst/>
          </a:prstGeom>
        </p:spPr>
        <p:txBody>
          <a:bodyPr wrap="none">
            <a:spAutoFit/>
          </a:bodyPr>
          <a:lstStyle/>
          <a:p>
            <a:pPr>
              <a:lnSpc>
                <a:spcPct val="175000"/>
              </a:lnSpc>
            </a:pPr>
            <a:r>
              <a:rPr lang="zh-CN" altLang="en-US" sz="2400" dirty="0">
                <a:solidFill>
                  <a:srgbClr val="582848"/>
                </a:solidFill>
                <a:latin typeface="造字工房力黑（非商用）常规体" pitchFamily="50" charset="-122"/>
                <a:ea typeface="造字工房力黑（非商用）常规体" pitchFamily="50" charset="-122"/>
              </a:rPr>
              <a:t>工作完成情况</a:t>
            </a:r>
            <a:endParaRPr lang="en-US" altLang="zh-CN" sz="2400" dirty="0">
              <a:solidFill>
                <a:srgbClr val="582848"/>
              </a:solidFill>
              <a:latin typeface="造字工房力黑（非商用）常规体" pitchFamily="50" charset="-122"/>
              <a:ea typeface="造字工房力黑（非商用）常规体" pitchFamily="50" charset="-122"/>
            </a:endParaRPr>
          </a:p>
        </p:txBody>
      </p:sp>
      <p:sp>
        <p:nvSpPr>
          <p:cNvPr id="8" name="文本框 7">
            <a:extLst>
              <a:ext uri="{FF2B5EF4-FFF2-40B4-BE49-F238E27FC236}">
                <a16:creationId xmlns:a16="http://schemas.microsoft.com/office/drawing/2014/main" id="{997E50A2-99A4-4A5E-B773-7550314415C1}"/>
              </a:ext>
            </a:extLst>
          </p:cNvPr>
          <p:cNvSpPr txBox="1"/>
          <p:nvPr/>
        </p:nvSpPr>
        <p:spPr>
          <a:xfrm>
            <a:off x="943195" y="650164"/>
            <a:ext cx="5022106" cy="307777"/>
          </a:xfrm>
          <a:prstGeom prst="snip1Rect">
            <a:avLst>
              <a:gd name="adj" fmla="val 0"/>
            </a:avLst>
          </a:prstGeom>
          <a:noFill/>
          <a:ln w="28575">
            <a:noFill/>
          </a:ln>
        </p:spPr>
        <p:txBody>
          <a:bodyPr wrap="square" rtlCol="0">
            <a:spAutoFit/>
          </a:bodyPr>
          <a:lstStyle/>
          <a:p>
            <a:r>
              <a:rPr lang="en-US" altLang="zh-CN" sz="1400" dirty="0">
                <a:solidFill>
                  <a:srgbClr val="582848"/>
                </a:solidFill>
                <a:latin typeface="Arial" panose="020B0604020202020204" pitchFamily="34" charset="0"/>
                <a:cs typeface="Arial" panose="020B0604020202020204" pitchFamily="34" charset="0"/>
              </a:rPr>
              <a:t>Work Completion</a:t>
            </a:r>
            <a:endParaRPr lang="zh-CN" altLang="en-US" sz="1400" dirty="0">
              <a:solidFill>
                <a:srgbClr val="582848"/>
              </a:solidFill>
              <a:latin typeface="Arial" panose="020B0604020202020204" pitchFamily="34" charset="0"/>
              <a:ea typeface="华文仿宋" panose="02010600040101010101" pitchFamily="2" charset="-122"/>
              <a:cs typeface="Arial" panose="020B0604020202020204" pitchFamily="34" charset="0"/>
            </a:endParaRPr>
          </a:p>
        </p:txBody>
      </p:sp>
      <p:sp>
        <p:nvSpPr>
          <p:cNvPr id="9" name="타원 14">
            <a:extLst>
              <a:ext uri="{FF2B5EF4-FFF2-40B4-BE49-F238E27FC236}">
                <a16:creationId xmlns:a16="http://schemas.microsoft.com/office/drawing/2014/main" id="{E109B9E7-0319-4D73-AE10-5457DD1498AC}"/>
              </a:ext>
            </a:extLst>
          </p:cNvPr>
          <p:cNvSpPr/>
          <p:nvPr/>
        </p:nvSpPr>
        <p:spPr>
          <a:xfrm>
            <a:off x="6750644" y="4598344"/>
            <a:ext cx="1104351" cy="1104351"/>
          </a:xfrm>
          <a:prstGeom prst="ellipse">
            <a:avLst/>
          </a:prstGeom>
          <a:solidFill>
            <a:srgbClr val="642E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latinLnBrk="0"/>
            <a:endParaRPr lang="ko-KR" altLang="en-US" dirty="0">
              <a:latin typeface="Tahoma" panose="020B0604030504040204" pitchFamily="34" charset="0"/>
              <a:ea typeface="Adobe 고딕 Std B" panose="020B0800000000000000" pitchFamily="34" charset="-127"/>
            </a:endParaRPr>
          </a:p>
        </p:txBody>
      </p:sp>
      <p:sp>
        <p:nvSpPr>
          <p:cNvPr id="10" name="타원 15">
            <a:extLst>
              <a:ext uri="{FF2B5EF4-FFF2-40B4-BE49-F238E27FC236}">
                <a16:creationId xmlns:a16="http://schemas.microsoft.com/office/drawing/2014/main" id="{157518F7-EEB7-425F-9C3D-0307787372D0}"/>
              </a:ext>
            </a:extLst>
          </p:cNvPr>
          <p:cNvSpPr/>
          <p:nvPr/>
        </p:nvSpPr>
        <p:spPr>
          <a:xfrm>
            <a:off x="4358475" y="2206175"/>
            <a:ext cx="1104351" cy="1104351"/>
          </a:xfrm>
          <a:prstGeom prst="ellipse">
            <a:avLst/>
          </a:prstGeom>
          <a:solidFill>
            <a:srgbClr val="642E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latinLnBrk="0"/>
            <a:endParaRPr lang="ko-KR" altLang="en-US" dirty="0">
              <a:latin typeface="Tahoma" panose="020B0604030504040204" pitchFamily="34" charset="0"/>
              <a:ea typeface="Adobe 고딕 Std B" panose="020B0800000000000000" pitchFamily="34" charset="-127"/>
            </a:endParaRPr>
          </a:p>
        </p:txBody>
      </p:sp>
      <p:sp>
        <p:nvSpPr>
          <p:cNvPr id="14" name="타원 16">
            <a:extLst>
              <a:ext uri="{FF2B5EF4-FFF2-40B4-BE49-F238E27FC236}">
                <a16:creationId xmlns:a16="http://schemas.microsoft.com/office/drawing/2014/main" id="{18331494-9A2F-4B0D-9C85-A7F3FE352E15}"/>
              </a:ext>
            </a:extLst>
          </p:cNvPr>
          <p:cNvSpPr/>
          <p:nvPr/>
        </p:nvSpPr>
        <p:spPr>
          <a:xfrm>
            <a:off x="6750643" y="2206175"/>
            <a:ext cx="1104351" cy="1104351"/>
          </a:xfrm>
          <a:prstGeom prst="ellipse">
            <a:avLst/>
          </a:prstGeom>
          <a:solidFill>
            <a:srgbClr val="7EB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latinLnBrk="0"/>
            <a:endParaRPr lang="ko-KR" altLang="en-US" dirty="0">
              <a:latin typeface="Tahoma" panose="020B0604030504040204" pitchFamily="34" charset="0"/>
              <a:ea typeface="Adobe 고딕 Std B" panose="020B0800000000000000" pitchFamily="34" charset="-127"/>
            </a:endParaRPr>
          </a:p>
        </p:txBody>
      </p:sp>
      <p:sp>
        <p:nvSpPr>
          <p:cNvPr id="15" name="타원 17">
            <a:extLst>
              <a:ext uri="{FF2B5EF4-FFF2-40B4-BE49-F238E27FC236}">
                <a16:creationId xmlns:a16="http://schemas.microsoft.com/office/drawing/2014/main" id="{F3DC3B6A-3AC5-4ED0-A1F8-5266D9188B34}"/>
              </a:ext>
            </a:extLst>
          </p:cNvPr>
          <p:cNvSpPr/>
          <p:nvPr/>
        </p:nvSpPr>
        <p:spPr>
          <a:xfrm>
            <a:off x="4358474" y="4598344"/>
            <a:ext cx="1104351" cy="1104351"/>
          </a:xfrm>
          <a:prstGeom prst="ellipse">
            <a:avLst/>
          </a:prstGeom>
          <a:solidFill>
            <a:srgbClr val="7EB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latinLnBrk="0"/>
            <a:endParaRPr lang="ko-KR" altLang="en-US" dirty="0">
              <a:latin typeface="Tahoma" panose="020B0604030504040204" pitchFamily="34" charset="0"/>
              <a:ea typeface="Adobe 고딕 Std B" panose="020B0800000000000000" pitchFamily="34" charset="-127"/>
            </a:endParaRPr>
          </a:p>
        </p:txBody>
      </p:sp>
      <p:cxnSp>
        <p:nvCxnSpPr>
          <p:cNvPr id="16" name="직선 연결선 41">
            <a:extLst>
              <a:ext uri="{FF2B5EF4-FFF2-40B4-BE49-F238E27FC236}">
                <a16:creationId xmlns:a16="http://schemas.microsoft.com/office/drawing/2014/main" id="{A0B79D16-C0C7-42BF-89E0-CDCAB0B07F9B}"/>
              </a:ext>
            </a:extLst>
          </p:cNvPr>
          <p:cNvCxnSpPr>
            <a:stCxn id="10" idx="5"/>
            <a:endCxn id="9" idx="1"/>
          </p:cNvCxnSpPr>
          <p:nvPr/>
        </p:nvCxnSpPr>
        <p:spPr>
          <a:xfrm>
            <a:off x="5301098" y="3148798"/>
            <a:ext cx="1611275" cy="1611275"/>
          </a:xfrm>
          <a:prstGeom prst="line">
            <a:avLst/>
          </a:prstGeom>
          <a:ln>
            <a:solidFill>
              <a:srgbClr val="642E52"/>
            </a:solidFill>
          </a:ln>
        </p:spPr>
        <p:style>
          <a:lnRef idx="1">
            <a:schemeClr val="accent1"/>
          </a:lnRef>
          <a:fillRef idx="0">
            <a:schemeClr val="accent1"/>
          </a:fillRef>
          <a:effectRef idx="0">
            <a:schemeClr val="accent1"/>
          </a:effectRef>
          <a:fontRef idx="minor">
            <a:schemeClr val="tx1"/>
          </a:fontRef>
        </p:style>
      </p:cxnSp>
      <p:cxnSp>
        <p:nvCxnSpPr>
          <p:cNvPr id="17" name="직선 연결선 42">
            <a:extLst>
              <a:ext uri="{FF2B5EF4-FFF2-40B4-BE49-F238E27FC236}">
                <a16:creationId xmlns:a16="http://schemas.microsoft.com/office/drawing/2014/main" id="{834EEEE6-B2E9-408D-9748-E10D33BD0D89}"/>
              </a:ext>
            </a:extLst>
          </p:cNvPr>
          <p:cNvCxnSpPr>
            <a:stCxn id="14" idx="3"/>
            <a:endCxn id="15" idx="7"/>
          </p:cNvCxnSpPr>
          <p:nvPr/>
        </p:nvCxnSpPr>
        <p:spPr>
          <a:xfrm flipH="1">
            <a:off x="5301096" y="3148798"/>
            <a:ext cx="1611275" cy="1611275"/>
          </a:xfrm>
          <a:prstGeom prst="line">
            <a:avLst/>
          </a:prstGeom>
          <a:ln>
            <a:solidFill>
              <a:srgbClr val="7EBC94"/>
            </a:solidFill>
          </a:ln>
        </p:spPr>
        <p:style>
          <a:lnRef idx="1">
            <a:schemeClr val="accent1"/>
          </a:lnRef>
          <a:fillRef idx="0">
            <a:schemeClr val="accent1"/>
          </a:fillRef>
          <a:effectRef idx="0">
            <a:schemeClr val="accent1"/>
          </a:effectRef>
          <a:fontRef idx="minor">
            <a:schemeClr val="tx1"/>
          </a:fontRef>
        </p:style>
      </p:cxnSp>
      <p:sp>
        <p:nvSpPr>
          <p:cNvPr id="18" name="타원 45">
            <a:extLst>
              <a:ext uri="{FF2B5EF4-FFF2-40B4-BE49-F238E27FC236}">
                <a16:creationId xmlns:a16="http://schemas.microsoft.com/office/drawing/2014/main" id="{53919713-491E-4FE1-955D-0EC28D26D509}"/>
              </a:ext>
            </a:extLst>
          </p:cNvPr>
          <p:cNvSpPr/>
          <p:nvPr/>
        </p:nvSpPr>
        <p:spPr>
          <a:xfrm>
            <a:off x="5091176" y="2979758"/>
            <a:ext cx="2010863" cy="2010860"/>
          </a:xfrm>
          <a:prstGeom prst="ellipse">
            <a:avLst/>
          </a:prstGeom>
          <a:solidFill>
            <a:srgbClr val="642E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latinLnBrk="0"/>
            <a:endParaRPr lang="ko-KR" altLang="en-US" dirty="0">
              <a:latin typeface="Tahoma" panose="020B0604030504040204" pitchFamily="34" charset="0"/>
              <a:ea typeface="Adobe 고딕 Std B" panose="020B0800000000000000" pitchFamily="34" charset="-127"/>
            </a:endParaRPr>
          </a:p>
        </p:txBody>
      </p:sp>
      <p:grpSp>
        <p:nvGrpSpPr>
          <p:cNvPr id="19" name="Group 39">
            <a:extLst>
              <a:ext uri="{FF2B5EF4-FFF2-40B4-BE49-F238E27FC236}">
                <a16:creationId xmlns:a16="http://schemas.microsoft.com/office/drawing/2014/main" id="{8727946D-7D39-4512-90B5-7BC2DB8AE9E6}"/>
              </a:ext>
            </a:extLst>
          </p:cNvPr>
          <p:cNvGrpSpPr/>
          <p:nvPr/>
        </p:nvGrpSpPr>
        <p:grpSpPr>
          <a:xfrm>
            <a:off x="4653703" y="2420002"/>
            <a:ext cx="532033" cy="575776"/>
            <a:chOff x="4197349" y="1384299"/>
            <a:chExt cx="598491" cy="647696"/>
          </a:xfrm>
          <a:solidFill>
            <a:schemeClr val="bg1"/>
          </a:solidFill>
        </p:grpSpPr>
        <p:sp>
          <p:nvSpPr>
            <p:cNvPr id="20" name="Freeform 28">
              <a:extLst>
                <a:ext uri="{FF2B5EF4-FFF2-40B4-BE49-F238E27FC236}">
                  <a16:creationId xmlns:a16="http://schemas.microsoft.com/office/drawing/2014/main" id="{D1AEBDAA-545E-4004-B3F0-D948A132E1BE}"/>
                </a:ext>
              </a:extLst>
            </p:cNvPr>
            <p:cNvSpPr>
              <a:spLocks/>
            </p:cNvSpPr>
            <p:nvPr/>
          </p:nvSpPr>
          <p:spPr bwMode="auto">
            <a:xfrm>
              <a:off x="4275135" y="1939920"/>
              <a:ext cx="79375" cy="92075"/>
            </a:xfrm>
            <a:custGeom>
              <a:avLst/>
              <a:gdLst>
                <a:gd name="T0" fmla="*/ 16 w 50"/>
                <a:gd name="T1" fmla="*/ 0 h 58"/>
                <a:gd name="T2" fmla="*/ 0 w 50"/>
                <a:gd name="T3" fmla="*/ 58 h 58"/>
                <a:gd name="T4" fmla="*/ 38 w 50"/>
                <a:gd name="T5" fmla="*/ 58 h 58"/>
                <a:gd name="T6" fmla="*/ 50 w 50"/>
                <a:gd name="T7" fmla="*/ 21 h 58"/>
              </a:gdLst>
              <a:ahLst/>
              <a:cxnLst>
                <a:cxn ang="0">
                  <a:pos x="T0" y="T1"/>
                </a:cxn>
                <a:cxn ang="0">
                  <a:pos x="T2" y="T3"/>
                </a:cxn>
                <a:cxn ang="0">
                  <a:pos x="T4" y="T5"/>
                </a:cxn>
                <a:cxn ang="0">
                  <a:pos x="T6" y="T7"/>
                </a:cxn>
              </a:cxnLst>
              <a:rect l="0" t="0" r="r" b="b"/>
              <a:pathLst>
                <a:path w="50" h="58">
                  <a:moveTo>
                    <a:pt x="16" y="0"/>
                  </a:moveTo>
                  <a:lnTo>
                    <a:pt x="0" y="58"/>
                  </a:lnTo>
                  <a:lnTo>
                    <a:pt x="38" y="58"/>
                  </a:lnTo>
                  <a:lnTo>
                    <a:pt x="50" y="21"/>
                  </a:lnTo>
                </a:path>
              </a:pathLst>
            </a:custGeom>
            <a:grpFill/>
            <a:ln w="19050">
              <a:noFill/>
              <a:prstDash val="solid"/>
              <a:round/>
              <a:headEnd/>
              <a:tailEnd/>
            </a:ln>
            <a:extLst/>
          </p:spPr>
          <p:txBody>
            <a:bodyPr vert="horz" wrap="square" lIns="91440" tIns="45720" rIns="91440" bIns="45720" numCol="1" anchor="t" anchorCtr="0" compatLnSpc="1">
              <a:prstTxWarp prst="textNoShape">
                <a:avLst/>
              </a:prstTxWarp>
            </a:bodyPr>
            <a:lstStyle/>
            <a:p>
              <a:endParaRPr lang="en-US" dirty="0">
                <a:latin typeface="Tahoma" panose="020B0604030504040204" pitchFamily="34" charset="0"/>
              </a:endParaRPr>
            </a:p>
          </p:txBody>
        </p:sp>
        <p:sp>
          <p:nvSpPr>
            <p:cNvPr id="21" name="Freeform 29">
              <a:extLst>
                <a:ext uri="{FF2B5EF4-FFF2-40B4-BE49-F238E27FC236}">
                  <a16:creationId xmlns:a16="http://schemas.microsoft.com/office/drawing/2014/main" id="{BC61734A-F3D5-4255-AD84-CAD335F73610}"/>
                </a:ext>
              </a:extLst>
            </p:cNvPr>
            <p:cNvSpPr>
              <a:spLocks/>
            </p:cNvSpPr>
            <p:nvPr/>
          </p:nvSpPr>
          <p:spPr bwMode="auto">
            <a:xfrm>
              <a:off x="4554535" y="1943096"/>
              <a:ext cx="79375" cy="88899"/>
            </a:xfrm>
            <a:custGeom>
              <a:avLst/>
              <a:gdLst>
                <a:gd name="T0" fmla="*/ 34 w 50"/>
                <a:gd name="T1" fmla="*/ 0 h 56"/>
                <a:gd name="T2" fmla="*/ 50 w 50"/>
                <a:gd name="T3" fmla="*/ 56 h 56"/>
                <a:gd name="T4" fmla="*/ 11 w 50"/>
                <a:gd name="T5" fmla="*/ 56 h 56"/>
                <a:gd name="T6" fmla="*/ 0 w 50"/>
                <a:gd name="T7" fmla="*/ 18 h 56"/>
              </a:gdLst>
              <a:ahLst/>
              <a:cxnLst>
                <a:cxn ang="0">
                  <a:pos x="T0" y="T1"/>
                </a:cxn>
                <a:cxn ang="0">
                  <a:pos x="T2" y="T3"/>
                </a:cxn>
                <a:cxn ang="0">
                  <a:pos x="T4" y="T5"/>
                </a:cxn>
                <a:cxn ang="0">
                  <a:pos x="T6" y="T7"/>
                </a:cxn>
              </a:cxnLst>
              <a:rect l="0" t="0" r="r" b="b"/>
              <a:pathLst>
                <a:path w="50" h="56">
                  <a:moveTo>
                    <a:pt x="34" y="0"/>
                  </a:moveTo>
                  <a:lnTo>
                    <a:pt x="50" y="56"/>
                  </a:lnTo>
                  <a:lnTo>
                    <a:pt x="11" y="56"/>
                  </a:lnTo>
                  <a:lnTo>
                    <a:pt x="0" y="18"/>
                  </a:lnTo>
                </a:path>
              </a:pathLst>
            </a:custGeom>
            <a:grpFill/>
            <a:ln w="19050">
              <a:noFill/>
              <a:prstDash val="solid"/>
              <a:round/>
              <a:headEnd/>
              <a:tailEnd/>
            </a:ln>
            <a:extLst/>
          </p:spPr>
          <p:txBody>
            <a:bodyPr vert="horz" wrap="square" lIns="91440" tIns="45720" rIns="91440" bIns="45720" numCol="1" anchor="t" anchorCtr="0" compatLnSpc="1">
              <a:prstTxWarp prst="textNoShape">
                <a:avLst/>
              </a:prstTxWarp>
            </a:bodyPr>
            <a:lstStyle/>
            <a:p>
              <a:endParaRPr lang="en-US" dirty="0">
                <a:latin typeface="Tahoma" panose="020B0604030504040204" pitchFamily="34" charset="0"/>
              </a:endParaRPr>
            </a:p>
          </p:txBody>
        </p:sp>
        <p:sp>
          <p:nvSpPr>
            <p:cNvPr id="22" name="Freeform 30">
              <a:extLst>
                <a:ext uri="{FF2B5EF4-FFF2-40B4-BE49-F238E27FC236}">
                  <a16:creationId xmlns:a16="http://schemas.microsoft.com/office/drawing/2014/main" id="{64FF66D5-6640-48F6-9546-2F1FBEEE95B1}"/>
                </a:ext>
              </a:extLst>
            </p:cNvPr>
            <p:cNvSpPr>
              <a:spLocks noEditPoints="1"/>
            </p:cNvSpPr>
            <p:nvPr/>
          </p:nvSpPr>
          <p:spPr bwMode="auto">
            <a:xfrm>
              <a:off x="4197349" y="1474784"/>
              <a:ext cx="517524" cy="515936"/>
            </a:xfrm>
            <a:custGeom>
              <a:avLst/>
              <a:gdLst>
                <a:gd name="T0" fmla="*/ 265 w 326"/>
                <a:gd name="T1" fmla="*/ 36 h 325"/>
                <a:gd name="T2" fmla="*/ 224 w 326"/>
                <a:gd name="T3" fmla="*/ 12 h 325"/>
                <a:gd name="T4" fmla="*/ 178 w 326"/>
                <a:gd name="T5" fmla="*/ 1 h 325"/>
                <a:gd name="T6" fmla="*/ 132 w 326"/>
                <a:gd name="T7" fmla="*/ 3 h 325"/>
                <a:gd name="T8" fmla="*/ 87 w 326"/>
                <a:gd name="T9" fmla="*/ 18 h 325"/>
                <a:gd name="T10" fmla="*/ 48 w 326"/>
                <a:gd name="T11" fmla="*/ 47 h 325"/>
                <a:gd name="T12" fmla="*/ 27 w 326"/>
                <a:gd name="T13" fmla="*/ 72 h 325"/>
                <a:gd name="T14" fmla="*/ 7 w 326"/>
                <a:gd name="T15" fmla="*/ 116 h 325"/>
                <a:gd name="T16" fmla="*/ 0 w 326"/>
                <a:gd name="T17" fmla="*/ 162 h 325"/>
                <a:gd name="T18" fmla="*/ 7 w 326"/>
                <a:gd name="T19" fmla="*/ 209 h 325"/>
                <a:gd name="T20" fmla="*/ 27 w 326"/>
                <a:gd name="T21" fmla="*/ 252 h 325"/>
                <a:gd name="T22" fmla="*/ 47 w 326"/>
                <a:gd name="T23" fmla="*/ 277 h 325"/>
                <a:gd name="T24" fmla="*/ 87 w 326"/>
                <a:gd name="T25" fmla="*/ 306 h 325"/>
                <a:gd name="T26" fmla="*/ 132 w 326"/>
                <a:gd name="T27" fmla="*/ 322 h 325"/>
                <a:gd name="T28" fmla="*/ 178 w 326"/>
                <a:gd name="T29" fmla="*/ 324 h 325"/>
                <a:gd name="T30" fmla="*/ 224 w 326"/>
                <a:gd name="T31" fmla="*/ 313 h 325"/>
                <a:gd name="T32" fmla="*/ 265 w 326"/>
                <a:gd name="T33" fmla="*/ 288 h 325"/>
                <a:gd name="T34" fmla="*/ 289 w 326"/>
                <a:gd name="T35" fmla="*/ 265 h 325"/>
                <a:gd name="T36" fmla="*/ 314 w 326"/>
                <a:gd name="T37" fmla="*/ 224 h 325"/>
                <a:gd name="T38" fmla="*/ 325 w 326"/>
                <a:gd name="T39" fmla="*/ 178 h 325"/>
                <a:gd name="T40" fmla="*/ 323 w 326"/>
                <a:gd name="T41" fmla="*/ 131 h 325"/>
                <a:gd name="T42" fmla="*/ 307 w 326"/>
                <a:gd name="T43" fmla="*/ 86 h 325"/>
                <a:gd name="T44" fmla="*/ 277 w 326"/>
                <a:gd name="T45" fmla="*/ 47 h 325"/>
                <a:gd name="T46" fmla="*/ 248 w 326"/>
                <a:gd name="T47" fmla="*/ 248 h 325"/>
                <a:gd name="T48" fmla="*/ 219 w 326"/>
                <a:gd name="T49" fmla="*/ 269 h 325"/>
                <a:gd name="T50" fmla="*/ 185 w 326"/>
                <a:gd name="T51" fmla="*/ 281 h 325"/>
                <a:gd name="T52" fmla="*/ 151 w 326"/>
                <a:gd name="T53" fmla="*/ 283 h 325"/>
                <a:gd name="T54" fmla="*/ 117 w 326"/>
                <a:gd name="T55" fmla="*/ 274 h 325"/>
                <a:gd name="T56" fmla="*/ 86 w 326"/>
                <a:gd name="T57" fmla="*/ 256 h 325"/>
                <a:gd name="T58" fmla="*/ 68 w 326"/>
                <a:gd name="T59" fmla="*/ 239 h 325"/>
                <a:gd name="T60" fmla="*/ 50 w 326"/>
                <a:gd name="T61" fmla="*/ 208 h 325"/>
                <a:gd name="T62" fmla="*/ 42 w 326"/>
                <a:gd name="T63" fmla="*/ 174 h 325"/>
                <a:gd name="T64" fmla="*/ 44 w 326"/>
                <a:gd name="T65" fmla="*/ 139 h 325"/>
                <a:gd name="T66" fmla="*/ 55 w 326"/>
                <a:gd name="T67" fmla="*/ 106 h 325"/>
                <a:gd name="T68" fmla="*/ 77 w 326"/>
                <a:gd name="T69" fmla="*/ 76 h 325"/>
                <a:gd name="T70" fmla="*/ 96 w 326"/>
                <a:gd name="T71" fmla="*/ 61 h 325"/>
                <a:gd name="T72" fmla="*/ 128 w 326"/>
                <a:gd name="T73" fmla="*/ 46 h 325"/>
                <a:gd name="T74" fmla="*/ 163 w 326"/>
                <a:gd name="T75" fmla="*/ 41 h 325"/>
                <a:gd name="T76" fmla="*/ 197 w 326"/>
                <a:gd name="T77" fmla="*/ 46 h 325"/>
                <a:gd name="T78" fmla="*/ 230 w 326"/>
                <a:gd name="T79" fmla="*/ 61 h 325"/>
                <a:gd name="T80" fmla="*/ 248 w 326"/>
                <a:gd name="T81" fmla="*/ 76 h 325"/>
                <a:gd name="T82" fmla="*/ 270 w 326"/>
                <a:gd name="T83" fmla="*/ 106 h 325"/>
                <a:gd name="T84" fmla="*/ 281 w 326"/>
                <a:gd name="T85" fmla="*/ 139 h 325"/>
                <a:gd name="T86" fmla="*/ 283 w 326"/>
                <a:gd name="T87" fmla="*/ 174 h 325"/>
                <a:gd name="T88" fmla="*/ 275 w 326"/>
                <a:gd name="T89" fmla="*/ 208 h 325"/>
                <a:gd name="T90" fmla="*/ 257 w 326"/>
                <a:gd name="T91" fmla="*/ 239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6" h="325">
                  <a:moveTo>
                    <a:pt x="277" y="47"/>
                  </a:moveTo>
                  <a:lnTo>
                    <a:pt x="277" y="47"/>
                  </a:lnTo>
                  <a:lnTo>
                    <a:pt x="265" y="36"/>
                  </a:lnTo>
                  <a:lnTo>
                    <a:pt x="252" y="26"/>
                  </a:lnTo>
                  <a:lnTo>
                    <a:pt x="238" y="18"/>
                  </a:lnTo>
                  <a:lnTo>
                    <a:pt x="224" y="12"/>
                  </a:lnTo>
                  <a:lnTo>
                    <a:pt x="209" y="7"/>
                  </a:lnTo>
                  <a:lnTo>
                    <a:pt x="193" y="3"/>
                  </a:lnTo>
                  <a:lnTo>
                    <a:pt x="178" y="1"/>
                  </a:lnTo>
                  <a:lnTo>
                    <a:pt x="163" y="0"/>
                  </a:lnTo>
                  <a:lnTo>
                    <a:pt x="147" y="1"/>
                  </a:lnTo>
                  <a:lnTo>
                    <a:pt x="132" y="3"/>
                  </a:lnTo>
                  <a:lnTo>
                    <a:pt x="117" y="7"/>
                  </a:lnTo>
                  <a:lnTo>
                    <a:pt x="102" y="12"/>
                  </a:lnTo>
                  <a:lnTo>
                    <a:pt x="87" y="18"/>
                  </a:lnTo>
                  <a:lnTo>
                    <a:pt x="73" y="26"/>
                  </a:lnTo>
                  <a:lnTo>
                    <a:pt x="60" y="36"/>
                  </a:lnTo>
                  <a:lnTo>
                    <a:pt x="48" y="47"/>
                  </a:lnTo>
                  <a:lnTo>
                    <a:pt x="48" y="47"/>
                  </a:lnTo>
                  <a:lnTo>
                    <a:pt x="36" y="59"/>
                  </a:lnTo>
                  <a:lnTo>
                    <a:pt x="27" y="72"/>
                  </a:lnTo>
                  <a:lnTo>
                    <a:pt x="19" y="86"/>
                  </a:lnTo>
                  <a:lnTo>
                    <a:pt x="12" y="101"/>
                  </a:lnTo>
                  <a:lnTo>
                    <a:pt x="7" y="116"/>
                  </a:lnTo>
                  <a:lnTo>
                    <a:pt x="3" y="131"/>
                  </a:lnTo>
                  <a:lnTo>
                    <a:pt x="1" y="147"/>
                  </a:lnTo>
                  <a:lnTo>
                    <a:pt x="0" y="162"/>
                  </a:lnTo>
                  <a:lnTo>
                    <a:pt x="1" y="178"/>
                  </a:lnTo>
                  <a:lnTo>
                    <a:pt x="3" y="193"/>
                  </a:lnTo>
                  <a:lnTo>
                    <a:pt x="7" y="209"/>
                  </a:lnTo>
                  <a:lnTo>
                    <a:pt x="12" y="224"/>
                  </a:lnTo>
                  <a:lnTo>
                    <a:pt x="19" y="238"/>
                  </a:lnTo>
                  <a:lnTo>
                    <a:pt x="27" y="252"/>
                  </a:lnTo>
                  <a:lnTo>
                    <a:pt x="36" y="265"/>
                  </a:lnTo>
                  <a:lnTo>
                    <a:pt x="47" y="277"/>
                  </a:lnTo>
                  <a:lnTo>
                    <a:pt x="47" y="277"/>
                  </a:lnTo>
                  <a:lnTo>
                    <a:pt x="60" y="288"/>
                  </a:lnTo>
                  <a:lnTo>
                    <a:pt x="73" y="298"/>
                  </a:lnTo>
                  <a:lnTo>
                    <a:pt x="87" y="306"/>
                  </a:lnTo>
                  <a:lnTo>
                    <a:pt x="102" y="313"/>
                  </a:lnTo>
                  <a:lnTo>
                    <a:pt x="117" y="319"/>
                  </a:lnTo>
                  <a:lnTo>
                    <a:pt x="132" y="322"/>
                  </a:lnTo>
                  <a:lnTo>
                    <a:pt x="147" y="324"/>
                  </a:lnTo>
                  <a:lnTo>
                    <a:pt x="162" y="325"/>
                  </a:lnTo>
                  <a:lnTo>
                    <a:pt x="178" y="324"/>
                  </a:lnTo>
                  <a:lnTo>
                    <a:pt x="193" y="322"/>
                  </a:lnTo>
                  <a:lnTo>
                    <a:pt x="209" y="319"/>
                  </a:lnTo>
                  <a:lnTo>
                    <a:pt x="224" y="313"/>
                  </a:lnTo>
                  <a:lnTo>
                    <a:pt x="238" y="306"/>
                  </a:lnTo>
                  <a:lnTo>
                    <a:pt x="252" y="298"/>
                  </a:lnTo>
                  <a:lnTo>
                    <a:pt x="265" y="288"/>
                  </a:lnTo>
                  <a:lnTo>
                    <a:pt x="277" y="277"/>
                  </a:lnTo>
                  <a:lnTo>
                    <a:pt x="277" y="277"/>
                  </a:lnTo>
                  <a:lnTo>
                    <a:pt x="289" y="265"/>
                  </a:lnTo>
                  <a:lnTo>
                    <a:pt x="298" y="252"/>
                  </a:lnTo>
                  <a:lnTo>
                    <a:pt x="307" y="238"/>
                  </a:lnTo>
                  <a:lnTo>
                    <a:pt x="314" y="224"/>
                  </a:lnTo>
                  <a:lnTo>
                    <a:pt x="319" y="209"/>
                  </a:lnTo>
                  <a:lnTo>
                    <a:pt x="323" y="193"/>
                  </a:lnTo>
                  <a:lnTo>
                    <a:pt x="325" y="178"/>
                  </a:lnTo>
                  <a:lnTo>
                    <a:pt x="326" y="162"/>
                  </a:lnTo>
                  <a:lnTo>
                    <a:pt x="325" y="147"/>
                  </a:lnTo>
                  <a:lnTo>
                    <a:pt x="323" y="131"/>
                  </a:lnTo>
                  <a:lnTo>
                    <a:pt x="319" y="116"/>
                  </a:lnTo>
                  <a:lnTo>
                    <a:pt x="314" y="101"/>
                  </a:lnTo>
                  <a:lnTo>
                    <a:pt x="307" y="86"/>
                  </a:lnTo>
                  <a:lnTo>
                    <a:pt x="298" y="72"/>
                  </a:lnTo>
                  <a:lnTo>
                    <a:pt x="289" y="59"/>
                  </a:lnTo>
                  <a:lnTo>
                    <a:pt x="277" y="47"/>
                  </a:lnTo>
                  <a:lnTo>
                    <a:pt x="277" y="47"/>
                  </a:lnTo>
                  <a:close/>
                  <a:moveTo>
                    <a:pt x="248" y="248"/>
                  </a:moveTo>
                  <a:lnTo>
                    <a:pt x="248" y="248"/>
                  </a:lnTo>
                  <a:lnTo>
                    <a:pt x="239" y="256"/>
                  </a:lnTo>
                  <a:lnTo>
                    <a:pt x="230" y="263"/>
                  </a:lnTo>
                  <a:lnTo>
                    <a:pt x="219" y="269"/>
                  </a:lnTo>
                  <a:lnTo>
                    <a:pt x="209" y="274"/>
                  </a:lnTo>
                  <a:lnTo>
                    <a:pt x="197" y="278"/>
                  </a:lnTo>
                  <a:lnTo>
                    <a:pt x="185" y="281"/>
                  </a:lnTo>
                  <a:lnTo>
                    <a:pt x="174" y="283"/>
                  </a:lnTo>
                  <a:lnTo>
                    <a:pt x="162" y="283"/>
                  </a:lnTo>
                  <a:lnTo>
                    <a:pt x="151" y="283"/>
                  </a:lnTo>
                  <a:lnTo>
                    <a:pt x="140" y="281"/>
                  </a:lnTo>
                  <a:lnTo>
                    <a:pt x="128" y="278"/>
                  </a:lnTo>
                  <a:lnTo>
                    <a:pt x="117" y="274"/>
                  </a:lnTo>
                  <a:lnTo>
                    <a:pt x="107" y="269"/>
                  </a:lnTo>
                  <a:lnTo>
                    <a:pt x="96" y="263"/>
                  </a:lnTo>
                  <a:lnTo>
                    <a:pt x="86" y="256"/>
                  </a:lnTo>
                  <a:lnTo>
                    <a:pt x="77" y="248"/>
                  </a:lnTo>
                  <a:lnTo>
                    <a:pt x="77" y="248"/>
                  </a:lnTo>
                  <a:lnTo>
                    <a:pt x="68" y="239"/>
                  </a:lnTo>
                  <a:lnTo>
                    <a:pt x="61" y="229"/>
                  </a:lnTo>
                  <a:lnTo>
                    <a:pt x="55" y="219"/>
                  </a:lnTo>
                  <a:lnTo>
                    <a:pt x="50" y="208"/>
                  </a:lnTo>
                  <a:lnTo>
                    <a:pt x="46" y="196"/>
                  </a:lnTo>
                  <a:lnTo>
                    <a:pt x="44" y="185"/>
                  </a:lnTo>
                  <a:lnTo>
                    <a:pt x="42" y="174"/>
                  </a:lnTo>
                  <a:lnTo>
                    <a:pt x="41" y="162"/>
                  </a:lnTo>
                  <a:lnTo>
                    <a:pt x="42" y="151"/>
                  </a:lnTo>
                  <a:lnTo>
                    <a:pt x="44" y="139"/>
                  </a:lnTo>
                  <a:lnTo>
                    <a:pt x="46" y="128"/>
                  </a:lnTo>
                  <a:lnTo>
                    <a:pt x="50" y="117"/>
                  </a:lnTo>
                  <a:lnTo>
                    <a:pt x="55" y="106"/>
                  </a:lnTo>
                  <a:lnTo>
                    <a:pt x="61" y="96"/>
                  </a:lnTo>
                  <a:lnTo>
                    <a:pt x="68" y="85"/>
                  </a:lnTo>
                  <a:lnTo>
                    <a:pt x="77" y="76"/>
                  </a:lnTo>
                  <a:lnTo>
                    <a:pt x="77" y="76"/>
                  </a:lnTo>
                  <a:lnTo>
                    <a:pt x="86" y="68"/>
                  </a:lnTo>
                  <a:lnTo>
                    <a:pt x="96" y="61"/>
                  </a:lnTo>
                  <a:lnTo>
                    <a:pt x="107" y="55"/>
                  </a:lnTo>
                  <a:lnTo>
                    <a:pt x="117" y="50"/>
                  </a:lnTo>
                  <a:lnTo>
                    <a:pt x="128" y="46"/>
                  </a:lnTo>
                  <a:lnTo>
                    <a:pt x="140" y="43"/>
                  </a:lnTo>
                  <a:lnTo>
                    <a:pt x="151" y="42"/>
                  </a:lnTo>
                  <a:lnTo>
                    <a:pt x="163" y="41"/>
                  </a:lnTo>
                  <a:lnTo>
                    <a:pt x="174" y="42"/>
                  </a:lnTo>
                  <a:lnTo>
                    <a:pt x="185" y="43"/>
                  </a:lnTo>
                  <a:lnTo>
                    <a:pt x="197" y="46"/>
                  </a:lnTo>
                  <a:lnTo>
                    <a:pt x="209" y="50"/>
                  </a:lnTo>
                  <a:lnTo>
                    <a:pt x="219" y="55"/>
                  </a:lnTo>
                  <a:lnTo>
                    <a:pt x="230" y="61"/>
                  </a:lnTo>
                  <a:lnTo>
                    <a:pt x="239" y="68"/>
                  </a:lnTo>
                  <a:lnTo>
                    <a:pt x="248" y="76"/>
                  </a:lnTo>
                  <a:lnTo>
                    <a:pt x="248" y="76"/>
                  </a:lnTo>
                  <a:lnTo>
                    <a:pt x="257" y="85"/>
                  </a:lnTo>
                  <a:lnTo>
                    <a:pt x="264" y="96"/>
                  </a:lnTo>
                  <a:lnTo>
                    <a:pt x="270" y="106"/>
                  </a:lnTo>
                  <a:lnTo>
                    <a:pt x="275" y="117"/>
                  </a:lnTo>
                  <a:lnTo>
                    <a:pt x="279" y="128"/>
                  </a:lnTo>
                  <a:lnTo>
                    <a:pt x="281" y="139"/>
                  </a:lnTo>
                  <a:lnTo>
                    <a:pt x="283" y="151"/>
                  </a:lnTo>
                  <a:lnTo>
                    <a:pt x="284" y="162"/>
                  </a:lnTo>
                  <a:lnTo>
                    <a:pt x="283" y="174"/>
                  </a:lnTo>
                  <a:lnTo>
                    <a:pt x="281" y="185"/>
                  </a:lnTo>
                  <a:lnTo>
                    <a:pt x="279" y="196"/>
                  </a:lnTo>
                  <a:lnTo>
                    <a:pt x="275" y="208"/>
                  </a:lnTo>
                  <a:lnTo>
                    <a:pt x="270" y="219"/>
                  </a:lnTo>
                  <a:lnTo>
                    <a:pt x="264" y="229"/>
                  </a:lnTo>
                  <a:lnTo>
                    <a:pt x="257" y="239"/>
                  </a:lnTo>
                  <a:lnTo>
                    <a:pt x="248" y="248"/>
                  </a:lnTo>
                  <a:lnTo>
                    <a:pt x="248" y="248"/>
                  </a:lnTo>
                  <a:close/>
                </a:path>
              </a:pathLst>
            </a:custGeom>
            <a:grpFill/>
            <a:ln w="19050">
              <a:noFill/>
              <a:prstDash val="solid"/>
              <a:round/>
              <a:headEnd/>
              <a:tailEnd/>
            </a:ln>
            <a:extLst/>
          </p:spPr>
          <p:txBody>
            <a:bodyPr vert="horz" wrap="square" lIns="91440" tIns="45720" rIns="91440" bIns="45720" numCol="1" anchor="t" anchorCtr="0" compatLnSpc="1">
              <a:prstTxWarp prst="textNoShape">
                <a:avLst/>
              </a:prstTxWarp>
            </a:bodyPr>
            <a:lstStyle/>
            <a:p>
              <a:endParaRPr lang="en-US" dirty="0">
                <a:latin typeface="Tahoma" panose="020B0604030504040204" pitchFamily="34" charset="0"/>
              </a:endParaRPr>
            </a:p>
          </p:txBody>
        </p:sp>
        <p:sp>
          <p:nvSpPr>
            <p:cNvPr id="23" name="Freeform 31">
              <a:extLst>
                <a:ext uri="{FF2B5EF4-FFF2-40B4-BE49-F238E27FC236}">
                  <a16:creationId xmlns:a16="http://schemas.microsoft.com/office/drawing/2014/main" id="{B27FE044-B920-4B46-9643-CDEBE7D7FD18}"/>
                </a:ext>
              </a:extLst>
            </p:cNvPr>
            <p:cNvSpPr>
              <a:spLocks noEditPoints="1"/>
            </p:cNvSpPr>
            <p:nvPr/>
          </p:nvSpPr>
          <p:spPr bwMode="auto">
            <a:xfrm>
              <a:off x="4322762" y="1600196"/>
              <a:ext cx="265113" cy="263525"/>
            </a:xfrm>
            <a:custGeom>
              <a:avLst/>
              <a:gdLst>
                <a:gd name="T0" fmla="*/ 143 w 167"/>
                <a:gd name="T1" fmla="*/ 25 h 166"/>
                <a:gd name="T2" fmla="*/ 130 w 167"/>
                <a:gd name="T3" fmla="*/ 15 h 166"/>
                <a:gd name="T4" fmla="*/ 114 w 167"/>
                <a:gd name="T5" fmla="*/ 6 h 166"/>
                <a:gd name="T6" fmla="*/ 99 w 167"/>
                <a:gd name="T7" fmla="*/ 2 h 166"/>
                <a:gd name="T8" fmla="*/ 83 w 167"/>
                <a:gd name="T9" fmla="*/ 0 h 166"/>
                <a:gd name="T10" fmla="*/ 68 w 167"/>
                <a:gd name="T11" fmla="*/ 2 h 166"/>
                <a:gd name="T12" fmla="*/ 53 w 167"/>
                <a:gd name="T13" fmla="*/ 6 h 166"/>
                <a:gd name="T14" fmla="*/ 38 w 167"/>
                <a:gd name="T15" fmla="*/ 15 h 166"/>
                <a:gd name="T16" fmla="*/ 25 w 167"/>
                <a:gd name="T17" fmla="*/ 25 h 166"/>
                <a:gd name="T18" fmla="*/ 20 w 167"/>
                <a:gd name="T19" fmla="*/ 31 h 166"/>
                <a:gd name="T20" fmla="*/ 10 w 167"/>
                <a:gd name="T21" fmla="*/ 45 h 166"/>
                <a:gd name="T22" fmla="*/ 4 w 167"/>
                <a:gd name="T23" fmla="*/ 60 h 166"/>
                <a:gd name="T24" fmla="*/ 1 w 167"/>
                <a:gd name="T25" fmla="*/ 75 h 166"/>
                <a:gd name="T26" fmla="*/ 1 w 167"/>
                <a:gd name="T27" fmla="*/ 91 h 166"/>
                <a:gd name="T28" fmla="*/ 4 w 167"/>
                <a:gd name="T29" fmla="*/ 106 h 166"/>
                <a:gd name="T30" fmla="*/ 10 w 167"/>
                <a:gd name="T31" fmla="*/ 121 h 166"/>
                <a:gd name="T32" fmla="*/ 20 w 167"/>
                <a:gd name="T33" fmla="*/ 136 h 166"/>
                <a:gd name="T34" fmla="*/ 25 w 167"/>
                <a:gd name="T35" fmla="*/ 142 h 166"/>
                <a:gd name="T36" fmla="*/ 38 w 167"/>
                <a:gd name="T37" fmla="*/ 153 h 166"/>
                <a:gd name="T38" fmla="*/ 53 w 167"/>
                <a:gd name="T39" fmla="*/ 160 h 166"/>
                <a:gd name="T40" fmla="*/ 68 w 167"/>
                <a:gd name="T41" fmla="*/ 165 h 166"/>
                <a:gd name="T42" fmla="*/ 83 w 167"/>
                <a:gd name="T43" fmla="*/ 166 h 166"/>
                <a:gd name="T44" fmla="*/ 99 w 167"/>
                <a:gd name="T45" fmla="*/ 165 h 166"/>
                <a:gd name="T46" fmla="*/ 114 w 167"/>
                <a:gd name="T47" fmla="*/ 160 h 166"/>
                <a:gd name="T48" fmla="*/ 130 w 167"/>
                <a:gd name="T49" fmla="*/ 153 h 166"/>
                <a:gd name="T50" fmla="*/ 143 w 167"/>
                <a:gd name="T51" fmla="*/ 142 h 166"/>
                <a:gd name="T52" fmla="*/ 148 w 167"/>
                <a:gd name="T53" fmla="*/ 136 h 166"/>
                <a:gd name="T54" fmla="*/ 157 w 167"/>
                <a:gd name="T55" fmla="*/ 121 h 166"/>
                <a:gd name="T56" fmla="*/ 163 w 167"/>
                <a:gd name="T57" fmla="*/ 106 h 166"/>
                <a:gd name="T58" fmla="*/ 166 w 167"/>
                <a:gd name="T59" fmla="*/ 91 h 166"/>
                <a:gd name="T60" fmla="*/ 166 w 167"/>
                <a:gd name="T61" fmla="*/ 75 h 166"/>
                <a:gd name="T62" fmla="*/ 163 w 167"/>
                <a:gd name="T63" fmla="*/ 60 h 166"/>
                <a:gd name="T64" fmla="*/ 157 w 167"/>
                <a:gd name="T65" fmla="*/ 45 h 166"/>
                <a:gd name="T66" fmla="*/ 148 w 167"/>
                <a:gd name="T67" fmla="*/ 31 h 166"/>
                <a:gd name="T68" fmla="*/ 143 w 167"/>
                <a:gd name="T69" fmla="*/ 25 h 166"/>
                <a:gd name="T70" fmla="*/ 109 w 167"/>
                <a:gd name="T71" fmla="*/ 109 h 166"/>
                <a:gd name="T72" fmla="*/ 97 w 167"/>
                <a:gd name="T73" fmla="*/ 116 h 166"/>
                <a:gd name="T74" fmla="*/ 83 w 167"/>
                <a:gd name="T75" fmla="*/ 119 h 166"/>
                <a:gd name="T76" fmla="*/ 70 w 167"/>
                <a:gd name="T77" fmla="*/ 116 h 166"/>
                <a:gd name="T78" fmla="*/ 58 w 167"/>
                <a:gd name="T79" fmla="*/ 109 h 166"/>
                <a:gd name="T80" fmla="*/ 53 w 167"/>
                <a:gd name="T81" fmla="*/ 103 h 166"/>
                <a:gd name="T82" fmla="*/ 48 w 167"/>
                <a:gd name="T83" fmla="*/ 90 h 166"/>
                <a:gd name="T84" fmla="*/ 48 w 167"/>
                <a:gd name="T85" fmla="*/ 76 h 166"/>
                <a:gd name="T86" fmla="*/ 53 w 167"/>
                <a:gd name="T87" fmla="*/ 63 h 166"/>
                <a:gd name="T88" fmla="*/ 58 w 167"/>
                <a:gd name="T89" fmla="*/ 58 h 166"/>
                <a:gd name="T90" fmla="*/ 70 w 167"/>
                <a:gd name="T91" fmla="*/ 50 h 166"/>
                <a:gd name="T92" fmla="*/ 83 w 167"/>
                <a:gd name="T93" fmla="*/ 47 h 166"/>
                <a:gd name="T94" fmla="*/ 97 w 167"/>
                <a:gd name="T95" fmla="*/ 50 h 166"/>
                <a:gd name="T96" fmla="*/ 109 w 167"/>
                <a:gd name="T97" fmla="*/ 58 h 166"/>
                <a:gd name="T98" fmla="*/ 114 w 167"/>
                <a:gd name="T99" fmla="*/ 63 h 166"/>
                <a:gd name="T100" fmla="*/ 119 w 167"/>
                <a:gd name="T101" fmla="*/ 76 h 166"/>
                <a:gd name="T102" fmla="*/ 119 w 167"/>
                <a:gd name="T103" fmla="*/ 90 h 166"/>
                <a:gd name="T104" fmla="*/ 114 w 167"/>
                <a:gd name="T105" fmla="*/ 103 h 166"/>
                <a:gd name="T106" fmla="*/ 109 w 167"/>
                <a:gd name="T107" fmla="*/ 109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7" h="166">
                  <a:moveTo>
                    <a:pt x="143" y="25"/>
                  </a:moveTo>
                  <a:lnTo>
                    <a:pt x="143" y="25"/>
                  </a:lnTo>
                  <a:lnTo>
                    <a:pt x="136" y="19"/>
                  </a:lnTo>
                  <a:lnTo>
                    <a:pt x="130" y="15"/>
                  </a:lnTo>
                  <a:lnTo>
                    <a:pt x="123" y="9"/>
                  </a:lnTo>
                  <a:lnTo>
                    <a:pt x="114" y="6"/>
                  </a:lnTo>
                  <a:lnTo>
                    <a:pt x="107" y="3"/>
                  </a:lnTo>
                  <a:lnTo>
                    <a:pt x="99" y="2"/>
                  </a:lnTo>
                  <a:lnTo>
                    <a:pt x="91" y="0"/>
                  </a:lnTo>
                  <a:lnTo>
                    <a:pt x="83" y="0"/>
                  </a:lnTo>
                  <a:lnTo>
                    <a:pt x="76" y="0"/>
                  </a:lnTo>
                  <a:lnTo>
                    <a:pt x="68" y="2"/>
                  </a:lnTo>
                  <a:lnTo>
                    <a:pt x="60" y="3"/>
                  </a:lnTo>
                  <a:lnTo>
                    <a:pt x="53" y="6"/>
                  </a:lnTo>
                  <a:lnTo>
                    <a:pt x="45" y="9"/>
                  </a:lnTo>
                  <a:lnTo>
                    <a:pt x="38" y="15"/>
                  </a:lnTo>
                  <a:lnTo>
                    <a:pt x="32" y="19"/>
                  </a:lnTo>
                  <a:lnTo>
                    <a:pt x="25" y="25"/>
                  </a:lnTo>
                  <a:lnTo>
                    <a:pt x="25" y="25"/>
                  </a:lnTo>
                  <a:lnTo>
                    <a:pt x="20" y="31"/>
                  </a:lnTo>
                  <a:lnTo>
                    <a:pt x="15" y="38"/>
                  </a:lnTo>
                  <a:lnTo>
                    <a:pt x="10" y="45"/>
                  </a:lnTo>
                  <a:lnTo>
                    <a:pt x="6" y="52"/>
                  </a:lnTo>
                  <a:lnTo>
                    <a:pt x="4" y="60"/>
                  </a:lnTo>
                  <a:lnTo>
                    <a:pt x="2" y="67"/>
                  </a:lnTo>
                  <a:lnTo>
                    <a:pt x="1" y="75"/>
                  </a:lnTo>
                  <a:lnTo>
                    <a:pt x="0" y="83"/>
                  </a:lnTo>
                  <a:lnTo>
                    <a:pt x="1" y="91"/>
                  </a:lnTo>
                  <a:lnTo>
                    <a:pt x="2" y="99"/>
                  </a:lnTo>
                  <a:lnTo>
                    <a:pt x="4" y="106"/>
                  </a:lnTo>
                  <a:lnTo>
                    <a:pt x="6" y="114"/>
                  </a:lnTo>
                  <a:lnTo>
                    <a:pt x="10" y="121"/>
                  </a:lnTo>
                  <a:lnTo>
                    <a:pt x="15" y="129"/>
                  </a:lnTo>
                  <a:lnTo>
                    <a:pt x="20" y="136"/>
                  </a:lnTo>
                  <a:lnTo>
                    <a:pt x="25" y="142"/>
                  </a:lnTo>
                  <a:lnTo>
                    <a:pt x="25" y="142"/>
                  </a:lnTo>
                  <a:lnTo>
                    <a:pt x="32" y="148"/>
                  </a:lnTo>
                  <a:lnTo>
                    <a:pt x="38" y="153"/>
                  </a:lnTo>
                  <a:lnTo>
                    <a:pt x="45" y="157"/>
                  </a:lnTo>
                  <a:lnTo>
                    <a:pt x="53" y="160"/>
                  </a:lnTo>
                  <a:lnTo>
                    <a:pt x="60" y="163"/>
                  </a:lnTo>
                  <a:lnTo>
                    <a:pt x="68" y="165"/>
                  </a:lnTo>
                  <a:lnTo>
                    <a:pt x="76" y="166"/>
                  </a:lnTo>
                  <a:lnTo>
                    <a:pt x="83" y="166"/>
                  </a:lnTo>
                  <a:lnTo>
                    <a:pt x="91" y="166"/>
                  </a:lnTo>
                  <a:lnTo>
                    <a:pt x="99" y="165"/>
                  </a:lnTo>
                  <a:lnTo>
                    <a:pt x="107" y="163"/>
                  </a:lnTo>
                  <a:lnTo>
                    <a:pt x="114" y="160"/>
                  </a:lnTo>
                  <a:lnTo>
                    <a:pt x="123" y="157"/>
                  </a:lnTo>
                  <a:lnTo>
                    <a:pt x="130" y="153"/>
                  </a:lnTo>
                  <a:lnTo>
                    <a:pt x="136" y="148"/>
                  </a:lnTo>
                  <a:lnTo>
                    <a:pt x="143" y="142"/>
                  </a:lnTo>
                  <a:lnTo>
                    <a:pt x="143" y="142"/>
                  </a:lnTo>
                  <a:lnTo>
                    <a:pt x="148" y="136"/>
                  </a:lnTo>
                  <a:lnTo>
                    <a:pt x="153" y="129"/>
                  </a:lnTo>
                  <a:lnTo>
                    <a:pt x="157" y="121"/>
                  </a:lnTo>
                  <a:lnTo>
                    <a:pt x="161" y="114"/>
                  </a:lnTo>
                  <a:lnTo>
                    <a:pt x="163" y="106"/>
                  </a:lnTo>
                  <a:lnTo>
                    <a:pt x="165" y="99"/>
                  </a:lnTo>
                  <a:lnTo>
                    <a:pt x="166" y="91"/>
                  </a:lnTo>
                  <a:lnTo>
                    <a:pt x="167" y="83"/>
                  </a:lnTo>
                  <a:lnTo>
                    <a:pt x="166" y="75"/>
                  </a:lnTo>
                  <a:lnTo>
                    <a:pt x="165" y="67"/>
                  </a:lnTo>
                  <a:lnTo>
                    <a:pt x="163" y="60"/>
                  </a:lnTo>
                  <a:lnTo>
                    <a:pt x="161" y="52"/>
                  </a:lnTo>
                  <a:lnTo>
                    <a:pt x="157" y="45"/>
                  </a:lnTo>
                  <a:lnTo>
                    <a:pt x="153" y="38"/>
                  </a:lnTo>
                  <a:lnTo>
                    <a:pt x="148" y="31"/>
                  </a:lnTo>
                  <a:lnTo>
                    <a:pt x="143" y="25"/>
                  </a:lnTo>
                  <a:lnTo>
                    <a:pt x="143" y="25"/>
                  </a:lnTo>
                  <a:close/>
                  <a:moveTo>
                    <a:pt x="109" y="109"/>
                  </a:moveTo>
                  <a:lnTo>
                    <a:pt x="109" y="109"/>
                  </a:lnTo>
                  <a:lnTo>
                    <a:pt x="103" y="113"/>
                  </a:lnTo>
                  <a:lnTo>
                    <a:pt x="97" y="116"/>
                  </a:lnTo>
                  <a:lnTo>
                    <a:pt x="90" y="118"/>
                  </a:lnTo>
                  <a:lnTo>
                    <a:pt x="83" y="119"/>
                  </a:lnTo>
                  <a:lnTo>
                    <a:pt x="77" y="118"/>
                  </a:lnTo>
                  <a:lnTo>
                    <a:pt x="70" y="116"/>
                  </a:lnTo>
                  <a:lnTo>
                    <a:pt x="64" y="113"/>
                  </a:lnTo>
                  <a:lnTo>
                    <a:pt x="58" y="109"/>
                  </a:lnTo>
                  <a:lnTo>
                    <a:pt x="58" y="109"/>
                  </a:lnTo>
                  <a:lnTo>
                    <a:pt x="53" y="103"/>
                  </a:lnTo>
                  <a:lnTo>
                    <a:pt x="50" y="97"/>
                  </a:lnTo>
                  <a:lnTo>
                    <a:pt x="48" y="90"/>
                  </a:lnTo>
                  <a:lnTo>
                    <a:pt x="48" y="83"/>
                  </a:lnTo>
                  <a:lnTo>
                    <a:pt x="48" y="76"/>
                  </a:lnTo>
                  <a:lnTo>
                    <a:pt x="50" y="70"/>
                  </a:lnTo>
                  <a:lnTo>
                    <a:pt x="53" y="63"/>
                  </a:lnTo>
                  <a:lnTo>
                    <a:pt x="58" y="58"/>
                  </a:lnTo>
                  <a:lnTo>
                    <a:pt x="58" y="58"/>
                  </a:lnTo>
                  <a:lnTo>
                    <a:pt x="64" y="53"/>
                  </a:lnTo>
                  <a:lnTo>
                    <a:pt x="70" y="50"/>
                  </a:lnTo>
                  <a:lnTo>
                    <a:pt x="77" y="48"/>
                  </a:lnTo>
                  <a:lnTo>
                    <a:pt x="83" y="47"/>
                  </a:lnTo>
                  <a:lnTo>
                    <a:pt x="90" y="48"/>
                  </a:lnTo>
                  <a:lnTo>
                    <a:pt x="97" y="50"/>
                  </a:lnTo>
                  <a:lnTo>
                    <a:pt x="103" y="53"/>
                  </a:lnTo>
                  <a:lnTo>
                    <a:pt x="109" y="58"/>
                  </a:lnTo>
                  <a:lnTo>
                    <a:pt x="109" y="58"/>
                  </a:lnTo>
                  <a:lnTo>
                    <a:pt x="114" y="63"/>
                  </a:lnTo>
                  <a:lnTo>
                    <a:pt x="117" y="70"/>
                  </a:lnTo>
                  <a:lnTo>
                    <a:pt x="119" y="76"/>
                  </a:lnTo>
                  <a:lnTo>
                    <a:pt x="119" y="83"/>
                  </a:lnTo>
                  <a:lnTo>
                    <a:pt x="119" y="90"/>
                  </a:lnTo>
                  <a:lnTo>
                    <a:pt x="117" y="97"/>
                  </a:lnTo>
                  <a:lnTo>
                    <a:pt x="114" y="103"/>
                  </a:lnTo>
                  <a:lnTo>
                    <a:pt x="109" y="109"/>
                  </a:lnTo>
                  <a:lnTo>
                    <a:pt x="109" y="109"/>
                  </a:lnTo>
                  <a:close/>
                </a:path>
              </a:pathLst>
            </a:custGeom>
            <a:grpFill/>
            <a:ln w="19050">
              <a:noFill/>
              <a:prstDash val="solid"/>
              <a:round/>
              <a:headEnd/>
              <a:tailEnd/>
            </a:ln>
            <a:extLst/>
          </p:spPr>
          <p:txBody>
            <a:bodyPr vert="horz" wrap="square" lIns="91440" tIns="45720" rIns="91440" bIns="45720" numCol="1" anchor="t" anchorCtr="0" compatLnSpc="1">
              <a:prstTxWarp prst="textNoShape">
                <a:avLst/>
              </a:prstTxWarp>
            </a:bodyPr>
            <a:lstStyle/>
            <a:p>
              <a:endParaRPr lang="en-US" dirty="0">
                <a:latin typeface="Tahoma" panose="020B0604030504040204" pitchFamily="34" charset="0"/>
              </a:endParaRPr>
            </a:p>
          </p:txBody>
        </p:sp>
        <p:sp>
          <p:nvSpPr>
            <p:cNvPr id="24" name="Freeform 32">
              <a:extLst>
                <a:ext uri="{FF2B5EF4-FFF2-40B4-BE49-F238E27FC236}">
                  <a16:creationId xmlns:a16="http://schemas.microsoft.com/office/drawing/2014/main" id="{A3A79C78-E087-40E4-AC62-8931269C1FDE}"/>
                </a:ext>
              </a:extLst>
            </p:cNvPr>
            <p:cNvSpPr>
              <a:spLocks noEditPoints="1"/>
            </p:cNvSpPr>
            <p:nvPr/>
          </p:nvSpPr>
          <p:spPr bwMode="auto">
            <a:xfrm>
              <a:off x="4197351" y="1474785"/>
              <a:ext cx="517525" cy="515937"/>
            </a:xfrm>
            <a:custGeom>
              <a:avLst/>
              <a:gdLst>
                <a:gd name="T0" fmla="*/ 265 w 326"/>
                <a:gd name="T1" fmla="*/ 36 h 325"/>
                <a:gd name="T2" fmla="*/ 224 w 326"/>
                <a:gd name="T3" fmla="*/ 12 h 325"/>
                <a:gd name="T4" fmla="*/ 178 w 326"/>
                <a:gd name="T5" fmla="*/ 1 h 325"/>
                <a:gd name="T6" fmla="*/ 132 w 326"/>
                <a:gd name="T7" fmla="*/ 3 h 325"/>
                <a:gd name="T8" fmla="*/ 87 w 326"/>
                <a:gd name="T9" fmla="*/ 18 h 325"/>
                <a:gd name="T10" fmla="*/ 48 w 326"/>
                <a:gd name="T11" fmla="*/ 47 h 325"/>
                <a:gd name="T12" fmla="*/ 27 w 326"/>
                <a:gd name="T13" fmla="*/ 72 h 325"/>
                <a:gd name="T14" fmla="*/ 7 w 326"/>
                <a:gd name="T15" fmla="*/ 116 h 325"/>
                <a:gd name="T16" fmla="*/ 0 w 326"/>
                <a:gd name="T17" fmla="*/ 162 h 325"/>
                <a:gd name="T18" fmla="*/ 7 w 326"/>
                <a:gd name="T19" fmla="*/ 209 h 325"/>
                <a:gd name="T20" fmla="*/ 27 w 326"/>
                <a:gd name="T21" fmla="*/ 252 h 325"/>
                <a:gd name="T22" fmla="*/ 47 w 326"/>
                <a:gd name="T23" fmla="*/ 277 h 325"/>
                <a:gd name="T24" fmla="*/ 87 w 326"/>
                <a:gd name="T25" fmla="*/ 306 h 325"/>
                <a:gd name="T26" fmla="*/ 132 w 326"/>
                <a:gd name="T27" fmla="*/ 322 h 325"/>
                <a:gd name="T28" fmla="*/ 178 w 326"/>
                <a:gd name="T29" fmla="*/ 324 h 325"/>
                <a:gd name="T30" fmla="*/ 224 w 326"/>
                <a:gd name="T31" fmla="*/ 313 h 325"/>
                <a:gd name="T32" fmla="*/ 265 w 326"/>
                <a:gd name="T33" fmla="*/ 288 h 325"/>
                <a:gd name="T34" fmla="*/ 289 w 326"/>
                <a:gd name="T35" fmla="*/ 265 h 325"/>
                <a:gd name="T36" fmla="*/ 314 w 326"/>
                <a:gd name="T37" fmla="*/ 224 h 325"/>
                <a:gd name="T38" fmla="*/ 325 w 326"/>
                <a:gd name="T39" fmla="*/ 178 h 325"/>
                <a:gd name="T40" fmla="*/ 323 w 326"/>
                <a:gd name="T41" fmla="*/ 131 h 325"/>
                <a:gd name="T42" fmla="*/ 307 w 326"/>
                <a:gd name="T43" fmla="*/ 86 h 325"/>
                <a:gd name="T44" fmla="*/ 277 w 326"/>
                <a:gd name="T45" fmla="*/ 47 h 325"/>
                <a:gd name="T46" fmla="*/ 248 w 326"/>
                <a:gd name="T47" fmla="*/ 248 h 325"/>
                <a:gd name="T48" fmla="*/ 219 w 326"/>
                <a:gd name="T49" fmla="*/ 269 h 325"/>
                <a:gd name="T50" fmla="*/ 185 w 326"/>
                <a:gd name="T51" fmla="*/ 281 h 325"/>
                <a:gd name="T52" fmla="*/ 151 w 326"/>
                <a:gd name="T53" fmla="*/ 283 h 325"/>
                <a:gd name="T54" fmla="*/ 117 w 326"/>
                <a:gd name="T55" fmla="*/ 274 h 325"/>
                <a:gd name="T56" fmla="*/ 86 w 326"/>
                <a:gd name="T57" fmla="*/ 256 h 325"/>
                <a:gd name="T58" fmla="*/ 68 w 326"/>
                <a:gd name="T59" fmla="*/ 239 h 325"/>
                <a:gd name="T60" fmla="*/ 50 w 326"/>
                <a:gd name="T61" fmla="*/ 208 h 325"/>
                <a:gd name="T62" fmla="*/ 42 w 326"/>
                <a:gd name="T63" fmla="*/ 174 h 325"/>
                <a:gd name="T64" fmla="*/ 44 w 326"/>
                <a:gd name="T65" fmla="*/ 139 h 325"/>
                <a:gd name="T66" fmla="*/ 55 w 326"/>
                <a:gd name="T67" fmla="*/ 106 h 325"/>
                <a:gd name="T68" fmla="*/ 77 w 326"/>
                <a:gd name="T69" fmla="*/ 76 h 325"/>
                <a:gd name="T70" fmla="*/ 96 w 326"/>
                <a:gd name="T71" fmla="*/ 61 h 325"/>
                <a:gd name="T72" fmla="*/ 128 w 326"/>
                <a:gd name="T73" fmla="*/ 46 h 325"/>
                <a:gd name="T74" fmla="*/ 163 w 326"/>
                <a:gd name="T75" fmla="*/ 41 h 325"/>
                <a:gd name="T76" fmla="*/ 197 w 326"/>
                <a:gd name="T77" fmla="*/ 46 h 325"/>
                <a:gd name="T78" fmla="*/ 230 w 326"/>
                <a:gd name="T79" fmla="*/ 61 h 325"/>
                <a:gd name="T80" fmla="*/ 248 w 326"/>
                <a:gd name="T81" fmla="*/ 76 h 325"/>
                <a:gd name="T82" fmla="*/ 270 w 326"/>
                <a:gd name="T83" fmla="*/ 106 h 325"/>
                <a:gd name="T84" fmla="*/ 281 w 326"/>
                <a:gd name="T85" fmla="*/ 139 h 325"/>
                <a:gd name="T86" fmla="*/ 283 w 326"/>
                <a:gd name="T87" fmla="*/ 174 h 325"/>
                <a:gd name="T88" fmla="*/ 275 w 326"/>
                <a:gd name="T89" fmla="*/ 208 h 325"/>
                <a:gd name="T90" fmla="*/ 257 w 326"/>
                <a:gd name="T91" fmla="*/ 239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6" h="325">
                  <a:moveTo>
                    <a:pt x="277" y="47"/>
                  </a:moveTo>
                  <a:lnTo>
                    <a:pt x="277" y="47"/>
                  </a:lnTo>
                  <a:lnTo>
                    <a:pt x="265" y="36"/>
                  </a:lnTo>
                  <a:lnTo>
                    <a:pt x="252" y="26"/>
                  </a:lnTo>
                  <a:lnTo>
                    <a:pt x="238" y="18"/>
                  </a:lnTo>
                  <a:lnTo>
                    <a:pt x="224" y="12"/>
                  </a:lnTo>
                  <a:lnTo>
                    <a:pt x="209" y="7"/>
                  </a:lnTo>
                  <a:lnTo>
                    <a:pt x="193" y="3"/>
                  </a:lnTo>
                  <a:lnTo>
                    <a:pt x="178" y="1"/>
                  </a:lnTo>
                  <a:lnTo>
                    <a:pt x="163" y="0"/>
                  </a:lnTo>
                  <a:lnTo>
                    <a:pt x="147" y="1"/>
                  </a:lnTo>
                  <a:lnTo>
                    <a:pt x="132" y="3"/>
                  </a:lnTo>
                  <a:lnTo>
                    <a:pt x="117" y="7"/>
                  </a:lnTo>
                  <a:lnTo>
                    <a:pt x="102" y="12"/>
                  </a:lnTo>
                  <a:lnTo>
                    <a:pt x="87" y="18"/>
                  </a:lnTo>
                  <a:lnTo>
                    <a:pt x="73" y="26"/>
                  </a:lnTo>
                  <a:lnTo>
                    <a:pt x="60" y="36"/>
                  </a:lnTo>
                  <a:lnTo>
                    <a:pt x="48" y="47"/>
                  </a:lnTo>
                  <a:lnTo>
                    <a:pt x="48" y="47"/>
                  </a:lnTo>
                  <a:lnTo>
                    <a:pt x="36" y="59"/>
                  </a:lnTo>
                  <a:lnTo>
                    <a:pt x="27" y="72"/>
                  </a:lnTo>
                  <a:lnTo>
                    <a:pt x="19" y="86"/>
                  </a:lnTo>
                  <a:lnTo>
                    <a:pt x="12" y="101"/>
                  </a:lnTo>
                  <a:lnTo>
                    <a:pt x="7" y="116"/>
                  </a:lnTo>
                  <a:lnTo>
                    <a:pt x="3" y="131"/>
                  </a:lnTo>
                  <a:lnTo>
                    <a:pt x="1" y="147"/>
                  </a:lnTo>
                  <a:lnTo>
                    <a:pt x="0" y="162"/>
                  </a:lnTo>
                  <a:lnTo>
                    <a:pt x="1" y="178"/>
                  </a:lnTo>
                  <a:lnTo>
                    <a:pt x="3" y="193"/>
                  </a:lnTo>
                  <a:lnTo>
                    <a:pt x="7" y="209"/>
                  </a:lnTo>
                  <a:lnTo>
                    <a:pt x="12" y="224"/>
                  </a:lnTo>
                  <a:lnTo>
                    <a:pt x="19" y="238"/>
                  </a:lnTo>
                  <a:lnTo>
                    <a:pt x="27" y="252"/>
                  </a:lnTo>
                  <a:lnTo>
                    <a:pt x="36" y="265"/>
                  </a:lnTo>
                  <a:lnTo>
                    <a:pt x="47" y="277"/>
                  </a:lnTo>
                  <a:lnTo>
                    <a:pt x="47" y="277"/>
                  </a:lnTo>
                  <a:lnTo>
                    <a:pt x="60" y="288"/>
                  </a:lnTo>
                  <a:lnTo>
                    <a:pt x="73" y="298"/>
                  </a:lnTo>
                  <a:lnTo>
                    <a:pt x="87" y="306"/>
                  </a:lnTo>
                  <a:lnTo>
                    <a:pt x="102" y="313"/>
                  </a:lnTo>
                  <a:lnTo>
                    <a:pt x="117" y="319"/>
                  </a:lnTo>
                  <a:lnTo>
                    <a:pt x="132" y="322"/>
                  </a:lnTo>
                  <a:lnTo>
                    <a:pt x="147" y="324"/>
                  </a:lnTo>
                  <a:lnTo>
                    <a:pt x="162" y="325"/>
                  </a:lnTo>
                  <a:lnTo>
                    <a:pt x="178" y="324"/>
                  </a:lnTo>
                  <a:lnTo>
                    <a:pt x="193" y="322"/>
                  </a:lnTo>
                  <a:lnTo>
                    <a:pt x="209" y="319"/>
                  </a:lnTo>
                  <a:lnTo>
                    <a:pt x="224" y="313"/>
                  </a:lnTo>
                  <a:lnTo>
                    <a:pt x="238" y="306"/>
                  </a:lnTo>
                  <a:lnTo>
                    <a:pt x="252" y="298"/>
                  </a:lnTo>
                  <a:lnTo>
                    <a:pt x="265" y="288"/>
                  </a:lnTo>
                  <a:lnTo>
                    <a:pt x="277" y="277"/>
                  </a:lnTo>
                  <a:lnTo>
                    <a:pt x="277" y="277"/>
                  </a:lnTo>
                  <a:lnTo>
                    <a:pt x="289" y="265"/>
                  </a:lnTo>
                  <a:lnTo>
                    <a:pt x="298" y="252"/>
                  </a:lnTo>
                  <a:lnTo>
                    <a:pt x="307" y="238"/>
                  </a:lnTo>
                  <a:lnTo>
                    <a:pt x="314" y="224"/>
                  </a:lnTo>
                  <a:lnTo>
                    <a:pt x="319" y="209"/>
                  </a:lnTo>
                  <a:lnTo>
                    <a:pt x="323" y="193"/>
                  </a:lnTo>
                  <a:lnTo>
                    <a:pt x="325" y="178"/>
                  </a:lnTo>
                  <a:lnTo>
                    <a:pt x="326" y="162"/>
                  </a:lnTo>
                  <a:lnTo>
                    <a:pt x="325" y="147"/>
                  </a:lnTo>
                  <a:lnTo>
                    <a:pt x="323" y="131"/>
                  </a:lnTo>
                  <a:lnTo>
                    <a:pt x="319" y="116"/>
                  </a:lnTo>
                  <a:lnTo>
                    <a:pt x="314" y="101"/>
                  </a:lnTo>
                  <a:lnTo>
                    <a:pt x="307" y="86"/>
                  </a:lnTo>
                  <a:lnTo>
                    <a:pt x="298" y="72"/>
                  </a:lnTo>
                  <a:lnTo>
                    <a:pt x="289" y="59"/>
                  </a:lnTo>
                  <a:lnTo>
                    <a:pt x="277" y="47"/>
                  </a:lnTo>
                  <a:lnTo>
                    <a:pt x="277" y="47"/>
                  </a:lnTo>
                  <a:close/>
                  <a:moveTo>
                    <a:pt x="248" y="248"/>
                  </a:moveTo>
                  <a:lnTo>
                    <a:pt x="248" y="248"/>
                  </a:lnTo>
                  <a:lnTo>
                    <a:pt x="239" y="256"/>
                  </a:lnTo>
                  <a:lnTo>
                    <a:pt x="230" y="263"/>
                  </a:lnTo>
                  <a:lnTo>
                    <a:pt x="219" y="269"/>
                  </a:lnTo>
                  <a:lnTo>
                    <a:pt x="209" y="274"/>
                  </a:lnTo>
                  <a:lnTo>
                    <a:pt x="197" y="278"/>
                  </a:lnTo>
                  <a:lnTo>
                    <a:pt x="185" y="281"/>
                  </a:lnTo>
                  <a:lnTo>
                    <a:pt x="174" y="283"/>
                  </a:lnTo>
                  <a:lnTo>
                    <a:pt x="162" y="283"/>
                  </a:lnTo>
                  <a:lnTo>
                    <a:pt x="151" y="283"/>
                  </a:lnTo>
                  <a:lnTo>
                    <a:pt x="140" y="281"/>
                  </a:lnTo>
                  <a:lnTo>
                    <a:pt x="128" y="278"/>
                  </a:lnTo>
                  <a:lnTo>
                    <a:pt x="117" y="274"/>
                  </a:lnTo>
                  <a:lnTo>
                    <a:pt x="107" y="269"/>
                  </a:lnTo>
                  <a:lnTo>
                    <a:pt x="96" y="263"/>
                  </a:lnTo>
                  <a:lnTo>
                    <a:pt x="86" y="256"/>
                  </a:lnTo>
                  <a:lnTo>
                    <a:pt x="77" y="248"/>
                  </a:lnTo>
                  <a:lnTo>
                    <a:pt x="77" y="248"/>
                  </a:lnTo>
                  <a:lnTo>
                    <a:pt x="68" y="239"/>
                  </a:lnTo>
                  <a:lnTo>
                    <a:pt x="61" y="229"/>
                  </a:lnTo>
                  <a:lnTo>
                    <a:pt x="55" y="219"/>
                  </a:lnTo>
                  <a:lnTo>
                    <a:pt x="50" y="208"/>
                  </a:lnTo>
                  <a:lnTo>
                    <a:pt x="46" y="196"/>
                  </a:lnTo>
                  <a:lnTo>
                    <a:pt x="44" y="185"/>
                  </a:lnTo>
                  <a:lnTo>
                    <a:pt x="42" y="174"/>
                  </a:lnTo>
                  <a:lnTo>
                    <a:pt x="41" y="162"/>
                  </a:lnTo>
                  <a:lnTo>
                    <a:pt x="42" y="151"/>
                  </a:lnTo>
                  <a:lnTo>
                    <a:pt x="44" y="139"/>
                  </a:lnTo>
                  <a:lnTo>
                    <a:pt x="46" y="128"/>
                  </a:lnTo>
                  <a:lnTo>
                    <a:pt x="50" y="117"/>
                  </a:lnTo>
                  <a:lnTo>
                    <a:pt x="55" y="106"/>
                  </a:lnTo>
                  <a:lnTo>
                    <a:pt x="61" y="96"/>
                  </a:lnTo>
                  <a:lnTo>
                    <a:pt x="68" y="85"/>
                  </a:lnTo>
                  <a:lnTo>
                    <a:pt x="77" y="76"/>
                  </a:lnTo>
                  <a:lnTo>
                    <a:pt x="77" y="76"/>
                  </a:lnTo>
                  <a:lnTo>
                    <a:pt x="86" y="68"/>
                  </a:lnTo>
                  <a:lnTo>
                    <a:pt x="96" y="61"/>
                  </a:lnTo>
                  <a:lnTo>
                    <a:pt x="107" y="55"/>
                  </a:lnTo>
                  <a:lnTo>
                    <a:pt x="117" y="50"/>
                  </a:lnTo>
                  <a:lnTo>
                    <a:pt x="128" y="46"/>
                  </a:lnTo>
                  <a:lnTo>
                    <a:pt x="140" y="43"/>
                  </a:lnTo>
                  <a:lnTo>
                    <a:pt x="151" y="42"/>
                  </a:lnTo>
                  <a:lnTo>
                    <a:pt x="163" y="41"/>
                  </a:lnTo>
                  <a:lnTo>
                    <a:pt x="174" y="42"/>
                  </a:lnTo>
                  <a:lnTo>
                    <a:pt x="185" y="43"/>
                  </a:lnTo>
                  <a:lnTo>
                    <a:pt x="197" y="46"/>
                  </a:lnTo>
                  <a:lnTo>
                    <a:pt x="209" y="50"/>
                  </a:lnTo>
                  <a:lnTo>
                    <a:pt x="219" y="55"/>
                  </a:lnTo>
                  <a:lnTo>
                    <a:pt x="230" y="61"/>
                  </a:lnTo>
                  <a:lnTo>
                    <a:pt x="239" y="68"/>
                  </a:lnTo>
                  <a:lnTo>
                    <a:pt x="248" y="76"/>
                  </a:lnTo>
                  <a:lnTo>
                    <a:pt x="248" y="76"/>
                  </a:lnTo>
                  <a:lnTo>
                    <a:pt x="257" y="85"/>
                  </a:lnTo>
                  <a:lnTo>
                    <a:pt x="264" y="96"/>
                  </a:lnTo>
                  <a:lnTo>
                    <a:pt x="270" y="106"/>
                  </a:lnTo>
                  <a:lnTo>
                    <a:pt x="275" y="117"/>
                  </a:lnTo>
                  <a:lnTo>
                    <a:pt x="279" y="128"/>
                  </a:lnTo>
                  <a:lnTo>
                    <a:pt x="281" y="139"/>
                  </a:lnTo>
                  <a:lnTo>
                    <a:pt x="283" y="151"/>
                  </a:lnTo>
                  <a:lnTo>
                    <a:pt x="284" y="162"/>
                  </a:lnTo>
                  <a:lnTo>
                    <a:pt x="283" y="174"/>
                  </a:lnTo>
                  <a:lnTo>
                    <a:pt x="281" y="185"/>
                  </a:lnTo>
                  <a:lnTo>
                    <a:pt x="279" y="196"/>
                  </a:lnTo>
                  <a:lnTo>
                    <a:pt x="275" y="208"/>
                  </a:lnTo>
                  <a:lnTo>
                    <a:pt x="270" y="219"/>
                  </a:lnTo>
                  <a:lnTo>
                    <a:pt x="264" y="229"/>
                  </a:lnTo>
                  <a:lnTo>
                    <a:pt x="257" y="239"/>
                  </a:lnTo>
                  <a:lnTo>
                    <a:pt x="248" y="248"/>
                  </a:lnTo>
                  <a:lnTo>
                    <a:pt x="248" y="248"/>
                  </a:lnTo>
                  <a:close/>
                </a:path>
              </a:pathLst>
            </a:custGeom>
            <a:grpFill/>
            <a:ln w="19050">
              <a:noFill/>
              <a:prstDash val="solid"/>
              <a:round/>
              <a:headEnd/>
              <a:tailEnd/>
            </a:ln>
            <a:extLst/>
          </p:spPr>
          <p:txBody>
            <a:bodyPr vert="horz" wrap="square" lIns="91440" tIns="45720" rIns="91440" bIns="45720" numCol="1" anchor="t" anchorCtr="0" compatLnSpc="1">
              <a:prstTxWarp prst="textNoShape">
                <a:avLst/>
              </a:prstTxWarp>
            </a:bodyPr>
            <a:lstStyle/>
            <a:p>
              <a:endParaRPr lang="en-US" dirty="0">
                <a:latin typeface="Tahoma" panose="020B0604030504040204" pitchFamily="34" charset="0"/>
              </a:endParaRPr>
            </a:p>
          </p:txBody>
        </p:sp>
        <p:sp>
          <p:nvSpPr>
            <p:cNvPr id="25" name="Freeform 33">
              <a:extLst>
                <a:ext uri="{FF2B5EF4-FFF2-40B4-BE49-F238E27FC236}">
                  <a16:creationId xmlns:a16="http://schemas.microsoft.com/office/drawing/2014/main" id="{135B7C4A-A362-43CD-86D8-C9359554A4C7}"/>
                </a:ext>
              </a:extLst>
            </p:cNvPr>
            <p:cNvSpPr>
              <a:spLocks noEditPoints="1"/>
            </p:cNvSpPr>
            <p:nvPr/>
          </p:nvSpPr>
          <p:spPr bwMode="auto">
            <a:xfrm>
              <a:off x="4322764" y="1600196"/>
              <a:ext cx="265113" cy="263525"/>
            </a:xfrm>
            <a:custGeom>
              <a:avLst/>
              <a:gdLst>
                <a:gd name="T0" fmla="*/ 143 w 167"/>
                <a:gd name="T1" fmla="*/ 25 h 166"/>
                <a:gd name="T2" fmla="*/ 130 w 167"/>
                <a:gd name="T3" fmla="*/ 15 h 166"/>
                <a:gd name="T4" fmla="*/ 114 w 167"/>
                <a:gd name="T5" fmla="*/ 6 h 166"/>
                <a:gd name="T6" fmla="*/ 99 w 167"/>
                <a:gd name="T7" fmla="*/ 2 h 166"/>
                <a:gd name="T8" fmla="*/ 83 w 167"/>
                <a:gd name="T9" fmla="*/ 0 h 166"/>
                <a:gd name="T10" fmla="*/ 68 w 167"/>
                <a:gd name="T11" fmla="*/ 2 h 166"/>
                <a:gd name="T12" fmla="*/ 53 w 167"/>
                <a:gd name="T13" fmla="*/ 6 h 166"/>
                <a:gd name="T14" fmla="*/ 38 w 167"/>
                <a:gd name="T15" fmla="*/ 15 h 166"/>
                <a:gd name="T16" fmla="*/ 25 w 167"/>
                <a:gd name="T17" fmla="*/ 25 h 166"/>
                <a:gd name="T18" fmla="*/ 20 w 167"/>
                <a:gd name="T19" fmla="*/ 31 h 166"/>
                <a:gd name="T20" fmla="*/ 10 w 167"/>
                <a:gd name="T21" fmla="*/ 45 h 166"/>
                <a:gd name="T22" fmla="*/ 4 w 167"/>
                <a:gd name="T23" fmla="*/ 60 h 166"/>
                <a:gd name="T24" fmla="*/ 1 w 167"/>
                <a:gd name="T25" fmla="*/ 75 h 166"/>
                <a:gd name="T26" fmla="*/ 1 w 167"/>
                <a:gd name="T27" fmla="*/ 91 h 166"/>
                <a:gd name="T28" fmla="*/ 4 w 167"/>
                <a:gd name="T29" fmla="*/ 106 h 166"/>
                <a:gd name="T30" fmla="*/ 10 w 167"/>
                <a:gd name="T31" fmla="*/ 121 h 166"/>
                <a:gd name="T32" fmla="*/ 20 w 167"/>
                <a:gd name="T33" fmla="*/ 136 h 166"/>
                <a:gd name="T34" fmla="*/ 25 w 167"/>
                <a:gd name="T35" fmla="*/ 142 h 166"/>
                <a:gd name="T36" fmla="*/ 38 w 167"/>
                <a:gd name="T37" fmla="*/ 153 h 166"/>
                <a:gd name="T38" fmla="*/ 53 w 167"/>
                <a:gd name="T39" fmla="*/ 160 h 166"/>
                <a:gd name="T40" fmla="*/ 68 w 167"/>
                <a:gd name="T41" fmla="*/ 165 h 166"/>
                <a:gd name="T42" fmla="*/ 83 w 167"/>
                <a:gd name="T43" fmla="*/ 166 h 166"/>
                <a:gd name="T44" fmla="*/ 99 w 167"/>
                <a:gd name="T45" fmla="*/ 165 h 166"/>
                <a:gd name="T46" fmla="*/ 114 w 167"/>
                <a:gd name="T47" fmla="*/ 160 h 166"/>
                <a:gd name="T48" fmla="*/ 130 w 167"/>
                <a:gd name="T49" fmla="*/ 153 h 166"/>
                <a:gd name="T50" fmla="*/ 143 w 167"/>
                <a:gd name="T51" fmla="*/ 142 h 166"/>
                <a:gd name="T52" fmla="*/ 148 w 167"/>
                <a:gd name="T53" fmla="*/ 136 h 166"/>
                <a:gd name="T54" fmla="*/ 157 w 167"/>
                <a:gd name="T55" fmla="*/ 121 h 166"/>
                <a:gd name="T56" fmla="*/ 163 w 167"/>
                <a:gd name="T57" fmla="*/ 106 h 166"/>
                <a:gd name="T58" fmla="*/ 166 w 167"/>
                <a:gd name="T59" fmla="*/ 91 h 166"/>
                <a:gd name="T60" fmla="*/ 166 w 167"/>
                <a:gd name="T61" fmla="*/ 75 h 166"/>
                <a:gd name="T62" fmla="*/ 163 w 167"/>
                <a:gd name="T63" fmla="*/ 60 h 166"/>
                <a:gd name="T64" fmla="*/ 157 w 167"/>
                <a:gd name="T65" fmla="*/ 45 h 166"/>
                <a:gd name="T66" fmla="*/ 148 w 167"/>
                <a:gd name="T67" fmla="*/ 31 h 166"/>
                <a:gd name="T68" fmla="*/ 143 w 167"/>
                <a:gd name="T69" fmla="*/ 25 h 166"/>
                <a:gd name="T70" fmla="*/ 109 w 167"/>
                <a:gd name="T71" fmla="*/ 109 h 166"/>
                <a:gd name="T72" fmla="*/ 97 w 167"/>
                <a:gd name="T73" fmla="*/ 116 h 166"/>
                <a:gd name="T74" fmla="*/ 83 w 167"/>
                <a:gd name="T75" fmla="*/ 119 h 166"/>
                <a:gd name="T76" fmla="*/ 70 w 167"/>
                <a:gd name="T77" fmla="*/ 116 h 166"/>
                <a:gd name="T78" fmla="*/ 58 w 167"/>
                <a:gd name="T79" fmla="*/ 109 h 166"/>
                <a:gd name="T80" fmla="*/ 53 w 167"/>
                <a:gd name="T81" fmla="*/ 103 h 166"/>
                <a:gd name="T82" fmla="*/ 48 w 167"/>
                <a:gd name="T83" fmla="*/ 90 h 166"/>
                <a:gd name="T84" fmla="*/ 48 w 167"/>
                <a:gd name="T85" fmla="*/ 76 h 166"/>
                <a:gd name="T86" fmla="*/ 53 w 167"/>
                <a:gd name="T87" fmla="*/ 63 h 166"/>
                <a:gd name="T88" fmla="*/ 58 w 167"/>
                <a:gd name="T89" fmla="*/ 58 h 166"/>
                <a:gd name="T90" fmla="*/ 70 w 167"/>
                <a:gd name="T91" fmla="*/ 50 h 166"/>
                <a:gd name="T92" fmla="*/ 83 w 167"/>
                <a:gd name="T93" fmla="*/ 47 h 166"/>
                <a:gd name="T94" fmla="*/ 97 w 167"/>
                <a:gd name="T95" fmla="*/ 50 h 166"/>
                <a:gd name="T96" fmla="*/ 109 w 167"/>
                <a:gd name="T97" fmla="*/ 58 h 166"/>
                <a:gd name="T98" fmla="*/ 114 w 167"/>
                <a:gd name="T99" fmla="*/ 63 h 166"/>
                <a:gd name="T100" fmla="*/ 119 w 167"/>
                <a:gd name="T101" fmla="*/ 76 h 166"/>
                <a:gd name="T102" fmla="*/ 119 w 167"/>
                <a:gd name="T103" fmla="*/ 90 h 166"/>
                <a:gd name="T104" fmla="*/ 114 w 167"/>
                <a:gd name="T105" fmla="*/ 103 h 166"/>
                <a:gd name="T106" fmla="*/ 109 w 167"/>
                <a:gd name="T107" fmla="*/ 109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7" h="166">
                  <a:moveTo>
                    <a:pt x="143" y="25"/>
                  </a:moveTo>
                  <a:lnTo>
                    <a:pt x="143" y="25"/>
                  </a:lnTo>
                  <a:lnTo>
                    <a:pt x="136" y="19"/>
                  </a:lnTo>
                  <a:lnTo>
                    <a:pt x="130" y="15"/>
                  </a:lnTo>
                  <a:lnTo>
                    <a:pt x="123" y="9"/>
                  </a:lnTo>
                  <a:lnTo>
                    <a:pt x="114" y="6"/>
                  </a:lnTo>
                  <a:lnTo>
                    <a:pt x="107" y="3"/>
                  </a:lnTo>
                  <a:lnTo>
                    <a:pt x="99" y="2"/>
                  </a:lnTo>
                  <a:lnTo>
                    <a:pt x="91" y="0"/>
                  </a:lnTo>
                  <a:lnTo>
                    <a:pt x="83" y="0"/>
                  </a:lnTo>
                  <a:lnTo>
                    <a:pt x="76" y="0"/>
                  </a:lnTo>
                  <a:lnTo>
                    <a:pt x="68" y="2"/>
                  </a:lnTo>
                  <a:lnTo>
                    <a:pt x="60" y="3"/>
                  </a:lnTo>
                  <a:lnTo>
                    <a:pt x="53" y="6"/>
                  </a:lnTo>
                  <a:lnTo>
                    <a:pt x="45" y="9"/>
                  </a:lnTo>
                  <a:lnTo>
                    <a:pt x="38" y="15"/>
                  </a:lnTo>
                  <a:lnTo>
                    <a:pt x="32" y="19"/>
                  </a:lnTo>
                  <a:lnTo>
                    <a:pt x="25" y="25"/>
                  </a:lnTo>
                  <a:lnTo>
                    <a:pt x="25" y="25"/>
                  </a:lnTo>
                  <a:lnTo>
                    <a:pt x="20" y="31"/>
                  </a:lnTo>
                  <a:lnTo>
                    <a:pt x="15" y="38"/>
                  </a:lnTo>
                  <a:lnTo>
                    <a:pt x="10" y="45"/>
                  </a:lnTo>
                  <a:lnTo>
                    <a:pt x="6" y="52"/>
                  </a:lnTo>
                  <a:lnTo>
                    <a:pt x="4" y="60"/>
                  </a:lnTo>
                  <a:lnTo>
                    <a:pt x="2" y="67"/>
                  </a:lnTo>
                  <a:lnTo>
                    <a:pt x="1" y="75"/>
                  </a:lnTo>
                  <a:lnTo>
                    <a:pt x="0" y="83"/>
                  </a:lnTo>
                  <a:lnTo>
                    <a:pt x="1" y="91"/>
                  </a:lnTo>
                  <a:lnTo>
                    <a:pt x="2" y="99"/>
                  </a:lnTo>
                  <a:lnTo>
                    <a:pt x="4" y="106"/>
                  </a:lnTo>
                  <a:lnTo>
                    <a:pt x="6" y="114"/>
                  </a:lnTo>
                  <a:lnTo>
                    <a:pt x="10" y="121"/>
                  </a:lnTo>
                  <a:lnTo>
                    <a:pt x="15" y="129"/>
                  </a:lnTo>
                  <a:lnTo>
                    <a:pt x="20" y="136"/>
                  </a:lnTo>
                  <a:lnTo>
                    <a:pt x="25" y="142"/>
                  </a:lnTo>
                  <a:lnTo>
                    <a:pt x="25" y="142"/>
                  </a:lnTo>
                  <a:lnTo>
                    <a:pt x="32" y="148"/>
                  </a:lnTo>
                  <a:lnTo>
                    <a:pt x="38" y="153"/>
                  </a:lnTo>
                  <a:lnTo>
                    <a:pt x="45" y="157"/>
                  </a:lnTo>
                  <a:lnTo>
                    <a:pt x="53" y="160"/>
                  </a:lnTo>
                  <a:lnTo>
                    <a:pt x="60" y="163"/>
                  </a:lnTo>
                  <a:lnTo>
                    <a:pt x="68" y="165"/>
                  </a:lnTo>
                  <a:lnTo>
                    <a:pt x="76" y="166"/>
                  </a:lnTo>
                  <a:lnTo>
                    <a:pt x="83" y="166"/>
                  </a:lnTo>
                  <a:lnTo>
                    <a:pt x="91" y="166"/>
                  </a:lnTo>
                  <a:lnTo>
                    <a:pt x="99" y="165"/>
                  </a:lnTo>
                  <a:lnTo>
                    <a:pt x="107" y="163"/>
                  </a:lnTo>
                  <a:lnTo>
                    <a:pt x="114" y="160"/>
                  </a:lnTo>
                  <a:lnTo>
                    <a:pt x="123" y="157"/>
                  </a:lnTo>
                  <a:lnTo>
                    <a:pt x="130" y="153"/>
                  </a:lnTo>
                  <a:lnTo>
                    <a:pt x="136" y="148"/>
                  </a:lnTo>
                  <a:lnTo>
                    <a:pt x="143" y="142"/>
                  </a:lnTo>
                  <a:lnTo>
                    <a:pt x="143" y="142"/>
                  </a:lnTo>
                  <a:lnTo>
                    <a:pt x="148" y="136"/>
                  </a:lnTo>
                  <a:lnTo>
                    <a:pt x="153" y="129"/>
                  </a:lnTo>
                  <a:lnTo>
                    <a:pt x="157" y="121"/>
                  </a:lnTo>
                  <a:lnTo>
                    <a:pt x="161" y="114"/>
                  </a:lnTo>
                  <a:lnTo>
                    <a:pt x="163" y="106"/>
                  </a:lnTo>
                  <a:lnTo>
                    <a:pt x="165" y="99"/>
                  </a:lnTo>
                  <a:lnTo>
                    <a:pt x="166" y="91"/>
                  </a:lnTo>
                  <a:lnTo>
                    <a:pt x="167" y="83"/>
                  </a:lnTo>
                  <a:lnTo>
                    <a:pt x="166" y="75"/>
                  </a:lnTo>
                  <a:lnTo>
                    <a:pt x="165" y="67"/>
                  </a:lnTo>
                  <a:lnTo>
                    <a:pt x="163" y="60"/>
                  </a:lnTo>
                  <a:lnTo>
                    <a:pt x="161" y="52"/>
                  </a:lnTo>
                  <a:lnTo>
                    <a:pt x="157" y="45"/>
                  </a:lnTo>
                  <a:lnTo>
                    <a:pt x="153" y="38"/>
                  </a:lnTo>
                  <a:lnTo>
                    <a:pt x="148" y="31"/>
                  </a:lnTo>
                  <a:lnTo>
                    <a:pt x="143" y="25"/>
                  </a:lnTo>
                  <a:lnTo>
                    <a:pt x="143" y="25"/>
                  </a:lnTo>
                  <a:close/>
                  <a:moveTo>
                    <a:pt x="109" y="109"/>
                  </a:moveTo>
                  <a:lnTo>
                    <a:pt x="109" y="109"/>
                  </a:lnTo>
                  <a:lnTo>
                    <a:pt x="103" y="113"/>
                  </a:lnTo>
                  <a:lnTo>
                    <a:pt x="97" y="116"/>
                  </a:lnTo>
                  <a:lnTo>
                    <a:pt x="90" y="118"/>
                  </a:lnTo>
                  <a:lnTo>
                    <a:pt x="83" y="119"/>
                  </a:lnTo>
                  <a:lnTo>
                    <a:pt x="77" y="118"/>
                  </a:lnTo>
                  <a:lnTo>
                    <a:pt x="70" y="116"/>
                  </a:lnTo>
                  <a:lnTo>
                    <a:pt x="64" y="113"/>
                  </a:lnTo>
                  <a:lnTo>
                    <a:pt x="58" y="109"/>
                  </a:lnTo>
                  <a:lnTo>
                    <a:pt x="58" y="109"/>
                  </a:lnTo>
                  <a:lnTo>
                    <a:pt x="53" y="103"/>
                  </a:lnTo>
                  <a:lnTo>
                    <a:pt x="50" y="97"/>
                  </a:lnTo>
                  <a:lnTo>
                    <a:pt x="48" y="90"/>
                  </a:lnTo>
                  <a:lnTo>
                    <a:pt x="48" y="83"/>
                  </a:lnTo>
                  <a:lnTo>
                    <a:pt x="48" y="76"/>
                  </a:lnTo>
                  <a:lnTo>
                    <a:pt x="50" y="70"/>
                  </a:lnTo>
                  <a:lnTo>
                    <a:pt x="53" y="63"/>
                  </a:lnTo>
                  <a:lnTo>
                    <a:pt x="58" y="58"/>
                  </a:lnTo>
                  <a:lnTo>
                    <a:pt x="58" y="58"/>
                  </a:lnTo>
                  <a:lnTo>
                    <a:pt x="64" y="53"/>
                  </a:lnTo>
                  <a:lnTo>
                    <a:pt x="70" y="50"/>
                  </a:lnTo>
                  <a:lnTo>
                    <a:pt x="77" y="48"/>
                  </a:lnTo>
                  <a:lnTo>
                    <a:pt x="83" y="47"/>
                  </a:lnTo>
                  <a:lnTo>
                    <a:pt x="90" y="48"/>
                  </a:lnTo>
                  <a:lnTo>
                    <a:pt x="97" y="50"/>
                  </a:lnTo>
                  <a:lnTo>
                    <a:pt x="103" y="53"/>
                  </a:lnTo>
                  <a:lnTo>
                    <a:pt x="109" y="58"/>
                  </a:lnTo>
                  <a:lnTo>
                    <a:pt x="109" y="58"/>
                  </a:lnTo>
                  <a:lnTo>
                    <a:pt x="114" y="63"/>
                  </a:lnTo>
                  <a:lnTo>
                    <a:pt x="117" y="70"/>
                  </a:lnTo>
                  <a:lnTo>
                    <a:pt x="119" y="76"/>
                  </a:lnTo>
                  <a:lnTo>
                    <a:pt x="119" y="83"/>
                  </a:lnTo>
                  <a:lnTo>
                    <a:pt x="119" y="90"/>
                  </a:lnTo>
                  <a:lnTo>
                    <a:pt x="117" y="97"/>
                  </a:lnTo>
                  <a:lnTo>
                    <a:pt x="114" y="103"/>
                  </a:lnTo>
                  <a:lnTo>
                    <a:pt x="109" y="109"/>
                  </a:lnTo>
                  <a:lnTo>
                    <a:pt x="109" y="109"/>
                  </a:lnTo>
                  <a:close/>
                </a:path>
              </a:pathLst>
            </a:custGeom>
            <a:grpFill/>
            <a:ln w="19050">
              <a:noFill/>
              <a:prstDash val="solid"/>
              <a:round/>
              <a:headEnd/>
              <a:tailEnd/>
            </a:ln>
            <a:extLst/>
          </p:spPr>
          <p:txBody>
            <a:bodyPr vert="horz" wrap="square" lIns="91440" tIns="45720" rIns="91440" bIns="45720" numCol="1" anchor="t" anchorCtr="0" compatLnSpc="1">
              <a:prstTxWarp prst="textNoShape">
                <a:avLst/>
              </a:prstTxWarp>
            </a:bodyPr>
            <a:lstStyle/>
            <a:p>
              <a:endParaRPr lang="en-US" dirty="0">
                <a:latin typeface="Tahoma" panose="020B0604030504040204" pitchFamily="34" charset="0"/>
              </a:endParaRPr>
            </a:p>
          </p:txBody>
        </p:sp>
        <p:sp>
          <p:nvSpPr>
            <p:cNvPr id="26" name="Freeform 34">
              <a:extLst>
                <a:ext uri="{FF2B5EF4-FFF2-40B4-BE49-F238E27FC236}">
                  <a16:creationId xmlns:a16="http://schemas.microsoft.com/office/drawing/2014/main" id="{BAD45222-3E0C-497E-B7DF-C254E525E154}"/>
                </a:ext>
              </a:extLst>
            </p:cNvPr>
            <p:cNvSpPr>
              <a:spLocks/>
            </p:cNvSpPr>
            <p:nvPr/>
          </p:nvSpPr>
          <p:spPr bwMode="auto">
            <a:xfrm>
              <a:off x="4640264" y="1384299"/>
              <a:ext cx="107950" cy="141288"/>
            </a:xfrm>
            <a:custGeom>
              <a:avLst/>
              <a:gdLst>
                <a:gd name="T0" fmla="*/ 10 w 68"/>
                <a:gd name="T1" fmla="*/ 89 h 89"/>
                <a:gd name="T2" fmla="*/ 0 w 68"/>
                <a:gd name="T3" fmla="*/ 58 h 89"/>
                <a:gd name="T4" fmla="*/ 58 w 68"/>
                <a:gd name="T5" fmla="*/ 0 h 89"/>
                <a:gd name="T6" fmla="*/ 68 w 68"/>
                <a:gd name="T7" fmla="*/ 30 h 89"/>
                <a:gd name="T8" fmla="*/ 10 w 68"/>
                <a:gd name="T9" fmla="*/ 89 h 89"/>
              </a:gdLst>
              <a:ahLst/>
              <a:cxnLst>
                <a:cxn ang="0">
                  <a:pos x="T0" y="T1"/>
                </a:cxn>
                <a:cxn ang="0">
                  <a:pos x="T2" y="T3"/>
                </a:cxn>
                <a:cxn ang="0">
                  <a:pos x="T4" y="T5"/>
                </a:cxn>
                <a:cxn ang="0">
                  <a:pos x="T6" y="T7"/>
                </a:cxn>
                <a:cxn ang="0">
                  <a:pos x="T8" y="T9"/>
                </a:cxn>
              </a:cxnLst>
              <a:rect l="0" t="0" r="r" b="b"/>
              <a:pathLst>
                <a:path w="68" h="89">
                  <a:moveTo>
                    <a:pt x="10" y="89"/>
                  </a:moveTo>
                  <a:lnTo>
                    <a:pt x="0" y="58"/>
                  </a:lnTo>
                  <a:lnTo>
                    <a:pt x="58" y="0"/>
                  </a:lnTo>
                  <a:lnTo>
                    <a:pt x="68" y="30"/>
                  </a:lnTo>
                  <a:lnTo>
                    <a:pt x="10" y="89"/>
                  </a:lnTo>
                  <a:close/>
                </a:path>
              </a:pathLst>
            </a:custGeom>
            <a:grpFill/>
            <a:ln w="19050">
              <a:noFill/>
              <a:prstDash val="solid"/>
              <a:round/>
              <a:headEnd/>
              <a:tailEnd/>
            </a:ln>
            <a:extLst/>
          </p:spPr>
          <p:txBody>
            <a:bodyPr vert="horz" wrap="square" lIns="91440" tIns="45720" rIns="91440" bIns="45720" numCol="1" anchor="t" anchorCtr="0" compatLnSpc="1">
              <a:prstTxWarp prst="textNoShape">
                <a:avLst/>
              </a:prstTxWarp>
            </a:bodyPr>
            <a:lstStyle/>
            <a:p>
              <a:endParaRPr lang="en-US" dirty="0">
                <a:latin typeface="Tahoma" panose="020B0604030504040204" pitchFamily="34" charset="0"/>
              </a:endParaRPr>
            </a:p>
          </p:txBody>
        </p:sp>
        <p:sp>
          <p:nvSpPr>
            <p:cNvPr id="27" name="Freeform 35">
              <a:extLst>
                <a:ext uri="{FF2B5EF4-FFF2-40B4-BE49-F238E27FC236}">
                  <a16:creationId xmlns:a16="http://schemas.microsoft.com/office/drawing/2014/main" id="{4C863921-DE71-47F2-A151-3872DC01EC1D}"/>
                </a:ext>
              </a:extLst>
            </p:cNvPr>
            <p:cNvSpPr>
              <a:spLocks/>
            </p:cNvSpPr>
            <p:nvPr/>
          </p:nvSpPr>
          <p:spPr bwMode="auto">
            <a:xfrm>
              <a:off x="4656140" y="1431924"/>
              <a:ext cx="139700" cy="109538"/>
            </a:xfrm>
            <a:custGeom>
              <a:avLst/>
              <a:gdLst>
                <a:gd name="T0" fmla="*/ 0 w 88"/>
                <a:gd name="T1" fmla="*/ 59 h 69"/>
                <a:gd name="T2" fmla="*/ 31 w 88"/>
                <a:gd name="T3" fmla="*/ 69 h 69"/>
                <a:gd name="T4" fmla="*/ 88 w 88"/>
                <a:gd name="T5" fmla="*/ 10 h 69"/>
                <a:gd name="T6" fmla="*/ 58 w 88"/>
                <a:gd name="T7" fmla="*/ 0 h 69"/>
                <a:gd name="T8" fmla="*/ 0 w 88"/>
                <a:gd name="T9" fmla="*/ 59 h 69"/>
              </a:gdLst>
              <a:ahLst/>
              <a:cxnLst>
                <a:cxn ang="0">
                  <a:pos x="T0" y="T1"/>
                </a:cxn>
                <a:cxn ang="0">
                  <a:pos x="T2" y="T3"/>
                </a:cxn>
                <a:cxn ang="0">
                  <a:pos x="T4" y="T5"/>
                </a:cxn>
                <a:cxn ang="0">
                  <a:pos x="T6" y="T7"/>
                </a:cxn>
                <a:cxn ang="0">
                  <a:pos x="T8" y="T9"/>
                </a:cxn>
              </a:cxnLst>
              <a:rect l="0" t="0" r="r" b="b"/>
              <a:pathLst>
                <a:path w="88" h="69">
                  <a:moveTo>
                    <a:pt x="0" y="59"/>
                  </a:moveTo>
                  <a:lnTo>
                    <a:pt x="31" y="69"/>
                  </a:lnTo>
                  <a:lnTo>
                    <a:pt x="88" y="10"/>
                  </a:lnTo>
                  <a:lnTo>
                    <a:pt x="58" y="0"/>
                  </a:lnTo>
                  <a:lnTo>
                    <a:pt x="0" y="59"/>
                  </a:lnTo>
                  <a:close/>
                </a:path>
              </a:pathLst>
            </a:custGeom>
            <a:grpFill/>
            <a:ln w="19050">
              <a:noFill/>
              <a:prstDash val="solid"/>
              <a:round/>
              <a:headEnd/>
              <a:tailEnd/>
            </a:ln>
            <a:extLst/>
          </p:spPr>
          <p:txBody>
            <a:bodyPr vert="horz" wrap="square" lIns="91440" tIns="45720" rIns="91440" bIns="45720" numCol="1" anchor="t" anchorCtr="0" compatLnSpc="1">
              <a:prstTxWarp prst="textNoShape">
                <a:avLst/>
              </a:prstTxWarp>
            </a:bodyPr>
            <a:lstStyle/>
            <a:p>
              <a:endParaRPr lang="en-US" dirty="0">
                <a:latin typeface="Tahoma" panose="020B0604030504040204" pitchFamily="34" charset="0"/>
              </a:endParaRPr>
            </a:p>
          </p:txBody>
        </p:sp>
        <p:sp>
          <p:nvSpPr>
            <p:cNvPr id="28" name="Line 36">
              <a:extLst>
                <a:ext uri="{FF2B5EF4-FFF2-40B4-BE49-F238E27FC236}">
                  <a16:creationId xmlns:a16="http://schemas.microsoft.com/office/drawing/2014/main" id="{B526F3AD-4AA9-4108-87A5-E647C6F1F167}"/>
                </a:ext>
              </a:extLst>
            </p:cNvPr>
            <p:cNvSpPr>
              <a:spLocks noChangeShapeType="1"/>
            </p:cNvSpPr>
            <p:nvPr/>
          </p:nvSpPr>
          <p:spPr bwMode="auto">
            <a:xfrm flipV="1">
              <a:off x="4452938" y="1419226"/>
              <a:ext cx="309563" cy="309562"/>
            </a:xfrm>
            <a:prstGeom prst="line">
              <a:avLst/>
            </a:prstGeom>
            <a:grpFill/>
            <a:ln w="19050">
              <a:noFill/>
              <a:prstDash val="solid"/>
              <a:round/>
              <a:headEnd/>
              <a:tailEnd/>
            </a:ln>
            <a:extLst/>
          </p:spPr>
          <p:txBody>
            <a:bodyPr vert="horz" wrap="square" lIns="91440" tIns="45720" rIns="91440" bIns="45720" numCol="1" anchor="t" anchorCtr="0" compatLnSpc="1">
              <a:prstTxWarp prst="textNoShape">
                <a:avLst/>
              </a:prstTxWarp>
            </a:bodyPr>
            <a:lstStyle/>
            <a:p>
              <a:endParaRPr lang="en-US" dirty="0">
                <a:latin typeface="Tahoma" panose="020B0604030504040204" pitchFamily="34" charset="0"/>
              </a:endParaRPr>
            </a:p>
          </p:txBody>
        </p:sp>
      </p:grpSp>
      <p:grpSp>
        <p:nvGrpSpPr>
          <p:cNvPr id="29" name="Group 49">
            <a:extLst>
              <a:ext uri="{FF2B5EF4-FFF2-40B4-BE49-F238E27FC236}">
                <a16:creationId xmlns:a16="http://schemas.microsoft.com/office/drawing/2014/main" id="{2B0F22CE-446E-4782-8AA6-500611E6B581}"/>
              </a:ext>
            </a:extLst>
          </p:cNvPr>
          <p:cNvGrpSpPr/>
          <p:nvPr/>
        </p:nvGrpSpPr>
        <p:grpSpPr>
          <a:xfrm>
            <a:off x="7048159" y="2409169"/>
            <a:ext cx="769635" cy="560261"/>
            <a:chOff x="3696003" y="4646635"/>
            <a:chExt cx="769635" cy="630244"/>
          </a:xfrm>
          <a:solidFill>
            <a:schemeClr val="bg1"/>
          </a:solidFill>
        </p:grpSpPr>
        <p:sp>
          <p:nvSpPr>
            <p:cNvPr id="30" name="Freeform 314">
              <a:extLst>
                <a:ext uri="{FF2B5EF4-FFF2-40B4-BE49-F238E27FC236}">
                  <a16:creationId xmlns:a16="http://schemas.microsoft.com/office/drawing/2014/main" id="{180ABF2C-34BE-44E1-9B0F-2D3958C08DA0}"/>
                </a:ext>
              </a:extLst>
            </p:cNvPr>
            <p:cNvSpPr>
              <a:spLocks/>
            </p:cNvSpPr>
            <p:nvPr/>
          </p:nvSpPr>
          <p:spPr bwMode="auto">
            <a:xfrm>
              <a:off x="3896397" y="4735531"/>
              <a:ext cx="149590" cy="131763"/>
            </a:xfrm>
            <a:custGeom>
              <a:avLst/>
              <a:gdLst>
                <a:gd name="T0" fmla="*/ 106 w 106"/>
                <a:gd name="T1" fmla="*/ 83 h 83"/>
                <a:gd name="T2" fmla="*/ 106 w 106"/>
                <a:gd name="T3" fmla="*/ 83 h 83"/>
                <a:gd name="T4" fmla="*/ 106 w 106"/>
                <a:gd name="T5" fmla="*/ 24 h 83"/>
                <a:gd name="T6" fmla="*/ 106 w 106"/>
                <a:gd name="T7" fmla="*/ 24 h 83"/>
                <a:gd name="T8" fmla="*/ 105 w 106"/>
                <a:gd name="T9" fmla="*/ 18 h 83"/>
                <a:gd name="T10" fmla="*/ 102 w 106"/>
                <a:gd name="T11" fmla="*/ 13 h 83"/>
                <a:gd name="T12" fmla="*/ 98 w 106"/>
                <a:gd name="T13" fmla="*/ 8 h 83"/>
                <a:gd name="T14" fmla="*/ 93 w 106"/>
                <a:gd name="T15" fmla="*/ 6 h 83"/>
                <a:gd name="T16" fmla="*/ 93 w 106"/>
                <a:gd name="T17" fmla="*/ 6 h 83"/>
                <a:gd name="T18" fmla="*/ 83 w 106"/>
                <a:gd name="T19" fmla="*/ 3 h 83"/>
                <a:gd name="T20" fmla="*/ 72 w 106"/>
                <a:gd name="T21" fmla="*/ 1 h 83"/>
                <a:gd name="T22" fmla="*/ 62 w 106"/>
                <a:gd name="T23" fmla="*/ 0 h 83"/>
                <a:gd name="T24" fmla="*/ 52 w 106"/>
                <a:gd name="T25" fmla="*/ 0 h 83"/>
                <a:gd name="T26" fmla="*/ 42 w 106"/>
                <a:gd name="T27" fmla="*/ 0 h 83"/>
                <a:gd name="T28" fmla="*/ 32 w 106"/>
                <a:gd name="T29" fmla="*/ 1 h 83"/>
                <a:gd name="T30" fmla="*/ 23 w 106"/>
                <a:gd name="T31" fmla="*/ 3 h 83"/>
                <a:gd name="T32" fmla="*/ 13 w 106"/>
                <a:gd name="T33" fmla="*/ 6 h 83"/>
                <a:gd name="T34" fmla="*/ 13 w 106"/>
                <a:gd name="T35" fmla="*/ 6 h 83"/>
                <a:gd name="T36" fmla="*/ 8 w 106"/>
                <a:gd name="T37" fmla="*/ 8 h 83"/>
                <a:gd name="T38" fmla="*/ 4 w 106"/>
                <a:gd name="T39" fmla="*/ 13 h 83"/>
                <a:gd name="T40" fmla="*/ 1 w 106"/>
                <a:gd name="T41" fmla="*/ 18 h 83"/>
                <a:gd name="T42" fmla="*/ 0 w 106"/>
                <a:gd name="T43" fmla="*/ 24 h 83"/>
                <a:gd name="T44" fmla="*/ 0 w 106"/>
                <a:gd name="T45" fmla="*/ 24 h 83"/>
                <a:gd name="T46" fmla="*/ 0 w 106"/>
                <a:gd name="T47" fmla="*/ 83 h 83"/>
                <a:gd name="T48" fmla="*/ 106 w 106"/>
                <a:gd name="T49"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6" h="83">
                  <a:moveTo>
                    <a:pt x="106" y="83"/>
                  </a:moveTo>
                  <a:lnTo>
                    <a:pt x="106" y="83"/>
                  </a:lnTo>
                  <a:lnTo>
                    <a:pt x="106" y="24"/>
                  </a:lnTo>
                  <a:lnTo>
                    <a:pt x="106" y="24"/>
                  </a:lnTo>
                  <a:lnTo>
                    <a:pt x="105" y="18"/>
                  </a:lnTo>
                  <a:lnTo>
                    <a:pt x="102" y="13"/>
                  </a:lnTo>
                  <a:lnTo>
                    <a:pt x="98" y="8"/>
                  </a:lnTo>
                  <a:lnTo>
                    <a:pt x="93" y="6"/>
                  </a:lnTo>
                  <a:lnTo>
                    <a:pt x="93" y="6"/>
                  </a:lnTo>
                  <a:lnTo>
                    <a:pt x="83" y="3"/>
                  </a:lnTo>
                  <a:lnTo>
                    <a:pt x="72" y="1"/>
                  </a:lnTo>
                  <a:lnTo>
                    <a:pt x="62" y="0"/>
                  </a:lnTo>
                  <a:lnTo>
                    <a:pt x="52" y="0"/>
                  </a:lnTo>
                  <a:lnTo>
                    <a:pt x="42" y="0"/>
                  </a:lnTo>
                  <a:lnTo>
                    <a:pt x="32" y="1"/>
                  </a:lnTo>
                  <a:lnTo>
                    <a:pt x="23" y="3"/>
                  </a:lnTo>
                  <a:lnTo>
                    <a:pt x="13" y="6"/>
                  </a:lnTo>
                  <a:lnTo>
                    <a:pt x="13" y="6"/>
                  </a:lnTo>
                  <a:lnTo>
                    <a:pt x="8" y="8"/>
                  </a:lnTo>
                  <a:lnTo>
                    <a:pt x="4" y="13"/>
                  </a:lnTo>
                  <a:lnTo>
                    <a:pt x="1" y="18"/>
                  </a:lnTo>
                  <a:lnTo>
                    <a:pt x="0" y="24"/>
                  </a:lnTo>
                  <a:lnTo>
                    <a:pt x="0" y="24"/>
                  </a:lnTo>
                  <a:lnTo>
                    <a:pt x="0" y="83"/>
                  </a:lnTo>
                  <a:lnTo>
                    <a:pt x="106" y="83"/>
                  </a:lnTo>
                  <a:close/>
                </a:path>
              </a:pathLst>
            </a:custGeom>
            <a:grpFill/>
            <a:ln w="19050">
              <a:noFill/>
              <a:prstDash val="solid"/>
              <a:round/>
              <a:headEnd/>
              <a:tailEnd/>
            </a:ln>
            <a:extLst/>
          </p:spPr>
          <p:txBody>
            <a:bodyPr vert="horz" wrap="square" lIns="91440" tIns="45720" rIns="91440" bIns="45720" numCol="1" anchor="t" anchorCtr="0" compatLnSpc="1">
              <a:prstTxWarp prst="textNoShape">
                <a:avLst/>
              </a:prstTxWarp>
            </a:bodyPr>
            <a:lstStyle/>
            <a:p>
              <a:endParaRPr lang="en-US" dirty="0">
                <a:latin typeface="Tahoma" panose="020B0604030504040204" pitchFamily="34" charset="0"/>
              </a:endParaRPr>
            </a:p>
          </p:txBody>
        </p:sp>
        <p:sp>
          <p:nvSpPr>
            <p:cNvPr id="31" name="Freeform 315">
              <a:extLst>
                <a:ext uri="{FF2B5EF4-FFF2-40B4-BE49-F238E27FC236}">
                  <a16:creationId xmlns:a16="http://schemas.microsoft.com/office/drawing/2014/main" id="{CCE10B08-982D-4161-9CD5-B3D3912A4712}"/>
                </a:ext>
              </a:extLst>
            </p:cNvPr>
            <p:cNvSpPr>
              <a:spLocks/>
            </p:cNvSpPr>
            <p:nvPr/>
          </p:nvSpPr>
          <p:spPr bwMode="auto">
            <a:xfrm>
              <a:off x="3933089" y="4646635"/>
              <a:ext cx="74795" cy="87313"/>
            </a:xfrm>
            <a:custGeom>
              <a:avLst/>
              <a:gdLst>
                <a:gd name="T0" fmla="*/ 53 w 53"/>
                <a:gd name="T1" fmla="*/ 27 h 55"/>
                <a:gd name="T2" fmla="*/ 53 w 53"/>
                <a:gd name="T3" fmla="*/ 27 h 55"/>
                <a:gd name="T4" fmla="*/ 53 w 53"/>
                <a:gd name="T5" fmla="*/ 34 h 55"/>
                <a:gd name="T6" fmla="*/ 51 w 53"/>
                <a:gd name="T7" fmla="*/ 39 h 55"/>
                <a:gd name="T8" fmla="*/ 48 w 53"/>
                <a:gd name="T9" fmla="*/ 43 h 55"/>
                <a:gd name="T10" fmla="*/ 45 w 53"/>
                <a:gd name="T11" fmla="*/ 47 h 55"/>
                <a:gd name="T12" fmla="*/ 41 w 53"/>
                <a:gd name="T13" fmla="*/ 50 h 55"/>
                <a:gd name="T14" fmla="*/ 37 w 53"/>
                <a:gd name="T15" fmla="*/ 53 h 55"/>
                <a:gd name="T16" fmla="*/ 32 w 53"/>
                <a:gd name="T17" fmla="*/ 54 h 55"/>
                <a:gd name="T18" fmla="*/ 26 w 53"/>
                <a:gd name="T19" fmla="*/ 55 h 55"/>
                <a:gd name="T20" fmla="*/ 26 w 53"/>
                <a:gd name="T21" fmla="*/ 55 h 55"/>
                <a:gd name="T22" fmla="*/ 21 w 53"/>
                <a:gd name="T23" fmla="*/ 54 h 55"/>
                <a:gd name="T24" fmla="*/ 16 w 53"/>
                <a:gd name="T25" fmla="*/ 53 h 55"/>
                <a:gd name="T26" fmla="*/ 11 w 53"/>
                <a:gd name="T27" fmla="*/ 50 h 55"/>
                <a:gd name="T28" fmla="*/ 7 w 53"/>
                <a:gd name="T29" fmla="*/ 47 h 55"/>
                <a:gd name="T30" fmla="*/ 4 w 53"/>
                <a:gd name="T31" fmla="*/ 43 h 55"/>
                <a:gd name="T32" fmla="*/ 2 w 53"/>
                <a:gd name="T33" fmla="*/ 39 h 55"/>
                <a:gd name="T34" fmla="*/ 0 w 53"/>
                <a:gd name="T35" fmla="*/ 34 h 55"/>
                <a:gd name="T36" fmla="*/ 0 w 53"/>
                <a:gd name="T37" fmla="*/ 27 h 55"/>
                <a:gd name="T38" fmla="*/ 0 w 53"/>
                <a:gd name="T39" fmla="*/ 27 h 55"/>
                <a:gd name="T40" fmla="*/ 0 w 53"/>
                <a:gd name="T41" fmla="*/ 22 h 55"/>
                <a:gd name="T42" fmla="*/ 2 w 53"/>
                <a:gd name="T43" fmla="*/ 17 h 55"/>
                <a:gd name="T44" fmla="*/ 4 w 53"/>
                <a:gd name="T45" fmla="*/ 12 h 55"/>
                <a:gd name="T46" fmla="*/ 7 w 53"/>
                <a:gd name="T47" fmla="*/ 8 h 55"/>
                <a:gd name="T48" fmla="*/ 11 w 53"/>
                <a:gd name="T49" fmla="*/ 5 h 55"/>
                <a:gd name="T50" fmla="*/ 16 w 53"/>
                <a:gd name="T51" fmla="*/ 2 h 55"/>
                <a:gd name="T52" fmla="*/ 21 w 53"/>
                <a:gd name="T53" fmla="*/ 1 h 55"/>
                <a:gd name="T54" fmla="*/ 26 w 53"/>
                <a:gd name="T55" fmla="*/ 0 h 55"/>
                <a:gd name="T56" fmla="*/ 26 w 53"/>
                <a:gd name="T57" fmla="*/ 0 h 55"/>
                <a:gd name="T58" fmla="*/ 32 w 53"/>
                <a:gd name="T59" fmla="*/ 1 h 55"/>
                <a:gd name="T60" fmla="*/ 37 w 53"/>
                <a:gd name="T61" fmla="*/ 2 h 55"/>
                <a:gd name="T62" fmla="*/ 41 w 53"/>
                <a:gd name="T63" fmla="*/ 5 h 55"/>
                <a:gd name="T64" fmla="*/ 45 w 53"/>
                <a:gd name="T65" fmla="*/ 8 h 55"/>
                <a:gd name="T66" fmla="*/ 48 w 53"/>
                <a:gd name="T67" fmla="*/ 12 h 55"/>
                <a:gd name="T68" fmla="*/ 51 w 53"/>
                <a:gd name="T69" fmla="*/ 17 h 55"/>
                <a:gd name="T70" fmla="*/ 53 w 53"/>
                <a:gd name="T71" fmla="*/ 22 h 55"/>
                <a:gd name="T72" fmla="*/ 53 w 53"/>
                <a:gd name="T73" fmla="*/ 27 h 55"/>
                <a:gd name="T74" fmla="*/ 53 w 53"/>
                <a:gd name="T75" fmla="*/ 2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3" h="55">
                  <a:moveTo>
                    <a:pt x="53" y="27"/>
                  </a:moveTo>
                  <a:lnTo>
                    <a:pt x="53" y="27"/>
                  </a:lnTo>
                  <a:lnTo>
                    <a:pt x="53" y="34"/>
                  </a:lnTo>
                  <a:lnTo>
                    <a:pt x="51" y="39"/>
                  </a:lnTo>
                  <a:lnTo>
                    <a:pt x="48" y="43"/>
                  </a:lnTo>
                  <a:lnTo>
                    <a:pt x="45" y="47"/>
                  </a:lnTo>
                  <a:lnTo>
                    <a:pt x="41" y="50"/>
                  </a:lnTo>
                  <a:lnTo>
                    <a:pt x="37" y="53"/>
                  </a:lnTo>
                  <a:lnTo>
                    <a:pt x="32" y="54"/>
                  </a:lnTo>
                  <a:lnTo>
                    <a:pt x="26" y="55"/>
                  </a:lnTo>
                  <a:lnTo>
                    <a:pt x="26" y="55"/>
                  </a:lnTo>
                  <a:lnTo>
                    <a:pt x="21" y="54"/>
                  </a:lnTo>
                  <a:lnTo>
                    <a:pt x="16" y="53"/>
                  </a:lnTo>
                  <a:lnTo>
                    <a:pt x="11" y="50"/>
                  </a:lnTo>
                  <a:lnTo>
                    <a:pt x="7" y="47"/>
                  </a:lnTo>
                  <a:lnTo>
                    <a:pt x="4" y="43"/>
                  </a:lnTo>
                  <a:lnTo>
                    <a:pt x="2" y="39"/>
                  </a:lnTo>
                  <a:lnTo>
                    <a:pt x="0" y="34"/>
                  </a:lnTo>
                  <a:lnTo>
                    <a:pt x="0" y="27"/>
                  </a:lnTo>
                  <a:lnTo>
                    <a:pt x="0" y="27"/>
                  </a:lnTo>
                  <a:lnTo>
                    <a:pt x="0" y="22"/>
                  </a:lnTo>
                  <a:lnTo>
                    <a:pt x="2" y="17"/>
                  </a:lnTo>
                  <a:lnTo>
                    <a:pt x="4" y="12"/>
                  </a:lnTo>
                  <a:lnTo>
                    <a:pt x="7" y="8"/>
                  </a:lnTo>
                  <a:lnTo>
                    <a:pt x="11" y="5"/>
                  </a:lnTo>
                  <a:lnTo>
                    <a:pt x="16" y="2"/>
                  </a:lnTo>
                  <a:lnTo>
                    <a:pt x="21" y="1"/>
                  </a:lnTo>
                  <a:lnTo>
                    <a:pt x="26" y="0"/>
                  </a:lnTo>
                  <a:lnTo>
                    <a:pt x="26" y="0"/>
                  </a:lnTo>
                  <a:lnTo>
                    <a:pt x="32" y="1"/>
                  </a:lnTo>
                  <a:lnTo>
                    <a:pt x="37" y="2"/>
                  </a:lnTo>
                  <a:lnTo>
                    <a:pt x="41" y="5"/>
                  </a:lnTo>
                  <a:lnTo>
                    <a:pt x="45" y="8"/>
                  </a:lnTo>
                  <a:lnTo>
                    <a:pt x="48" y="12"/>
                  </a:lnTo>
                  <a:lnTo>
                    <a:pt x="51" y="17"/>
                  </a:lnTo>
                  <a:lnTo>
                    <a:pt x="53" y="22"/>
                  </a:lnTo>
                  <a:lnTo>
                    <a:pt x="53" y="27"/>
                  </a:lnTo>
                  <a:lnTo>
                    <a:pt x="53" y="27"/>
                  </a:lnTo>
                  <a:close/>
                </a:path>
              </a:pathLst>
            </a:custGeom>
            <a:grpFill/>
            <a:ln w="19050">
              <a:noFill/>
              <a:prstDash val="solid"/>
              <a:round/>
              <a:headEnd/>
              <a:tailEnd/>
            </a:ln>
            <a:extLst/>
          </p:spPr>
          <p:txBody>
            <a:bodyPr vert="horz" wrap="square" lIns="91440" tIns="45720" rIns="91440" bIns="45720" numCol="1" anchor="t" anchorCtr="0" compatLnSpc="1">
              <a:prstTxWarp prst="textNoShape">
                <a:avLst/>
              </a:prstTxWarp>
            </a:bodyPr>
            <a:lstStyle/>
            <a:p>
              <a:endParaRPr lang="en-US" dirty="0">
                <a:latin typeface="Tahoma" panose="020B0604030504040204" pitchFamily="34" charset="0"/>
              </a:endParaRPr>
            </a:p>
          </p:txBody>
        </p:sp>
        <p:sp>
          <p:nvSpPr>
            <p:cNvPr id="32" name="Line 316">
              <a:extLst>
                <a:ext uri="{FF2B5EF4-FFF2-40B4-BE49-F238E27FC236}">
                  <a16:creationId xmlns:a16="http://schemas.microsoft.com/office/drawing/2014/main" id="{E343D5A8-6AEA-48D3-A45D-6FDBE3505014}"/>
                </a:ext>
              </a:extLst>
            </p:cNvPr>
            <p:cNvSpPr>
              <a:spLocks noChangeShapeType="1"/>
            </p:cNvSpPr>
            <p:nvPr/>
          </p:nvSpPr>
          <p:spPr bwMode="auto">
            <a:xfrm>
              <a:off x="3930267" y="4779985"/>
              <a:ext cx="0" cy="85725"/>
            </a:xfrm>
            <a:prstGeom prst="line">
              <a:avLst/>
            </a:prstGeom>
            <a:grpFill/>
            <a:ln w="19050">
              <a:noFill/>
              <a:prstDash val="solid"/>
              <a:round/>
              <a:headEnd/>
              <a:tailEnd/>
            </a:ln>
            <a:extLst/>
          </p:spPr>
          <p:txBody>
            <a:bodyPr vert="horz" wrap="square" lIns="91440" tIns="45720" rIns="91440" bIns="45720" numCol="1" anchor="t" anchorCtr="0" compatLnSpc="1">
              <a:prstTxWarp prst="textNoShape">
                <a:avLst/>
              </a:prstTxWarp>
            </a:bodyPr>
            <a:lstStyle/>
            <a:p>
              <a:endParaRPr lang="en-US" dirty="0">
                <a:latin typeface="Tahoma" panose="020B0604030504040204" pitchFamily="34" charset="0"/>
              </a:endParaRPr>
            </a:p>
          </p:txBody>
        </p:sp>
        <p:sp>
          <p:nvSpPr>
            <p:cNvPr id="33" name="Line 317">
              <a:extLst>
                <a:ext uri="{FF2B5EF4-FFF2-40B4-BE49-F238E27FC236}">
                  <a16:creationId xmlns:a16="http://schemas.microsoft.com/office/drawing/2014/main" id="{9032DDB8-BADC-4957-A56C-745E2603BD9A}"/>
                </a:ext>
              </a:extLst>
            </p:cNvPr>
            <p:cNvSpPr>
              <a:spLocks noChangeShapeType="1"/>
            </p:cNvSpPr>
            <p:nvPr/>
          </p:nvSpPr>
          <p:spPr bwMode="auto">
            <a:xfrm>
              <a:off x="4010706" y="4779985"/>
              <a:ext cx="0" cy="85725"/>
            </a:xfrm>
            <a:prstGeom prst="line">
              <a:avLst/>
            </a:prstGeom>
            <a:grpFill/>
            <a:ln w="19050">
              <a:noFill/>
              <a:prstDash val="solid"/>
              <a:round/>
              <a:headEnd/>
              <a:tailEnd/>
            </a:ln>
            <a:extLst/>
          </p:spPr>
          <p:txBody>
            <a:bodyPr vert="horz" wrap="square" lIns="91440" tIns="45720" rIns="91440" bIns="45720" numCol="1" anchor="t" anchorCtr="0" compatLnSpc="1">
              <a:prstTxWarp prst="textNoShape">
                <a:avLst/>
              </a:prstTxWarp>
            </a:bodyPr>
            <a:lstStyle/>
            <a:p>
              <a:endParaRPr lang="en-US" dirty="0">
                <a:latin typeface="Tahoma" panose="020B0604030504040204" pitchFamily="34" charset="0"/>
              </a:endParaRPr>
            </a:p>
          </p:txBody>
        </p:sp>
        <p:sp>
          <p:nvSpPr>
            <p:cNvPr id="34" name="Freeform 318">
              <a:extLst>
                <a:ext uri="{FF2B5EF4-FFF2-40B4-BE49-F238E27FC236}">
                  <a16:creationId xmlns:a16="http://schemas.microsoft.com/office/drawing/2014/main" id="{ECC4353E-97D4-4D66-AFA4-8C1FB91D2D24}"/>
                </a:ext>
              </a:extLst>
            </p:cNvPr>
            <p:cNvSpPr>
              <a:spLocks/>
            </p:cNvSpPr>
            <p:nvPr/>
          </p:nvSpPr>
          <p:spPr bwMode="auto">
            <a:xfrm>
              <a:off x="3896397" y="5143524"/>
              <a:ext cx="149590" cy="133350"/>
            </a:xfrm>
            <a:custGeom>
              <a:avLst/>
              <a:gdLst>
                <a:gd name="T0" fmla="*/ 106 w 106"/>
                <a:gd name="T1" fmla="*/ 84 h 84"/>
                <a:gd name="T2" fmla="*/ 106 w 106"/>
                <a:gd name="T3" fmla="*/ 84 h 84"/>
                <a:gd name="T4" fmla="*/ 106 w 106"/>
                <a:gd name="T5" fmla="*/ 24 h 84"/>
                <a:gd name="T6" fmla="*/ 106 w 106"/>
                <a:gd name="T7" fmla="*/ 24 h 84"/>
                <a:gd name="T8" fmla="*/ 105 w 106"/>
                <a:gd name="T9" fmla="*/ 18 h 84"/>
                <a:gd name="T10" fmla="*/ 102 w 106"/>
                <a:gd name="T11" fmla="*/ 13 h 84"/>
                <a:gd name="T12" fmla="*/ 98 w 106"/>
                <a:gd name="T13" fmla="*/ 8 h 84"/>
                <a:gd name="T14" fmla="*/ 93 w 106"/>
                <a:gd name="T15" fmla="*/ 6 h 84"/>
                <a:gd name="T16" fmla="*/ 93 w 106"/>
                <a:gd name="T17" fmla="*/ 6 h 84"/>
                <a:gd name="T18" fmla="*/ 83 w 106"/>
                <a:gd name="T19" fmla="*/ 3 h 84"/>
                <a:gd name="T20" fmla="*/ 72 w 106"/>
                <a:gd name="T21" fmla="*/ 1 h 84"/>
                <a:gd name="T22" fmla="*/ 62 w 106"/>
                <a:gd name="T23" fmla="*/ 0 h 84"/>
                <a:gd name="T24" fmla="*/ 52 w 106"/>
                <a:gd name="T25" fmla="*/ 0 h 84"/>
                <a:gd name="T26" fmla="*/ 42 w 106"/>
                <a:gd name="T27" fmla="*/ 0 h 84"/>
                <a:gd name="T28" fmla="*/ 32 w 106"/>
                <a:gd name="T29" fmla="*/ 1 h 84"/>
                <a:gd name="T30" fmla="*/ 23 w 106"/>
                <a:gd name="T31" fmla="*/ 3 h 84"/>
                <a:gd name="T32" fmla="*/ 13 w 106"/>
                <a:gd name="T33" fmla="*/ 6 h 84"/>
                <a:gd name="T34" fmla="*/ 13 w 106"/>
                <a:gd name="T35" fmla="*/ 6 h 84"/>
                <a:gd name="T36" fmla="*/ 8 w 106"/>
                <a:gd name="T37" fmla="*/ 8 h 84"/>
                <a:gd name="T38" fmla="*/ 4 w 106"/>
                <a:gd name="T39" fmla="*/ 13 h 84"/>
                <a:gd name="T40" fmla="*/ 1 w 106"/>
                <a:gd name="T41" fmla="*/ 18 h 84"/>
                <a:gd name="T42" fmla="*/ 0 w 106"/>
                <a:gd name="T43" fmla="*/ 24 h 84"/>
                <a:gd name="T44" fmla="*/ 0 w 106"/>
                <a:gd name="T45" fmla="*/ 24 h 84"/>
                <a:gd name="T46" fmla="*/ 0 w 106"/>
                <a:gd name="T47" fmla="*/ 84 h 84"/>
                <a:gd name="T48" fmla="*/ 106 w 106"/>
                <a:gd name="T49"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6" h="84">
                  <a:moveTo>
                    <a:pt x="106" y="84"/>
                  </a:moveTo>
                  <a:lnTo>
                    <a:pt x="106" y="84"/>
                  </a:lnTo>
                  <a:lnTo>
                    <a:pt x="106" y="24"/>
                  </a:lnTo>
                  <a:lnTo>
                    <a:pt x="106" y="24"/>
                  </a:lnTo>
                  <a:lnTo>
                    <a:pt x="105" y="18"/>
                  </a:lnTo>
                  <a:lnTo>
                    <a:pt x="102" y="13"/>
                  </a:lnTo>
                  <a:lnTo>
                    <a:pt x="98" y="8"/>
                  </a:lnTo>
                  <a:lnTo>
                    <a:pt x="93" y="6"/>
                  </a:lnTo>
                  <a:lnTo>
                    <a:pt x="93" y="6"/>
                  </a:lnTo>
                  <a:lnTo>
                    <a:pt x="83" y="3"/>
                  </a:lnTo>
                  <a:lnTo>
                    <a:pt x="72" y="1"/>
                  </a:lnTo>
                  <a:lnTo>
                    <a:pt x="62" y="0"/>
                  </a:lnTo>
                  <a:lnTo>
                    <a:pt x="52" y="0"/>
                  </a:lnTo>
                  <a:lnTo>
                    <a:pt x="42" y="0"/>
                  </a:lnTo>
                  <a:lnTo>
                    <a:pt x="32" y="1"/>
                  </a:lnTo>
                  <a:lnTo>
                    <a:pt x="23" y="3"/>
                  </a:lnTo>
                  <a:lnTo>
                    <a:pt x="13" y="6"/>
                  </a:lnTo>
                  <a:lnTo>
                    <a:pt x="13" y="6"/>
                  </a:lnTo>
                  <a:lnTo>
                    <a:pt x="8" y="8"/>
                  </a:lnTo>
                  <a:lnTo>
                    <a:pt x="4" y="13"/>
                  </a:lnTo>
                  <a:lnTo>
                    <a:pt x="1" y="18"/>
                  </a:lnTo>
                  <a:lnTo>
                    <a:pt x="0" y="24"/>
                  </a:lnTo>
                  <a:lnTo>
                    <a:pt x="0" y="24"/>
                  </a:lnTo>
                  <a:lnTo>
                    <a:pt x="0" y="84"/>
                  </a:lnTo>
                  <a:lnTo>
                    <a:pt x="106" y="84"/>
                  </a:lnTo>
                  <a:close/>
                </a:path>
              </a:pathLst>
            </a:custGeom>
            <a:grpFill/>
            <a:ln w="19050">
              <a:noFill/>
              <a:prstDash val="solid"/>
              <a:round/>
              <a:headEnd/>
              <a:tailEnd/>
            </a:ln>
            <a:extLst/>
          </p:spPr>
          <p:txBody>
            <a:bodyPr vert="horz" wrap="square" lIns="91440" tIns="45720" rIns="91440" bIns="45720" numCol="1" anchor="t" anchorCtr="0" compatLnSpc="1">
              <a:prstTxWarp prst="textNoShape">
                <a:avLst/>
              </a:prstTxWarp>
            </a:bodyPr>
            <a:lstStyle/>
            <a:p>
              <a:endParaRPr lang="en-US" dirty="0">
                <a:latin typeface="Tahoma" panose="020B0604030504040204" pitchFamily="34" charset="0"/>
              </a:endParaRPr>
            </a:p>
          </p:txBody>
        </p:sp>
        <p:sp>
          <p:nvSpPr>
            <p:cNvPr id="35" name="Freeform 319">
              <a:extLst>
                <a:ext uri="{FF2B5EF4-FFF2-40B4-BE49-F238E27FC236}">
                  <a16:creationId xmlns:a16="http://schemas.microsoft.com/office/drawing/2014/main" id="{5B5A912C-C905-4DAD-94F0-F765218EFD71}"/>
                </a:ext>
              </a:extLst>
            </p:cNvPr>
            <p:cNvSpPr>
              <a:spLocks/>
            </p:cNvSpPr>
            <p:nvPr/>
          </p:nvSpPr>
          <p:spPr bwMode="auto">
            <a:xfrm>
              <a:off x="3933089" y="5056212"/>
              <a:ext cx="74795" cy="85725"/>
            </a:xfrm>
            <a:custGeom>
              <a:avLst/>
              <a:gdLst>
                <a:gd name="T0" fmla="*/ 53 w 53"/>
                <a:gd name="T1" fmla="*/ 27 h 54"/>
                <a:gd name="T2" fmla="*/ 53 w 53"/>
                <a:gd name="T3" fmla="*/ 27 h 54"/>
                <a:gd name="T4" fmla="*/ 52 w 53"/>
                <a:gd name="T5" fmla="*/ 33 h 54"/>
                <a:gd name="T6" fmla="*/ 51 w 53"/>
                <a:gd name="T7" fmla="*/ 38 h 54"/>
                <a:gd name="T8" fmla="*/ 48 w 53"/>
                <a:gd name="T9" fmla="*/ 42 h 54"/>
                <a:gd name="T10" fmla="*/ 45 w 53"/>
                <a:gd name="T11" fmla="*/ 46 h 54"/>
                <a:gd name="T12" fmla="*/ 41 w 53"/>
                <a:gd name="T13" fmla="*/ 49 h 54"/>
                <a:gd name="T14" fmla="*/ 37 w 53"/>
                <a:gd name="T15" fmla="*/ 52 h 54"/>
                <a:gd name="T16" fmla="*/ 32 w 53"/>
                <a:gd name="T17" fmla="*/ 53 h 54"/>
                <a:gd name="T18" fmla="*/ 26 w 53"/>
                <a:gd name="T19" fmla="*/ 54 h 54"/>
                <a:gd name="T20" fmla="*/ 26 w 53"/>
                <a:gd name="T21" fmla="*/ 54 h 54"/>
                <a:gd name="T22" fmla="*/ 21 w 53"/>
                <a:gd name="T23" fmla="*/ 53 h 54"/>
                <a:gd name="T24" fmla="*/ 16 w 53"/>
                <a:gd name="T25" fmla="*/ 52 h 54"/>
                <a:gd name="T26" fmla="*/ 11 w 53"/>
                <a:gd name="T27" fmla="*/ 49 h 54"/>
                <a:gd name="T28" fmla="*/ 7 w 53"/>
                <a:gd name="T29" fmla="*/ 46 h 54"/>
                <a:gd name="T30" fmla="*/ 4 w 53"/>
                <a:gd name="T31" fmla="*/ 42 h 54"/>
                <a:gd name="T32" fmla="*/ 2 w 53"/>
                <a:gd name="T33" fmla="*/ 38 h 54"/>
                <a:gd name="T34" fmla="*/ 0 w 53"/>
                <a:gd name="T35" fmla="*/ 33 h 54"/>
                <a:gd name="T36" fmla="*/ 0 w 53"/>
                <a:gd name="T37" fmla="*/ 27 h 54"/>
                <a:gd name="T38" fmla="*/ 0 w 53"/>
                <a:gd name="T39" fmla="*/ 27 h 54"/>
                <a:gd name="T40" fmla="*/ 0 w 53"/>
                <a:gd name="T41" fmla="*/ 22 h 54"/>
                <a:gd name="T42" fmla="*/ 2 w 53"/>
                <a:gd name="T43" fmla="*/ 17 h 54"/>
                <a:gd name="T44" fmla="*/ 4 w 53"/>
                <a:gd name="T45" fmla="*/ 12 h 54"/>
                <a:gd name="T46" fmla="*/ 7 w 53"/>
                <a:gd name="T47" fmla="*/ 8 h 54"/>
                <a:gd name="T48" fmla="*/ 11 w 53"/>
                <a:gd name="T49" fmla="*/ 5 h 54"/>
                <a:gd name="T50" fmla="*/ 16 w 53"/>
                <a:gd name="T51" fmla="*/ 2 h 54"/>
                <a:gd name="T52" fmla="*/ 21 w 53"/>
                <a:gd name="T53" fmla="*/ 1 h 54"/>
                <a:gd name="T54" fmla="*/ 26 w 53"/>
                <a:gd name="T55" fmla="*/ 0 h 54"/>
                <a:gd name="T56" fmla="*/ 26 w 53"/>
                <a:gd name="T57" fmla="*/ 0 h 54"/>
                <a:gd name="T58" fmla="*/ 32 w 53"/>
                <a:gd name="T59" fmla="*/ 1 h 54"/>
                <a:gd name="T60" fmla="*/ 37 w 53"/>
                <a:gd name="T61" fmla="*/ 2 h 54"/>
                <a:gd name="T62" fmla="*/ 41 w 53"/>
                <a:gd name="T63" fmla="*/ 5 h 54"/>
                <a:gd name="T64" fmla="*/ 45 w 53"/>
                <a:gd name="T65" fmla="*/ 8 h 54"/>
                <a:gd name="T66" fmla="*/ 48 w 53"/>
                <a:gd name="T67" fmla="*/ 12 h 54"/>
                <a:gd name="T68" fmla="*/ 51 w 53"/>
                <a:gd name="T69" fmla="*/ 17 h 54"/>
                <a:gd name="T70" fmla="*/ 52 w 53"/>
                <a:gd name="T71" fmla="*/ 22 h 54"/>
                <a:gd name="T72" fmla="*/ 53 w 53"/>
                <a:gd name="T73" fmla="*/ 27 h 54"/>
                <a:gd name="T74" fmla="*/ 53 w 53"/>
                <a:gd name="T75" fmla="*/ 2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3" h="54">
                  <a:moveTo>
                    <a:pt x="53" y="27"/>
                  </a:moveTo>
                  <a:lnTo>
                    <a:pt x="53" y="27"/>
                  </a:lnTo>
                  <a:lnTo>
                    <a:pt x="52" y="33"/>
                  </a:lnTo>
                  <a:lnTo>
                    <a:pt x="51" y="38"/>
                  </a:lnTo>
                  <a:lnTo>
                    <a:pt x="48" y="42"/>
                  </a:lnTo>
                  <a:lnTo>
                    <a:pt x="45" y="46"/>
                  </a:lnTo>
                  <a:lnTo>
                    <a:pt x="41" y="49"/>
                  </a:lnTo>
                  <a:lnTo>
                    <a:pt x="37" y="52"/>
                  </a:lnTo>
                  <a:lnTo>
                    <a:pt x="32" y="53"/>
                  </a:lnTo>
                  <a:lnTo>
                    <a:pt x="26" y="54"/>
                  </a:lnTo>
                  <a:lnTo>
                    <a:pt x="26" y="54"/>
                  </a:lnTo>
                  <a:lnTo>
                    <a:pt x="21" y="53"/>
                  </a:lnTo>
                  <a:lnTo>
                    <a:pt x="16" y="52"/>
                  </a:lnTo>
                  <a:lnTo>
                    <a:pt x="11" y="49"/>
                  </a:lnTo>
                  <a:lnTo>
                    <a:pt x="7" y="46"/>
                  </a:lnTo>
                  <a:lnTo>
                    <a:pt x="4" y="42"/>
                  </a:lnTo>
                  <a:lnTo>
                    <a:pt x="2" y="38"/>
                  </a:lnTo>
                  <a:lnTo>
                    <a:pt x="0" y="33"/>
                  </a:lnTo>
                  <a:lnTo>
                    <a:pt x="0" y="27"/>
                  </a:lnTo>
                  <a:lnTo>
                    <a:pt x="0" y="27"/>
                  </a:lnTo>
                  <a:lnTo>
                    <a:pt x="0" y="22"/>
                  </a:lnTo>
                  <a:lnTo>
                    <a:pt x="2" y="17"/>
                  </a:lnTo>
                  <a:lnTo>
                    <a:pt x="4" y="12"/>
                  </a:lnTo>
                  <a:lnTo>
                    <a:pt x="7" y="8"/>
                  </a:lnTo>
                  <a:lnTo>
                    <a:pt x="11" y="5"/>
                  </a:lnTo>
                  <a:lnTo>
                    <a:pt x="16" y="2"/>
                  </a:lnTo>
                  <a:lnTo>
                    <a:pt x="21" y="1"/>
                  </a:lnTo>
                  <a:lnTo>
                    <a:pt x="26" y="0"/>
                  </a:lnTo>
                  <a:lnTo>
                    <a:pt x="26" y="0"/>
                  </a:lnTo>
                  <a:lnTo>
                    <a:pt x="32" y="1"/>
                  </a:lnTo>
                  <a:lnTo>
                    <a:pt x="37" y="2"/>
                  </a:lnTo>
                  <a:lnTo>
                    <a:pt x="41" y="5"/>
                  </a:lnTo>
                  <a:lnTo>
                    <a:pt x="45" y="8"/>
                  </a:lnTo>
                  <a:lnTo>
                    <a:pt x="48" y="12"/>
                  </a:lnTo>
                  <a:lnTo>
                    <a:pt x="51" y="17"/>
                  </a:lnTo>
                  <a:lnTo>
                    <a:pt x="52" y="22"/>
                  </a:lnTo>
                  <a:lnTo>
                    <a:pt x="53" y="27"/>
                  </a:lnTo>
                  <a:lnTo>
                    <a:pt x="53" y="27"/>
                  </a:lnTo>
                  <a:close/>
                </a:path>
              </a:pathLst>
            </a:custGeom>
            <a:grpFill/>
            <a:ln w="19050">
              <a:noFill/>
              <a:prstDash val="solid"/>
              <a:round/>
              <a:headEnd/>
              <a:tailEnd/>
            </a:ln>
            <a:extLst/>
          </p:spPr>
          <p:txBody>
            <a:bodyPr vert="horz" wrap="square" lIns="91440" tIns="45720" rIns="91440" bIns="45720" numCol="1" anchor="t" anchorCtr="0" compatLnSpc="1">
              <a:prstTxWarp prst="textNoShape">
                <a:avLst/>
              </a:prstTxWarp>
            </a:bodyPr>
            <a:lstStyle/>
            <a:p>
              <a:endParaRPr lang="en-US" dirty="0">
                <a:latin typeface="Tahoma" panose="020B0604030504040204" pitchFamily="34" charset="0"/>
              </a:endParaRPr>
            </a:p>
          </p:txBody>
        </p:sp>
        <p:sp>
          <p:nvSpPr>
            <p:cNvPr id="36" name="Line 320">
              <a:extLst>
                <a:ext uri="{FF2B5EF4-FFF2-40B4-BE49-F238E27FC236}">
                  <a16:creationId xmlns:a16="http://schemas.microsoft.com/office/drawing/2014/main" id="{6FF1950F-791E-432A-9EB3-983B64F7EBE0}"/>
                </a:ext>
              </a:extLst>
            </p:cNvPr>
            <p:cNvSpPr>
              <a:spLocks noChangeShapeType="1"/>
            </p:cNvSpPr>
            <p:nvPr/>
          </p:nvSpPr>
          <p:spPr bwMode="auto">
            <a:xfrm>
              <a:off x="3930267" y="5187974"/>
              <a:ext cx="0" cy="87313"/>
            </a:xfrm>
            <a:prstGeom prst="line">
              <a:avLst/>
            </a:prstGeom>
            <a:grpFill/>
            <a:ln w="19050">
              <a:noFill/>
              <a:prstDash val="solid"/>
              <a:round/>
              <a:headEnd/>
              <a:tailEnd/>
            </a:ln>
            <a:extLst/>
          </p:spPr>
          <p:txBody>
            <a:bodyPr vert="horz" wrap="square" lIns="91440" tIns="45720" rIns="91440" bIns="45720" numCol="1" anchor="t" anchorCtr="0" compatLnSpc="1">
              <a:prstTxWarp prst="textNoShape">
                <a:avLst/>
              </a:prstTxWarp>
            </a:bodyPr>
            <a:lstStyle/>
            <a:p>
              <a:endParaRPr lang="en-US" dirty="0">
                <a:latin typeface="Tahoma" panose="020B0604030504040204" pitchFamily="34" charset="0"/>
              </a:endParaRPr>
            </a:p>
          </p:txBody>
        </p:sp>
        <p:sp>
          <p:nvSpPr>
            <p:cNvPr id="37" name="Line 321">
              <a:extLst>
                <a:ext uri="{FF2B5EF4-FFF2-40B4-BE49-F238E27FC236}">
                  <a16:creationId xmlns:a16="http://schemas.microsoft.com/office/drawing/2014/main" id="{621C07F8-9960-4BA6-946D-3FD33AEDFF18}"/>
                </a:ext>
              </a:extLst>
            </p:cNvPr>
            <p:cNvSpPr>
              <a:spLocks noChangeShapeType="1"/>
            </p:cNvSpPr>
            <p:nvPr/>
          </p:nvSpPr>
          <p:spPr bwMode="auto">
            <a:xfrm>
              <a:off x="4010706" y="5187974"/>
              <a:ext cx="0" cy="87313"/>
            </a:xfrm>
            <a:prstGeom prst="line">
              <a:avLst/>
            </a:prstGeom>
            <a:grpFill/>
            <a:ln w="19050">
              <a:noFill/>
              <a:prstDash val="solid"/>
              <a:round/>
              <a:headEnd/>
              <a:tailEnd/>
            </a:ln>
            <a:extLst/>
          </p:spPr>
          <p:txBody>
            <a:bodyPr vert="horz" wrap="square" lIns="91440" tIns="45720" rIns="91440" bIns="45720" numCol="1" anchor="t" anchorCtr="0" compatLnSpc="1">
              <a:prstTxWarp prst="textNoShape">
                <a:avLst/>
              </a:prstTxWarp>
            </a:bodyPr>
            <a:lstStyle/>
            <a:p>
              <a:endParaRPr lang="en-US" dirty="0">
                <a:latin typeface="Tahoma" panose="020B0604030504040204" pitchFamily="34" charset="0"/>
              </a:endParaRPr>
            </a:p>
          </p:txBody>
        </p:sp>
        <p:sp>
          <p:nvSpPr>
            <p:cNvPr id="38" name="Freeform 322">
              <a:extLst>
                <a:ext uri="{FF2B5EF4-FFF2-40B4-BE49-F238E27FC236}">
                  <a16:creationId xmlns:a16="http://schemas.microsoft.com/office/drawing/2014/main" id="{AC45023B-1311-4081-A371-7CCCEF796758}"/>
                </a:ext>
              </a:extLst>
            </p:cNvPr>
            <p:cNvSpPr>
              <a:spLocks/>
            </p:cNvSpPr>
            <p:nvPr/>
          </p:nvSpPr>
          <p:spPr bwMode="auto">
            <a:xfrm>
              <a:off x="3696003" y="5143528"/>
              <a:ext cx="149590" cy="133351"/>
            </a:xfrm>
            <a:custGeom>
              <a:avLst/>
              <a:gdLst>
                <a:gd name="T0" fmla="*/ 106 w 106"/>
                <a:gd name="T1" fmla="*/ 84 h 84"/>
                <a:gd name="T2" fmla="*/ 106 w 106"/>
                <a:gd name="T3" fmla="*/ 84 h 84"/>
                <a:gd name="T4" fmla="*/ 106 w 106"/>
                <a:gd name="T5" fmla="*/ 24 h 84"/>
                <a:gd name="T6" fmla="*/ 106 w 106"/>
                <a:gd name="T7" fmla="*/ 24 h 84"/>
                <a:gd name="T8" fmla="*/ 105 w 106"/>
                <a:gd name="T9" fmla="*/ 18 h 84"/>
                <a:gd name="T10" fmla="*/ 103 w 106"/>
                <a:gd name="T11" fmla="*/ 13 h 84"/>
                <a:gd name="T12" fmla="*/ 98 w 106"/>
                <a:gd name="T13" fmla="*/ 8 h 84"/>
                <a:gd name="T14" fmla="*/ 93 w 106"/>
                <a:gd name="T15" fmla="*/ 6 h 84"/>
                <a:gd name="T16" fmla="*/ 93 w 106"/>
                <a:gd name="T17" fmla="*/ 6 h 84"/>
                <a:gd name="T18" fmla="*/ 83 w 106"/>
                <a:gd name="T19" fmla="*/ 3 h 84"/>
                <a:gd name="T20" fmla="*/ 74 w 106"/>
                <a:gd name="T21" fmla="*/ 1 h 84"/>
                <a:gd name="T22" fmla="*/ 64 w 106"/>
                <a:gd name="T23" fmla="*/ 0 h 84"/>
                <a:gd name="T24" fmla="*/ 54 w 106"/>
                <a:gd name="T25" fmla="*/ 0 h 84"/>
                <a:gd name="T26" fmla="*/ 44 w 106"/>
                <a:gd name="T27" fmla="*/ 0 h 84"/>
                <a:gd name="T28" fmla="*/ 34 w 106"/>
                <a:gd name="T29" fmla="*/ 1 h 84"/>
                <a:gd name="T30" fmla="*/ 24 w 106"/>
                <a:gd name="T31" fmla="*/ 3 h 84"/>
                <a:gd name="T32" fmla="*/ 14 w 106"/>
                <a:gd name="T33" fmla="*/ 6 h 84"/>
                <a:gd name="T34" fmla="*/ 14 w 106"/>
                <a:gd name="T35" fmla="*/ 6 h 84"/>
                <a:gd name="T36" fmla="*/ 8 w 106"/>
                <a:gd name="T37" fmla="*/ 8 h 84"/>
                <a:gd name="T38" fmla="*/ 4 w 106"/>
                <a:gd name="T39" fmla="*/ 13 h 84"/>
                <a:gd name="T40" fmla="*/ 1 w 106"/>
                <a:gd name="T41" fmla="*/ 18 h 84"/>
                <a:gd name="T42" fmla="*/ 0 w 106"/>
                <a:gd name="T43" fmla="*/ 24 h 84"/>
                <a:gd name="T44" fmla="*/ 0 w 106"/>
                <a:gd name="T45" fmla="*/ 24 h 84"/>
                <a:gd name="T46" fmla="*/ 0 w 106"/>
                <a:gd name="T47" fmla="*/ 84 h 84"/>
                <a:gd name="T48" fmla="*/ 106 w 106"/>
                <a:gd name="T49"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6" h="84">
                  <a:moveTo>
                    <a:pt x="106" y="84"/>
                  </a:moveTo>
                  <a:lnTo>
                    <a:pt x="106" y="84"/>
                  </a:lnTo>
                  <a:lnTo>
                    <a:pt x="106" y="24"/>
                  </a:lnTo>
                  <a:lnTo>
                    <a:pt x="106" y="24"/>
                  </a:lnTo>
                  <a:lnTo>
                    <a:pt x="105" y="18"/>
                  </a:lnTo>
                  <a:lnTo>
                    <a:pt x="103" y="13"/>
                  </a:lnTo>
                  <a:lnTo>
                    <a:pt x="98" y="8"/>
                  </a:lnTo>
                  <a:lnTo>
                    <a:pt x="93" y="6"/>
                  </a:lnTo>
                  <a:lnTo>
                    <a:pt x="93" y="6"/>
                  </a:lnTo>
                  <a:lnTo>
                    <a:pt x="83" y="3"/>
                  </a:lnTo>
                  <a:lnTo>
                    <a:pt x="74" y="1"/>
                  </a:lnTo>
                  <a:lnTo>
                    <a:pt x="64" y="0"/>
                  </a:lnTo>
                  <a:lnTo>
                    <a:pt x="54" y="0"/>
                  </a:lnTo>
                  <a:lnTo>
                    <a:pt x="44" y="0"/>
                  </a:lnTo>
                  <a:lnTo>
                    <a:pt x="34" y="1"/>
                  </a:lnTo>
                  <a:lnTo>
                    <a:pt x="24" y="3"/>
                  </a:lnTo>
                  <a:lnTo>
                    <a:pt x="14" y="6"/>
                  </a:lnTo>
                  <a:lnTo>
                    <a:pt x="14" y="6"/>
                  </a:lnTo>
                  <a:lnTo>
                    <a:pt x="8" y="8"/>
                  </a:lnTo>
                  <a:lnTo>
                    <a:pt x="4" y="13"/>
                  </a:lnTo>
                  <a:lnTo>
                    <a:pt x="1" y="18"/>
                  </a:lnTo>
                  <a:lnTo>
                    <a:pt x="0" y="24"/>
                  </a:lnTo>
                  <a:lnTo>
                    <a:pt x="0" y="24"/>
                  </a:lnTo>
                  <a:lnTo>
                    <a:pt x="0" y="84"/>
                  </a:lnTo>
                  <a:lnTo>
                    <a:pt x="106" y="84"/>
                  </a:lnTo>
                  <a:close/>
                </a:path>
              </a:pathLst>
            </a:custGeom>
            <a:grpFill/>
            <a:ln w="19050">
              <a:noFill/>
              <a:prstDash val="solid"/>
              <a:round/>
              <a:headEnd/>
              <a:tailEnd/>
            </a:ln>
            <a:extLst/>
          </p:spPr>
          <p:txBody>
            <a:bodyPr vert="horz" wrap="square" lIns="91440" tIns="45720" rIns="91440" bIns="45720" numCol="1" anchor="t" anchorCtr="0" compatLnSpc="1">
              <a:prstTxWarp prst="textNoShape">
                <a:avLst/>
              </a:prstTxWarp>
            </a:bodyPr>
            <a:lstStyle/>
            <a:p>
              <a:endParaRPr lang="en-US" dirty="0">
                <a:latin typeface="Tahoma" panose="020B0604030504040204" pitchFamily="34" charset="0"/>
              </a:endParaRPr>
            </a:p>
          </p:txBody>
        </p:sp>
        <p:sp>
          <p:nvSpPr>
            <p:cNvPr id="39" name="Freeform 323">
              <a:extLst>
                <a:ext uri="{FF2B5EF4-FFF2-40B4-BE49-F238E27FC236}">
                  <a16:creationId xmlns:a16="http://schemas.microsoft.com/office/drawing/2014/main" id="{9628347C-A8A1-48D0-A11D-4F52C5759643}"/>
                </a:ext>
              </a:extLst>
            </p:cNvPr>
            <p:cNvSpPr>
              <a:spLocks/>
            </p:cNvSpPr>
            <p:nvPr/>
          </p:nvSpPr>
          <p:spPr bwMode="auto">
            <a:xfrm>
              <a:off x="3734106" y="5056215"/>
              <a:ext cx="76206" cy="85725"/>
            </a:xfrm>
            <a:custGeom>
              <a:avLst/>
              <a:gdLst>
                <a:gd name="T0" fmla="*/ 54 w 54"/>
                <a:gd name="T1" fmla="*/ 27 h 54"/>
                <a:gd name="T2" fmla="*/ 54 w 54"/>
                <a:gd name="T3" fmla="*/ 27 h 54"/>
                <a:gd name="T4" fmla="*/ 53 w 54"/>
                <a:gd name="T5" fmla="*/ 33 h 54"/>
                <a:gd name="T6" fmla="*/ 51 w 54"/>
                <a:gd name="T7" fmla="*/ 38 h 54"/>
                <a:gd name="T8" fmla="*/ 49 w 54"/>
                <a:gd name="T9" fmla="*/ 42 h 54"/>
                <a:gd name="T10" fmla="*/ 46 w 54"/>
                <a:gd name="T11" fmla="*/ 46 h 54"/>
                <a:gd name="T12" fmla="*/ 42 w 54"/>
                <a:gd name="T13" fmla="*/ 49 h 54"/>
                <a:gd name="T14" fmla="*/ 37 w 54"/>
                <a:gd name="T15" fmla="*/ 52 h 54"/>
                <a:gd name="T16" fmla="*/ 32 w 54"/>
                <a:gd name="T17" fmla="*/ 53 h 54"/>
                <a:gd name="T18" fmla="*/ 27 w 54"/>
                <a:gd name="T19" fmla="*/ 54 h 54"/>
                <a:gd name="T20" fmla="*/ 27 w 54"/>
                <a:gd name="T21" fmla="*/ 54 h 54"/>
                <a:gd name="T22" fmla="*/ 21 w 54"/>
                <a:gd name="T23" fmla="*/ 53 h 54"/>
                <a:gd name="T24" fmla="*/ 16 w 54"/>
                <a:gd name="T25" fmla="*/ 52 h 54"/>
                <a:gd name="T26" fmla="*/ 12 w 54"/>
                <a:gd name="T27" fmla="*/ 49 h 54"/>
                <a:gd name="T28" fmla="*/ 8 w 54"/>
                <a:gd name="T29" fmla="*/ 46 h 54"/>
                <a:gd name="T30" fmla="*/ 5 w 54"/>
                <a:gd name="T31" fmla="*/ 42 h 54"/>
                <a:gd name="T32" fmla="*/ 2 w 54"/>
                <a:gd name="T33" fmla="*/ 38 h 54"/>
                <a:gd name="T34" fmla="*/ 1 w 54"/>
                <a:gd name="T35" fmla="*/ 33 h 54"/>
                <a:gd name="T36" fmla="*/ 0 w 54"/>
                <a:gd name="T37" fmla="*/ 27 h 54"/>
                <a:gd name="T38" fmla="*/ 0 w 54"/>
                <a:gd name="T39" fmla="*/ 27 h 54"/>
                <a:gd name="T40" fmla="*/ 1 w 54"/>
                <a:gd name="T41" fmla="*/ 22 h 54"/>
                <a:gd name="T42" fmla="*/ 2 w 54"/>
                <a:gd name="T43" fmla="*/ 17 h 54"/>
                <a:gd name="T44" fmla="*/ 5 w 54"/>
                <a:gd name="T45" fmla="*/ 12 h 54"/>
                <a:gd name="T46" fmla="*/ 8 w 54"/>
                <a:gd name="T47" fmla="*/ 8 h 54"/>
                <a:gd name="T48" fmla="*/ 12 w 54"/>
                <a:gd name="T49" fmla="*/ 5 h 54"/>
                <a:gd name="T50" fmla="*/ 16 w 54"/>
                <a:gd name="T51" fmla="*/ 2 h 54"/>
                <a:gd name="T52" fmla="*/ 21 w 54"/>
                <a:gd name="T53" fmla="*/ 1 h 54"/>
                <a:gd name="T54" fmla="*/ 27 w 54"/>
                <a:gd name="T55" fmla="*/ 0 h 54"/>
                <a:gd name="T56" fmla="*/ 27 w 54"/>
                <a:gd name="T57" fmla="*/ 0 h 54"/>
                <a:gd name="T58" fmla="*/ 32 w 54"/>
                <a:gd name="T59" fmla="*/ 1 h 54"/>
                <a:gd name="T60" fmla="*/ 37 w 54"/>
                <a:gd name="T61" fmla="*/ 2 h 54"/>
                <a:gd name="T62" fmla="*/ 42 w 54"/>
                <a:gd name="T63" fmla="*/ 5 h 54"/>
                <a:gd name="T64" fmla="*/ 46 w 54"/>
                <a:gd name="T65" fmla="*/ 8 h 54"/>
                <a:gd name="T66" fmla="*/ 49 w 54"/>
                <a:gd name="T67" fmla="*/ 12 h 54"/>
                <a:gd name="T68" fmla="*/ 51 w 54"/>
                <a:gd name="T69" fmla="*/ 17 h 54"/>
                <a:gd name="T70" fmla="*/ 53 w 54"/>
                <a:gd name="T71" fmla="*/ 22 h 54"/>
                <a:gd name="T72" fmla="*/ 54 w 54"/>
                <a:gd name="T73" fmla="*/ 27 h 54"/>
                <a:gd name="T74" fmla="*/ 54 w 54"/>
                <a:gd name="T75" fmla="*/ 2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4" h="54">
                  <a:moveTo>
                    <a:pt x="54" y="27"/>
                  </a:moveTo>
                  <a:lnTo>
                    <a:pt x="54" y="27"/>
                  </a:lnTo>
                  <a:lnTo>
                    <a:pt x="53" y="33"/>
                  </a:lnTo>
                  <a:lnTo>
                    <a:pt x="51" y="38"/>
                  </a:lnTo>
                  <a:lnTo>
                    <a:pt x="49" y="42"/>
                  </a:lnTo>
                  <a:lnTo>
                    <a:pt x="46" y="46"/>
                  </a:lnTo>
                  <a:lnTo>
                    <a:pt x="42" y="49"/>
                  </a:lnTo>
                  <a:lnTo>
                    <a:pt x="37" y="52"/>
                  </a:lnTo>
                  <a:lnTo>
                    <a:pt x="32" y="53"/>
                  </a:lnTo>
                  <a:lnTo>
                    <a:pt x="27" y="54"/>
                  </a:lnTo>
                  <a:lnTo>
                    <a:pt x="27" y="54"/>
                  </a:lnTo>
                  <a:lnTo>
                    <a:pt x="21" y="53"/>
                  </a:lnTo>
                  <a:lnTo>
                    <a:pt x="16" y="52"/>
                  </a:lnTo>
                  <a:lnTo>
                    <a:pt x="12" y="49"/>
                  </a:lnTo>
                  <a:lnTo>
                    <a:pt x="8" y="46"/>
                  </a:lnTo>
                  <a:lnTo>
                    <a:pt x="5" y="42"/>
                  </a:lnTo>
                  <a:lnTo>
                    <a:pt x="2" y="38"/>
                  </a:lnTo>
                  <a:lnTo>
                    <a:pt x="1" y="33"/>
                  </a:lnTo>
                  <a:lnTo>
                    <a:pt x="0" y="27"/>
                  </a:lnTo>
                  <a:lnTo>
                    <a:pt x="0" y="27"/>
                  </a:lnTo>
                  <a:lnTo>
                    <a:pt x="1" y="22"/>
                  </a:lnTo>
                  <a:lnTo>
                    <a:pt x="2" y="17"/>
                  </a:lnTo>
                  <a:lnTo>
                    <a:pt x="5" y="12"/>
                  </a:lnTo>
                  <a:lnTo>
                    <a:pt x="8" y="8"/>
                  </a:lnTo>
                  <a:lnTo>
                    <a:pt x="12" y="5"/>
                  </a:lnTo>
                  <a:lnTo>
                    <a:pt x="16" y="2"/>
                  </a:lnTo>
                  <a:lnTo>
                    <a:pt x="21" y="1"/>
                  </a:lnTo>
                  <a:lnTo>
                    <a:pt x="27" y="0"/>
                  </a:lnTo>
                  <a:lnTo>
                    <a:pt x="27" y="0"/>
                  </a:lnTo>
                  <a:lnTo>
                    <a:pt x="32" y="1"/>
                  </a:lnTo>
                  <a:lnTo>
                    <a:pt x="37" y="2"/>
                  </a:lnTo>
                  <a:lnTo>
                    <a:pt x="42" y="5"/>
                  </a:lnTo>
                  <a:lnTo>
                    <a:pt x="46" y="8"/>
                  </a:lnTo>
                  <a:lnTo>
                    <a:pt x="49" y="12"/>
                  </a:lnTo>
                  <a:lnTo>
                    <a:pt x="51" y="17"/>
                  </a:lnTo>
                  <a:lnTo>
                    <a:pt x="53" y="22"/>
                  </a:lnTo>
                  <a:lnTo>
                    <a:pt x="54" y="27"/>
                  </a:lnTo>
                  <a:lnTo>
                    <a:pt x="54" y="27"/>
                  </a:lnTo>
                  <a:close/>
                </a:path>
              </a:pathLst>
            </a:custGeom>
            <a:grpFill/>
            <a:ln w="19050">
              <a:noFill/>
              <a:prstDash val="solid"/>
              <a:round/>
              <a:headEnd/>
              <a:tailEnd/>
            </a:ln>
            <a:extLst/>
          </p:spPr>
          <p:txBody>
            <a:bodyPr vert="horz" wrap="square" lIns="91440" tIns="45720" rIns="91440" bIns="45720" numCol="1" anchor="t" anchorCtr="0" compatLnSpc="1">
              <a:prstTxWarp prst="textNoShape">
                <a:avLst/>
              </a:prstTxWarp>
            </a:bodyPr>
            <a:lstStyle/>
            <a:p>
              <a:endParaRPr lang="en-US" dirty="0">
                <a:latin typeface="Tahoma" panose="020B0604030504040204" pitchFamily="34" charset="0"/>
              </a:endParaRPr>
            </a:p>
          </p:txBody>
        </p:sp>
        <p:sp>
          <p:nvSpPr>
            <p:cNvPr id="40" name="Line 324">
              <a:extLst>
                <a:ext uri="{FF2B5EF4-FFF2-40B4-BE49-F238E27FC236}">
                  <a16:creationId xmlns:a16="http://schemas.microsoft.com/office/drawing/2014/main" id="{10694DA3-24EF-4D30-84CC-051551DFEE7E}"/>
                </a:ext>
              </a:extLst>
            </p:cNvPr>
            <p:cNvSpPr>
              <a:spLocks noChangeShapeType="1"/>
            </p:cNvSpPr>
            <p:nvPr/>
          </p:nvSpPr>
          <p:spPr bwMode="auto">
            <a:xfrm>
              <a:off x="3731283" y="5187977"/>
              <a:ext cx="0" cy="87313"/>
            </a:xfrm>
            <a:prstGeom prst="line">
              <a:avLst/>
            </a:prstGeom>
            <a:grpFill/>
            <a:ln w="19050">
              <a:noFill/>
              <a:prstDash val="solid"/>
              <a:round/>
              <a:headEnd/>
              <a:tailEnd/>
            </a:ln>
            <a:extLst/>
          </p:spPr>
          <p:txBody>
            <a:bodyPr vert="horz" wrap="square" lIns="91440" tIns="45720" rIns="91440" bIns="45720" numCol="1" anchor="t" anchorCtr="0" compatLnSpc="1">
              <a:prstTxWarp prst="textNoShape">
                <a:avLst/>
              </a:prstTxWarp>
            </a:bodyPr>
            <a:lstStyle/>
            <a:p>
              <a:endParaRPr lang="en-US" dirty="0">
                <a:latin typeface="Tahoma" panose="020B0604030504040204" pitchFamily="34" charset="0"/>
              </a:endParaRPr>
            </a:p>
          </p:txBody>
        </p:sp>
        <p:sp>
          <p:nvSpPr>
            <p:cNvPr id="41" name="Line 325">
              <a:extLst>
                <a:ext uri="{FF2B5EF4-FFF2-40B4-BE49-F238E27FC236}">
                  <a16:creationId xmlns:a16="http://schemas.microsoft.com/office/drawing/2014/main" id="{7AC5FD27-858E-49CC-98CD-45119C4E918F}"/>
                </a:ext>
              </a:extLst>
            </p:cNvPr>
            <p:cNvSpPr>
              <a:spLocks noChangeShapeType="1"/>
            </p:cNvSpPr>
            <p:nvPr/>
          </p:nvSpPr>
          <p:spPr bwMode="auto">
            <a:xfrm>
              <a:off x="3811724" y="5187977"/>
              <a:ext cx="0" cy="87313"/>
            </a:xfrm>
            <a:prstGeom prst="line">
              <a:avLst/>
            </a:prstGeom>
            <a:grpFill/>
            <a:ln w="19050">
              <a:noFill/>
              <a:prstDash val="solid"/>
              <a:round/>
              <a:headEnd/>
              <a:tailEnd/>
            </a:ln>
            <a:extLst/>
          </p:spPr>
          <p:txBody>
            <a:bodyPr vert="horz" wrap="square" lIns="91440" tIns="45720" rIns="91440" bIns="45720" numCol="1" anchor="t" anchorCtr="0" compatLnSpc="1">
              <a:prstTxWarp prst="textNoShape">
                <a:avLst/>
              </a:prstTxWarp>
            </a:bodyPr>
            <a:lstStyle/>
            <a:p>
              <a:endParaRPr lang="en-US" dirty="0">
                <a:latin typeface="Tahoma" panose="020B0604030504040204" pitchFamily="34" charset="0"/>
              </a:endParaRPr>
            </a:p>
          </p:txBody>
        </p:sp>
        <p:sp>
          <p:nvSpPr>
            <p:cNvPr id="42" name="Freeform 326">
              <a:extLst>
                <a:ext uri="{FF2B5EF4-FFF2-40B4-BE49-F238E27FC236}">
                  <a16:creationId xmlns:a16="http://schemas.microsoft.com/office/drawing/2014/main" id="{4B4688A2-D4C3-4A09-96A9-7F732441154C}"/>
                </a:ext>
              </a:extLst>
            </p:cNvPr>
            <p:cNvSpPr>
              <a:spLocks/>
            </p:cNvSpPr>
            <p:nvPr/>
          </p:nvSpPr>
          <p:spPr bwMode="auto">
            <a:xfrm>
              <a:off x="4093969" y="5143526"/>
              <a:ext cx="149590" cy="133351"/>
            </a:xfrm>
            <a:custGeom>
              <a:avLst/>
              <a:gdLst>
                <a:gd name="T0" fmla="*/ 106 w 106"/>
                <a:gd name="T1" fmla="*/ 84 h 84"/>
                <a:gd name="T2" fmla="*/ 106 w 106"/>
                <a:gd name="T3" fmla="*/ 84 h 84"/>
                <a:gd name="T4" fmla="*/ 106 w 106"/>
                <a:gd name="T5" fmla="*/ 24 h 84"/>
                <a:gd name="T6" fmla="*/ 106 w 106"/>
                <a:gd name="T7" fmla="*/ 24 h 84"/>
                <a:gd name="T8" fmla="*/ 105 w 106"/>
                <a:gd name="T9" fmla="*/ 18 h 84"/>
                <a:gd name="T10" fmla="*/ 103 w 106"/>
                <a:gd name="T11" fmla="*/ 13 h 84"/>
                <a:gd name="T12" fmla="*/ 98 w 106"/>
                <a:gd name="T13" fmla="*/ 8 h 84"/>
                <a:gd name="T14" fmla="*/ 93 w 106"/>
                <a:gd name="T15" fmla="*/ 6 h 84"/>
                <a:gd name="T16" fmla="*/ 93 w 106"/>
                <a:gd name="T17" fmla="*/ 6 h 84"/>
                <a:gd name="T18" fmla="*/ 83 w 106"/>
                <a:gd name="T19" fmla="*/ 3 h 84"/>
                <a:gd name="T20" fmla="*/ 74 w 106"/>
                <a:gd name="T21" fmla="*/ 1 h 84"/>
                <a:gd name="T22" fmla="*/ 64 w 106"/>
                <a:gd name="T23" fmla="*/ 0 h 84"/>
                <a:gd name="T24" fmla="*/ 54 w 106"/>
                <a:gd name="T25" fmla="*/ 0 h 84"/>
                <a:gd name="T26" fmla="*/ 43 w 106"/>
                <a:gd name="T27" fmla="*/ 0 h 84"/>
                <a:gd name="T28" fmla="*/ 33 w 106"/>
                <a:gd name="T29" fmla="*/ 1 h 84"/>
                <a:gd name="T30" fmla="*/ 23 w 106"/>
                <a:gd name="T31" fmla="*/ 3 h 84"/>
                <a:gd name="T32" fmla="*/ 13 w 106"/>
                <a:gd name="T33" fmla="*/ 6 h 84"/>
                <a:gd name="T34" fmla="*/ 13 w 106"/>
                <a:gd name="T35" fmla="*/ 6 h 84"/>
                <a:gd name="T36" fmla="*/ 8 w 106"/>
                <a:gd name="T37" fmla="*/ 8 h 84"/>
                <a:gd name="T38" fmla="*/ 4 w 106"/>
                <a:gd name="T39" fmla="*/ 13 h 84"/>
                <a:gd name="T40" fmla="*/ 1 w 106"/>
                <a:gd name="T41" fmla="*/ 18 h 84"/>
                <a:gd name="T42" fmla="*/ 0 w 106"/>
                <a:gd name="T43" fmla="*/ 24 h 84"/>
                <a:gd name="T44" fmla="*/ 0 w 106"/>
                <a:gd name="T45" fmla="*/ 24 h 84"/>
                <a:gd name="T46" fmla="*/ 0 w 106"/>
                <a:gd name="T47" fmla="*/ 84 h 84"/>
                <a:gd name="T48" fmla="*/ 106 w 106"/>
                <a:gd name="T49"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6" h="84">
                  <a:moveTo>
                    <a:pt x="106" y="84"/>
                  </a:moveTo>
                  <a:lnTo>
                    <a:pt x="106" y="84"/>
                  </a:lnTo>
                  <a:lnTo>
                    <a:pt x="106" y="24"/>
                  </a:lnTo>
                  <a:lnTo>
                    <a:pt x="106" y="24"/>
                  </a:lnTo>
                  <a:lnTo>
                    <a:pt x="105" y="18"/>
                  </a:lnTo>
                  <a:lnTo>
                    <a:pt x="103" y="13"/>
                  </a:lnTo>
                  <a:lnTo>
                    <a:pt x="98" y="8"/>
                  </a:lnTo>
                  <a:lnTo>
                    <a:pt x="93" y="6"/>
                  </a:lnTo>
                  <a:lnTo>
                    <a:pt x="93" y="6"/>
                  </a:lnTo>
                  <a:lnTo>
                    <a:pt x="83" y="3"/>
                  </a:lnTo>
                  <a:lnTo>
                    <a:pt x="74" y="1"/>
                  </a:lnTo>
                  <a:lnTo>
                    <a:pt x="64" y="0"/>
                  </a:lnTo>
                  <a:lnTo>
                    <a:pt x="54" y="0"/>
                  </a:lnTo>
                  <a:lnTo>
                    <a:pt x="43" y="0"/>
                  </a:lnTo>
                  <a:lnTo>
                    <a:pt x="33" y="1"/>
                  </a:lnTo>
                  <a:lnTo>
                    <a:pt x="23" y="3"/>
                  </a:lnTo>
                  <a:lnTo>
                    <a:pt x="13" y="6"/>
                  </a:lnTo>
                  <a:lnTo>
                    <a:pt x="13" y="6"/>
                  </a:lnTo>
                  <a:lnTo>
                    <a:pt x="8" y="8"/>
                  </a:lnTo>
                  <a:lnTo>
                    <a:pt x="4" y="13"/>
                  </a:lnTo>
                  <a:lnTo>
                    <a:pt x="1" y="18"/>
                  </a:lnTo>
                  <a:lnTo>
                    <a:pt x="0" y="24"/>
                  </a:lnTo>
                  <a:lnTo>
                    <a:pt x="0" y="24"/>
                  </a:lnTo>
                  <a:lnTo>
                    <a:pt x="0" y="84"/>
                  </a:lnTo>
                  <a:lnTo>
                    <a:pt x="106" y="84"/>
                  </a:lnTo>
                  <a:close/>
                </a:path>
              </a:pathLst>
            </a:custGeom>
            <a:grpFill/>
            <a:ln w="19050">
              <a:noFill/>
              <a:prstDash val="solid"/>
              <a:round/>
              <a:headEnd/>
              <a:tailEnd/>
            </a:ln>
            <a:extLst/>
          </p:spPr>
          <p:txBody>
            <a:bodyPr vert="horz" wrap="square" lIns="91440" tIns="45720" rIns="91440" bIns="45720" numCol="1" anchor="t" anchorCtr="0" compatLnSpc="1">
              <a:prstTxWarp prst="textNoShape">
                <a:avLst/>
              </a:prstTxWarp>
            </a:bodyPr>
            <a:lstStyle/>
            <a:p>
              <a:endParaRPr lang="en-US" dirty="0">
                <a:latin typeface="Tahoma" panose="020B0604030504040204" pitchFamily="34" charset="0"/>
              </a:endParaRPr>
            </a:p>
          </p:txBody>
        </p:sp>
        <p:sp>
          <p:nvSpPr>
            <p:cNvPr id="43" name="Freeform 327">
              <a:extLst>
                <a:ext uri="{FF2B5EF4-FFF2-40B4-BE49-F238E27FC236}">
                  <a16:creationId xmlns:a16="http://schemas.microsoft.com/office/drawing/2014/main" id="{C1CF94D3-2B10-4610-ADC6-F32C83637A0D}"/>
                </a:ext>
              </a:extLst>
            </p:cNvPr>
            <p:cNvSpPr>
              <a:spLocks/>
            </p:cNvSpPr>
            <p:nvPr/>
          </p:nvSpPr>
          <p:spPr bwMode="auto">
            <a:xfrm>
              <a:off x="4130661" y="5056214"/>
              <a:ext cx="77618" cy="85725"/>
            </a:xfrm>
            <a:custGeom>
              <a:avLst/>
              <a:gdLst>
                <a:gd name="T0" fmla="*/ 55 w 55"/>
                <a:gd name="T1" fmla="*/ 27 h 54"/>
                <a:gd name="T2" fmla="*/ 55 w 55"/>
                <a:gd name="T3" fmla="*/ 27 h 54"/>
                <a:gd name="T4" fmla="*/ 54 w 55"/>
                <a:gd name="T5" fmla="*/ 33 h 54"/>
                <a:gd name="T6" fmla="*/ 52 w 55"/>
                <a:gd name="T7" fmla="*/ 38 h 54"/>
                <a:gd name="T8" fmla="*/ 50 w 55"/>
                <a:gd name="T9" fmla="*/ 42 h 54"/>
                <a:gd name="T10" fmla="*/ 47 w 55"/>
                <a:gd name="T11" fmla="*/ 46 h 54"/>
                <a:gd name="T12" fmla="*/ 43 w 55"/>
                <a:gd name="T13" fmla="*/ 49 h 54"/>
                <a:gd name="T14" fmla="*/ 38 w 55"/>
                <a:gd name="T15" fmla="*/ 52 h 54"/>
                <a:gd name="T16" fmla="*/ 33 w 55"/>
                <a:gd name="T17" fmla="*/ 53 h 54"/>
                <a:gd name="T18" fmla="*/ 28 w 55"/>
                <a:gd name="T19" fmla="*/ 54 h 54"/>
                <a:gd name="T20" fmla="*/ 28 w 55"/>
                <a:gd name="T21" fmla="*/ 54 h 54"/>
                <a:gd name="T22" fmla="*/ 21 w 55"/>
                <a:gd name="T23" fmla="*/ 53 h 54"/>
                <a:gd name="T24" fmla="*/ 16 w 55"/>
                <a:gd name="T25" fmla="*/ 52 h 54"/>
                <a:gd name="T26" fmla="*/ 12 w 55"/>
                <a:gd name="T27" fmla="*/ 49 h 54"/>
                <a:gd name="T28" fmla="*/ 8 w 55"/>
                <a:gd name="T29" fmla="*/ 46 h 54"/>
                <a:gd name="T30" fmla="*/ 5 w 55"/>
                <a:gd name="T31" fmla="*/ 42 h 54"/>
                <a:gd name="T32" fmla="*/ 2 w 55"/>
                <a:gd name="T33" fmla="*/ 38 h 54"/>
                <a:gd name="T34" fmla="*/ 1 w 55"/>
                <a:gd name="T35" fmla="*/ 33 h 54"/>
                <a:gd name="T36" fmla="*/ 0 w 55"/>
                <a:gd name="T37" fmla="*/ 27 h 54"/>
                <a:gd name="T38" fmla="*/ 0 w 55"/>
                <a:gd name="T39" fmla="*/ 27 h 54"/>
                <a:gd name="T40" fmla="*/ 1 w 55"/>
                <a:gd name="T41" fmla="*/ 22 h 54"/>
                <a:gd name="T42" fmla="*/ 2 w 55"/>
                <a:gd name="T43" fmla="*/ 17 h 54"/>
                <a:gd name="T44" fmla="*/ 5 w 55"/>
                <a:gd name="T45" fmla="*/ 12 h 54"/>
                <a:gd name="T46" fmla="*/ 8 w 55"/>
                <a:gd name="T47" fmla="*/ 8 h 54"/>
                <a:gd name="T48" fmla="*/ 12 w 55"/>
                <a:gd name="T49" fmla="*/ 5 h 54"/>
                <a:gd name="T50" fmla="*/ 16 w 55"/>
                <a:gd name="T51" fmla="*/ 2 h 54"/>
                <a:gd name="T52" fmla="*/ 21 w 55"/>
                <a:gd name="T53" fmla="*/ 1 h 54"/>
                <a:gd name="T54" fmla="*/ 28 w 55"/>
                <a:gd name="T55" fmla="*/ 0 h 54"/>
                <a:gd name="T56" fmla="*/ 28 w 55"/>
                <a:gd name="T57" fmla="*/ 0 h 54"/>
                <a:gd name="T58" fmla="*/ 33 w 55"/>
                <a:gd name="T59" fmla="*/ 1 h 54"/>
                <a:gd name="T60" fmla="*/ 38 w 55"/>
                <a:gd name="T61" fmla="*/ 2 h 54"/>
                <a:gd name="T62" fmla="*/ 43 w 55"/>
                <a:gd name="T63" fmla="*/ 5 h 54"/>
                <a:gd name="T64" fmla="*/ 47 w 55"/>
                <a:gd name="T65" fmla="*/ 8 h 54"/>
                <a:gd name="T66" fmla="*/ 50 w 55"/>
                <a:gd name="T67" fmla="*/ 12 h 54"/>
                <a:gd name="T68" fmla="*/ 52 w 55"/>
                <a:gd name="T69" fmla="*/ 17 h 54"/>
                <a:gd name="T70" fmla="*/ 54 w 55"/>
                <a:gd name="T71" fmla="*/ 22 h 54"/>
                <a:gd name="T72" fmla="*/ 55 w 55"/>
                <a:gd name="T73" fmla="*/ 27 h 54"/>
                <a:gd name="T74" fmla="*/ 55 w 55"/>
                <a:gd name="T75" fmla="*/ 2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5" h="54">
                  <a:moveTo>
                    <a:pt x="55" y="27"/>
                  </a:moveTo>
                  <a:lnTo>
                    <a:pt x="55" y="27"/>
                  </a:lnTo>
                  <a:lnTo>
                    <a:pt x="54" y="33"/>
                  </a:lnTo>
                  <a:lnTo>
                    <a:pt x="52" y="38"/>
                  </a:lnTo>
                  <a:lnTo>
                    <a:pt x="50" y="42"/>
                  </a:lnTo>
                  <a:lnTo>
                    <a:pt x="47" y="46"/>
                  </a:lnTo>
                  <a:lnTo>
                    <a:pt x="43" y="49"/>
                  </a:lnTo>
                  <a:lnTo>
                    <a:pt x="38" y="52"/>
                  </a:lnTo>
                  <a:lnTo>
                    <a:pt x="33" y="53"/>
                  </a:lnTo>
                  <a:lnTo>
                    <a:pt x="28" y="54"/>
                  </a:lnTo>
                  <a:lnTo>
                    <a:pt x="28" y="54"/>
                  </a:lnTo>
                  <a:lnTo>
                    <a:pt x="21" y="53"/>
                  </a:lnTo>
                  <a:lnTo>
                    <a:pt x="16" y="52"/>
                  </a:lnTo>
                  <a:lnTo>
                    <a:pt x="12" y="49"/>
                  </a:lnTo>
                  <a:lnTo>
                    <a:pt x="8" y="46"/>
                  </a:lnTo>
                  <a:lnTo>
                    <a:pt x="5" y="42"/>
                  </a:lnTo>
                  <a:lnTo>
                    <a:pt x="2" y="38"/>
                  </a:lnTo>
                  <a:lnTo>
                    <a:pt x="1" y="33"/>
                  </a:lnTo>
                  <a:lnTo>
                    <a:pt x="0" y="27"/>
                  </a:lnTo>
                  <a:lnTo>
                    <a:pt x="0" y="27"/>
                  </a:lnTo>
                  <a:lnTo>
                    <a:pt x="1" y="22"/>
                  </a:lnTo>
                  <a:lnTo>
                    <a:pt x="2" y="17"/>
                  </a:lnTo>
                  <a:lnTo>
                    <a:pt x="5" y="12"/>
                  </a:lnTo>
                  <a:lnTo>
                    <a:pt x="8" y="8"/>
                  </a:lnTo>
                  <a:lnTo>
                    <a:pt x="12" y="5"/>
                  </a:lnTo>
                  <a:lnTo>
                    <a:pt x="16" y="2"/>
                  </a:lnTo>
                  <a:lnTo>
                    <a:pt x="21" y="1"/>
                  </a:lnTo>
                  <a:lnTo>
                    <a:pt x="28" y="0"/>
                  </a:lnTo>
                  <a:lnTo>
                    <a:pt x="28" y="0"/>
                  </a:lnTo>
                  <a:lnTo>
                    <a:pt x="33" y="1"/>
                  </a:lnTo>
                  <a:lnTo>
                    <a:pt x="38" y="2"/>
                  </a:lnTo>
                  <a:lnTo>
                    <a:pt x="43" y="5"/>
                  </a:lnTo>
                  <a:lnTo>
                    <a:pt x="47" y="8"/>
                  </a:lnTo>
                  <a:lnTo>
                    <a:pt x="50" y="12"/>
                  </a:lnTo>
                  <a:lnTo>
                    <a:pt x="52" y="17"/>
                  </a:lnTo>
                  <a:lnTo>
                    <a:pt x="54" y="22"/>
                  </a:lnTo>
                  <a:lnTo>
                    <a:pt x="55" y="27"/>
                  </a:lnTo>
                  <a:lnTo>
                    <a:pt x="55" y="27"/>
                  </a:lnTo>
                  <a:close/>
                </a:path>
              </a:pathLst>
            </a:custGeom>
            <a:grpFill/>
            <a:ln w="19050">
              <a:noFill/>
              <a:prstDash val="solid"/>
              <a:round/>
              <a:headEnd/>
              <a:tailEnd/>
            </a:ln>
            <a:extLst/>
          </p:spPr>
          <p:txBody>
            <a:bodyPr vert="horz" wrap="square" lIns="91440" tIns="45720" rIns="91440" bIns="45720" numCol="1" anchor="t" anchorCtr="0" compatLnSpc="1">
              <a:prstTxWarp prst="textNoShape">
                <a:avLst/>
              </a:prstTxWarp>
            </a:bodyPr>
            <a:lstStyle/>
            <a:p>
              <a:endParaRPr lang="en-US" dirty="0">
                <a:latin typeface="Tahoma" panose="020B0604030504040204" pitchFamily="34" charset="0"/>
              </a:endParaRPr>
            </a:p>
          </p:txBody>
        </p:sp>
        <p:sp>
          <p:nvSpPr>
            <p:cNvPr id="44" name="Line 328">
              <a:extLst>
                <a:ext uri="{FF2B5EF4-FFF2-40B4-BE49-F238E27FC236}">
                  <a16:creationId xmlns:a16="http://schemas.microsoft.com/office/drawing/2014/main" id="{7690F673-36BE-4253-8E85-7DB186C36766}"/>
                </a:ext>
              </a:extLst>
            </p:cNvPr>
            <p:cNvSpPr>
              <a:spLocks noChangeShapeType="1"/>
            </p:cNvSpPr>
            <p:nvPr/>
          </p:nvSpPr>
          <p:spPr bwMode="auto">
            <a:xfrm>
              <a:off x="4127838" y="5187971"/>
              <a:ext cx="0" cy="87313"/>
            </a:xfrm>
            <a:prstGeom prst="line">
              <a:avLst/>
            </a:prstGeom>
            <a:grpFill/>
            <a:ln w="19050">
              <a:noFill/>
              <a:prstDash val="solid"/>
              <a:round/>
              <a:headEnd/>
              <a:tailEnd/>
            </a:ln>
            <a:extLst/>
          </p:spPr>
          <p:txBody>
            <a:bodyPr vert="horz" wrap="square" lIns="91440" tIns="45720" rIns="91440" bIns="45720" numCol="1" anchor="t" anchorCtr="0" compatLnSpc="1">
              <a:prstTxWarp prst="textNoShape">
                <a:avLst/>
              </a:prstTxWarp>
            </a:bodyPr>
            <a:lstStyle/>
            <a:p>
              <a:endParaRPr lang="en-US" dirty="0">
                <a:latin typeface="Tahoma" panose="020B0604030504040204" pitchFamily="34" charset="0"/>
              </a:endParaRPr>
            </a:p>
          </p:txBody>
        </p:sp>
        <p:sp>
          <p:nvSpPr>
            <p:cNvPr id="45" name="Line 329">
              <a:extLst>
                <a:ext uri="{FF2B5EF4-FFF2-40B4-BE49-F238E27FC236}">
                  <a16:creationId xmlns:a16="http://schemas.microsoft.com/office/drawing/2014/main" id="{3EB9D47B-6902-445B-A2CE-DB5D62E39FD9}"/>
                </a:ext>
              </a:extLst>
            </p:cNvPr>
            <p:cNvSpPr>
              <a:spLocks noChangeShapeType="1"/>
            </p:cNvSpPr>
            <p:nvPr/>
          </p:nvSpPr>
          <p:spPr bwMode="auto">
            <a:xfrm>
              <a:off x="4209690" y="5187965"/>
              <a:ext cx="0" cy="87313"/>
            </a:xfrm>
            <a:prstGeom prst="line">
              <a:avLst/>
            </a:prstGeom>
            <a:grpFill/>
            <a:ln w="19050">
              <a:noFill/>
              <a:prstDash val="solid"/>
              <a:round/>
              <a:headEnd/>
              <a:tailEnd/>
            </a:ln>
            <a:extLst/>
          </p:spPr>
          <p:txBody>
            <a:bodyPr vert="horz" wrap="square" lIns="91440" tIns="45720" rIns="91440" bIns="45720" numCol="1" anchor="t" anchorCtr="0" compatLnSpc="1">
              <a:prstTxWarp prst="textNoShape">
                <a:avLst/>
              </a:prstTxWarp>
            </a:bodyPr>
            <a:lstStyle/>
            <a:p>
              <a:endParaRPr lang="en-US" dirty="0">
                <a:latin typeface="Tahoma" panose="020B0604030504040204" pitchFamily="34" charset="0"/>
              </a:endParaRPr>
            </a:p>
          </p:txBody>
        </p:sp>
        <p:sp>
          <p:nvSpPr>
            <p:cNvPr id="46" name="Freeform 330">
              <a:extLst>
                <a:ext uri="{FF2B5EF4-FFF2-40B4-BE49-F238E27FC236}">
                  <a16:creationId xmlns:a16="http://schemas.microsoft.com/office/drawing/2014/main" id="{EB13B1E5-8E6E-4003-913F-B70C478E964D}"/>
                </a:ext>
              </a:extLst>
            </p:cNvPr>
            <p:cNvSpPr>
              <a:spLocks/>
            </p:cNvSpPr>
            <p:nvPr/>
          </p:nvSpPr>
          <p:spPr bwMode="auto">
            <a:xfrm>
              <a:off x="3767975" y="4945068"/>
              <a:ext cx="406433" cy="68263"/>
            </a:xfrm>
            <a:custGeom>
              <a:avLst/>
              <a:gdLst>
                <a:gd name="T0" fmla="*/ 0 w 288"/>
                <a:gd name="T1" fmla="*/ 43 h 43"/>
                <a:gd name="T2" fmla="*/ 0 w 288"/>
                <a:gd name="T3" fmla="*/ 16 h 43"/>
                <a:gd name="T4" fmla="*/ 0 w 288"/>
                <a:gd name="T5" fmla="*/ 16 h 43"/>
                <a:gd name="T6" fmla="*/ 0 w 288"/>
                <a:gd name="T7" fmla="*/ 13 h 43"/>
                <a:gd name="T8" fmla="*/ 1 w 288"/>
                <a:gd name="T9" fmla="*/ 10 h 43"/>
                <a:gd name="T10" fmla="*/ 4 w 288"/>
                <a:gd name="T11" fmla="*/ 5 h 43"/>
                <a:gd name="T12" fmla="*/ 10 w 288"/>
                <a:gd name="T13" fmla="*/ 1 h 43"/>
                <a:gd name="T14" fmla="*/ 13 w 288"/>
                <a:gd name="T15" fmla="*/ 0 h 43"/>
                <a:gd name="T16" fmla="*/ 16 w 288"/>
                <a:gd name="T17" fmla="*/ 0 h 43"/>
                <a:gd name="T18" fmla="*/ 271 w 288"/>
                <a:gd name="T19" fmla="*/ 0 h 43"/>
                <a:gd name="T20" fmla="*/ 271 w 288"/>
                <a:gd name="T21" fmla="*/ 0 h 43"/>
                <a:gd name="T22" fmla="*/ 274 w 288"/>
                <a:gd name="T23" fmla="*/ 0 h 43"/>
                <a:gd name="T24" fmla="*/ 277 w 288"/>
                <a:gd name="T25" fmla="*/ 1 h 43"/>
                <a:gd name="T26" fmla="*/ 283 w 288"/>
                <a:gd name="T27" fmla="*/ 5 h 43"/>
                <a:gd name="T28" fmla="*/ 287 w 288"/>
                <a:gd name="T29" fmla="*/ 10 h 43"/>
                <a:gd name="T30" fmla="*/ 287 w 288"/>
                <a:gd name="T31" fmla="*/ 13 h 43"/>
                <a:gd name="T32" fmla="*/ 288 w 288"/>
                <a:gd name="T33" fmla="*/ 16 h 43"/>
                <a:gd name="T34" fmla="*/ 288 w 288"/>
                <a:gd name="T35"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8" h="43">
                  <a:moveTo>
                    <a:pt x="0" y="43"/>
                  </a:moveTo>
                  <a:lnTo>
                    <a:pt x="0" y="16"/>
                  </a:lnTo>
                  <a:lnTo>
                    <a:pt x="0" y="16"/>
                  </a:lnTo>
                  <a:lnTo>
                    <a:pt x="0" y="13"/>
                  </a:lnTo>
                  <a:lnTo>
                    <a:pt x="1" y="10"/>
                  </a:lnTo>
                  <a:lnTo>
                    <a:pt x="4" y="5"/>
                  </a:lnTo>
                  <a:lnTo>
                    <a:pt x="10" y="1"/>
                  </a:lnTo>
                  <a:lnTo>
                    <a:pt x="13" y="0"/>
                  </a:lnTo>
                  <a:lnTo>
                    <a:pt x="16" y="0"/>
                  </a:lnTo>
                  <a:lnTo>
                    <a:pt x="271" y="0"/>
                  </a:lnTo>
                  <a:lnTo>
                    <a:pt x="271" y="0"/>
                  </a:lnTo>
                  <a:lnTo>
                    <a:pt x="274" y="0"/>
                  </a:lnTo>
                  <a:lnTo>
                    <a:pt x="277" y="1"/>
                  </a:lnTo>
                  <a:lnTo>
                    <a:pt x="283" y="5"/>
                  </a:lnTo>
                  <a:lnTo>
                    <a:pt x="287" y="10"/>
                  </a:lnTo>
                  <a:lnTo>
                    <a:pt x="287" y="13"/>
                  </a:lnTo>
                  <a:lnTo>
                    <a:pt x="288" y="16"/>
                  </a:lnTo>
                  <a:lnTo>
                    <a:pt x="288" y="43"/>
                  </a:lnTo>
                </a:path>
              </a:pathLst>
            </a:custGeom>
            <a:grpFill/>
            <a:ln w="19050">
              <a:noFill/>
              <a:prstDash val="solid"/>
              <a:round/>
              <a:headEnd/>
              <a:tailEnd/>
            </a:ln>
            <a:extLst/>
          </p:spPr>
          <p:txBody>
            <a:bodyPr vert="horz" wrap="square" lIns="91440" tIns="45720" rIns="91440" bIns="45720" numCol="1" anchor="t" anchorCtr="0" compatLnSpc="1">
              <a:prstTxWarp prst="textNoShape">
                <a:avLst/>
              </a:prstTxWarp>
            </a:bodyPr>
            <a:lstStyle/>
            <a:p>
              <a:endParaRPr lang="en-US" dirty="0">
                <a:latin typeface="Tahoma" panose="020B0604030504040204" pitchFamily="34" charset="0"/>
              </a:endParaRPr>
            </a:p>
          </p:txBody>
        </p:sp>
        <p:sp>
          <p:nvSpPr>
            <p:cNvPr id="47" name="Line 331">
              <a:extLst>
                <a:ext uri="{FF2B5EF4-FFF2-40B4-BE49-F238E27FC236}">
                  <a16:creationId xmlns:a16="http://schemas.microsoft.com/office/drawing/2014/main" id="{90DB1581-DEAD-4675-BA1C-A1EB8BB4BC48}"/>
                </a:ext>
              </a:extLst>
            </p:cNvPr>
            <p:cNvSpPr>
              <a:spLocks noChangeShapeType="1"/>
            </p:cNvSpPr>
            <p:nvPr/>
          </p:nvSpPr>
          <p:spPr bwMode="auto">
            <a:xfrm flipV="1">
              <a:off x="4465638" y="4895851"/>
              <a:ext cx="0" cy="115888"/>
            </a:xfrm>
            <a:prstGeom prst="line">
              <a:avLst/>
            </a:prstGeom>
            <a:grpFill/>
            <a:ln w="19050">
              <a:noFill/>
              <a:prstDash val="solid"/>
              <a:round/>
              <a:headEnd/>
              <a:tailEnd/>
            </a:ln>
            <a:extLst/>
          </p:spPr>
          <p:txBody>
            <a:bodyPr vert="horz" wrap="square" lIns="91440" tIns="45720" rIns="91440" bIns="45720" numCol="1" anchor="t" anchorCtr="0" compatLnSpc="1">
              <a:prstTxWarp prst="textNoShape">
                <a:avLst/>
              </a:prstTxWarp>
            </a:bodyPr>
            <a:lstStyle/>
            <a:p>
              <a:endParaRPr lang="en-US" dirty="0">
                <a:latin typeface="Tahoma" panose="020B0604030504040204" pitchFamily="34" charset="0"/>
              </a:endParaRPr>
            </a:p>
          </p:txBody>
        </p:sp>
      </p:grpSp>
      <p:grpSp>
        <p:nvGrpSpPr>
          <p:cNvPr id="48" name="Group 68">
            <a:extLst>
              <a:ext uri="{FF2B5EF4-FFF2-40B4-BE49-F238E27FC236}">
                <a16:creationId xmlns:a16="http://schemas.microsoft.com/office/drawing/2014/main" id="{6D47D4C0-BB4D-4987-9EDD-85CB290FD38A}"/>
              </a:ext>
            </a:extLst>
          </p:cNvPr>
          <p:cNvGrpSpPr/>
          <p:nvPr/>
        </p:nvGrpSpPr>
        <p:grpSpPr>
          <a:xfrm>
            <a:off x="4629713" y="4895188"/>
            <a:ext cx="550380" cy="516509"/>
            <a:chOff x="228601" y="2501903"/>
            <a:chExt cx="619129" cy="581026"/>
          </a:xfrm>
          <a:solidFill>
            <a:schemeClr val="bg1"/>
          </a:solidFill>
        </p:grpSpPr>
        <p:sp>
          <p:nvSpPr>
            <p:cNvPr id="49" name="Freeform 340">
              <a:extLst>
                <a:ext uri="{FF2B5EF4-FFF2-40B4-BE49-F238E27FC236}">
                  <a16:creationId xmlns:a16="http://schemas.microsoft.com/office/drawing/2014/main" id="{2E199710-71EC-4A2D-84FA-63748FD99AE8}"/>
                </a:ext>
              </a:extLst>
            </p:cNvPr>
            <p:cNvSpPr>
              <a:spLocks noEditPoints="1"/>
            </p:cNvSpPr>
            <p:nvPr/>
          </p:nvSpPr>
          <p:spPr bwMode="auto">
            <a:xfrm>
              <a:off x="228601" y="2670179"/>
              <a:ext cx="415927" cy="412750"/>
            </a:xfrm>
            <a:custGeom>
              <a:avLst/>
              <a:gdLst>
                <a:gd name="T0" fmla="*/ 262 w 262"/>
                <a:gd name="T1" fmla="*/ 111 h 260"/>
                <a:gd name="T2" fmla="*/ 240 w 262"/>
                <a:gd name="T3" fmla="*/ 107 h 260"/>
                <a:gd name="T4" fmla="*/ 252 w 262"/>
                <a:gd name="T5" fmla="*/ 79 h 260"/>
                <a:gd name="T6" fmla="*/ 212 w 262"/>
                <a:gd name="T7" fmla="*/ 55 h 260"/>
                <a:gd name="T8" fmla="*/ 203 w 262"/>
                <a:gd name="T9" fmla="*/ 47 h 260"/>
                <a:gd name="T10" fmla="*/ 180 w 262"/>
                <a:gd name="T11" fmla="*/ 8 h 260"/>
                <a:gd name="T12" fmla="*/ 164 w 262"/>
                <a:gd name="T13" fmla="*/ 25 h 260"/>
                <a:gd name="T14" fmla="*/ 147 w 262"/>
                <a:gd name="T15" fmla="*/ 0 h 260"/>
                <a:gd name="T16" fmla="*/ 107 w 262"/>
                <a:gd name="T17" fmla="*/ 22 h 260"/>
                <a:gd name="T18" fmla="*/ 95 w 262"/>
                <a:gd name="T19" fmla="*/ 25 h 260"/>
                <a:gd name="T20" fmla="*/ 50 w 262"/>
                <a:gd name="T21" fmla="*/ 27 h 260"/>
                <a:gd name="T22" fmla="*/ 56 w 262"/>
                <a:gd name="T23" fmla="*/ 47 h 260"/>
                <a:gd name="T24" fmla="*/ 26 w 262"/>
                <a:gd name="T25" fmla="*/ 50 h 260"/>
                <a:gd name="T26" fmla="*/ 22 w 262"/>
                <a:gd name="T27" fmla="*/ 95 h 260"/>
                <a:gd name="T28" fmla="*/ 18 w 262"/>
                <a:gd name="T29" fmla="*/ 110 h 260"/>
                <a:gd name="T30" fmla="*/ 0 w 262"/>
                <a:gd name="T31" fmla="*/ 149 h 260"/>
                <a:gd name="T32" fmla="*/ 17 w 262"/>
                <a:gd name="T33" fmla="*/ 153 h 260"/>
                <a:gd name="T34" fmla="*/ 21 w 262"/>
                <a:gd name="T35" fmla="*/ 170 h 260"/>
                <a:gd name="T36" fmla="*/ 27 w 262"/>
                <a:gd name="T37" fmla="*/ 212 h 260"/>
                <a:gd name="T38" fmla="*/ 42 w 262"/>
                <a:gd name="T39" fmla="*/ 207 h 260"/>
                <a:gd name="T40" fmla="*/ 56 w 262"/>
                <a:gd name="T41" fmla="*/ 221 h 260"/>
                <a:gd name="T42" fmla="*/ 83 w 262"/>
                <a:gd name="T43" fmla="*/ 253 h 260"/>
                <a:gd name="T44" fmla="*/ 93 w 262"/>
                <a:gd name="T45" fmla="*/ 241 h 260"/>
                <a:gd name="T46" fmla="*/ 111 w 262"/>
                <a:gd name="T47" fmla="*/ 246 h 260"/>
                <a:gd name="T48" fmla="*/ 150 w 262"/>
                <a:gd name="T49" fmla="*/ 260 h 260"/>
                <a:gd name="T50" fmla="*/ 154 w 262"/>
                <a:gd name="T51" fmla="*/ 245 h 260"/>
                <a:gd name="T52" fmla="*/ 172 w 262"/>
                <a:gd name="T53" fmla="*/ 240 h 260"/>
                <a:gd name="T54" fmla="*/ 213 w 262"/>
                <a:gd name="T55" fmla="*/ 234 h 260"/>
                <a:gd name="T56" fmla="*/ 207 w 262"/>
                <a:gd name="T57" fmla="*/ 217 h 260"/>
                <a:gd name="T58" fmla="*/ 219 w 262"/>
                <a:gd name="T59" fmla="*/ 204 h 260"/>
                <a:gd name="T60" fmla="*/ 253 w 262"/>
                <a:gd name="T61" fmla="*/ 178 h 260"/>
                <a:gd name="T62" fmla="*/ 239 w 262"/>
                <a:gd name="T63" fmla="*/ 165 h 260"/>
                <a:gd name="T64" fmla="*/ 262 w 262"/>
                <a:gd name="T65" fmla="*/ 146 h 260"/>
                <a:gd name="T66" fmla="*/ 190 w 262"/>
                <a:gd name="T67" fmla="*/ 134 h 260"/>
                <a:gd name="T68" fmla="*/ 188 w 262"/>
                <a:gd name="T69" fmla="*/ 146 h 260"/>
                <a:gd name="T70" fmla="*/ 179 w 262"/>
                <a:gd name="T71" fmla="*/ 167 h 260"/>
                <a:gd name="T72" fmla="*/ 163 w 262"/>
                <a:gd name="T73" fmla="*/ 183 h 260"/>
                <a:gd name="T74" fmla="*/ 141 w 262"/>
                <a:gd name="T75" fmla="*/ 192 h 260"/>
                <a:gd name="T76" fmla="*/ 129 w 262"/>
                <a:gd name="T77" fmla="*/ 193 h 260"/>
                <a:gd name="T78" fmla="*/ 123 w 262"/>
                <a:gd name="T79" fmla="*/ 193 h 260"/>
                <a:gd name="T80" fmla="*/ 106 w 262"/>
                <a:gd name="T81" fmla="*/ 188 h 260"/>
                <a:gd name="T82" fmla="*/ 87 w 262"/>
                <a:gd name="T83" fmla="*/ 176 h 260"/>
                <a:gd name="T84" fmla="*/ 75 w 262"/>
                <a:gd name="T85" fmla="*/ 157 h 260"/>
                <a:gd name="T86" fmla="*/ 70 w 262"/>
                <a:gd name="T87" fmla="*/ 140 h 260"/>
                <a:gd name="T88" fmla="*/ 70 w 262"/>
                <a:gd name="T89" fmla="*/ 134 h 260"/>
                <a:gd name="T90" fmla="*/ 71 w 262"/>
                <a:gd name="T91" fmla="*/ 122 h 260"/>
                <a:gd name="T92" fmla="*/ 80 w 262"/>
                <a:gd name="T93" fmla="*/ 100 h 260"/>
                <a:gd name="T94" fmla="*/ 96 w 262"/>
                <a:gd name="T95" fmla="*/ 83 h 260"/>
                <a:gd name="T96" fmla="*/ 117 w 262"/>
                <a:gd name="T97" fmla="*/ 74 h 260"/>
                <a:gd name="T98" fmla="*/ 129 w 262"/>
                <a:gd name="T99" fmla="*/ 73 h 260"/>
                <a:gd name="T100" fmla="*/ 135 w 262"/>
                <a:gd name="T101" fmla="*/ 74 h 260"/>
                <a:gd name="T102" fmla="*/ 152 w 262"/>
                <a:gd name="T103" fmla="*/ 78 h 260"/>
                <a:gd name="T104" fmla="*/ 172 w 262"/>
                <a:gd name="T105" fmla="*/ 91 h 260"/>
                <a:gd name="T106" fmla="*/ 185 w 262"/>
                <a:gd name="T107" fmla="*/ 111 h 260"/>
                <a:gd name="T108" fmla="*/ 189 w 262"/>
                <a:gd name="T109" fmla="*/ 128 h 260"/>
                <a:gd name="T110" fmla="*/ 190 w 262"/>
                <a:gd name="T111" fmla="*/ 134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62" h="260">
                  <a:moveTo>
                    <a:pt x="262" y="146"/>
                  </a:moveTo>
                  <a:lnTo>
                    <a:pt x="262" y="111"/>
                  </a:lnTo>
                  <a:lnTo>
                    <a:pt x="240" y="107"/>
                  </a:lnTo>
                  <a:lnTo>
                    <a:pt x="240" y="107"/>
                  </a:lnTo>
                  <a:lnTo>
                    <a:pt x="236" y="93"/>
                  </a:lnTo>
                  <a:lnTo>
                    <a:pt x="252" y="79"/>
                  </a:lnTo>
                  <a:lnTo>
                    <a:pt x="234" y="48"/>
                  </a:lnTo>
                  <a:lnTo>
                    <a:pt x="212" y="55"/>
                  </a:lnTo>
                  <a:lnTo>
                    <a:pt x="212" y="55"/>
                  </a:lnTo>
                  <a:lnTo>
                    <a:pt x="203" y="47"/>
                  </a:lnTo>
                  <a:lnTo>
                    <a:pt x="210" y="25"/>
                  </a:lnTo>
                  <a:lnTo>
                    <a:pt x="180" y="8"/>
                  </a:lnTo>
                  <a:lnTo>
                    <a:pt x="164" y="25"/>
                  </a:lnTo>
                  <a:lnTo>
                    <a:pt x="164" y="25"/>
                  </a:lnTo>
                  <a:lnTo>
                    <a:pt x="152" y="22"/>
                  </a:lnTo>
                  <a:lnTo>
                    <a:pt x="147" y="0"/>
                  </a:lnTo>
                  <a:lnTo>
                    <a:pt x="112" y="0"/>
                  </a:lnTo>
                  <a:lnTo>
                    <a:pt x="107" y="22"/>
                  </a:lnTo>
                  <a:lnTo>
                    <a:pt x="107" y="22"/>
                  </a:lnTo>
                  <a:lnTo>
                    <a:pt x="95" y="25"/>
                  </a:lnTo>
                  <a:lnTo>
                    <a:pt x="80" y="9"/>
                  </a:lnTo>
                  <a:lnTo>
                    <a:pt x="50" y="27"/>
                  </a:lnTo>
                  <a:lnTo>
                    <a:pt x="56" y="47"/>
                  </a:lnTo>
                  <a:lnTo>
                    <a:pt x="56" y="47"/>
                  </a:lnTo>
                  <a:lnTo>
                    <a:pt x="45" y="56"/>
                  </a:lnTo>
                  <a:lnTo>
                    <a:pt x="26" y="50"/>
                  </a:lnTo>
                  <a:lnTo>
                    <a:pt x="8" y="81"/>
                  </a:lnTo>
                  <a:lnTo>
                    <a:pt x="22" y="95"/>
                  </a:lnTo>
                  <a:lnTo>
                    <a:pt x="22" y="95"/>
                  </a:lnTo>
                  <a:lnTo>
                    <a:pt x="18" y="110"/>
                  </a:lnTo>
                  <a:lnTo>
                    <a:pt x="0" y="114"/>
                  </a:lnTo>
                  <a:lnTo>
                    <a:pt x="0" y="149"/>
                  </a:lnTo>
                  <a:lnTo>
                    <a:pt x="17" y="153"/>
                  </a:lnTo>
                  <a:lnTo>
                    <a:pt x="17" y="153"/>
                  </a:lnTo>
                  <a:lnTo>
                    <a:pt x="19" y="162"/>
                  </a:lnTo>
                  <a:lnTo>
                    <a:pt x="21" y="170"/>
                  </a:lnTo>
                  <a:lnTo>
                    <a:pt x="10" y="181"/>
                  </a:lnTo>
                  <a:lnTo>
                    <a:pt x="27" y="212"/>
                  </a:lnTo>
                  <a:lnTo>
                    <a:pt x="42" y="207"/>
                  </a:lnTo>
                  <a:lnTo>
                    <a:pt x="42" y="207"/>
                  </a:lnTo>
                  <a:lnTo>
                    <a:pt x="49" y="215"/>
                  </a:lnTo>
                  <a:lnTo>
                    <a:pt x="56" y="221"/>
                  </a:lnTo>
                  <a:lnTo>
                    <a:pt x="52" y="235"/>
                  </a:lnTo>
                  <a:lnTo>
                    <a:pt x="83" y="253"/>
                  </a:lnTo>
                  <a:lnTo>
                    <a:pt x="93" y="241"/>
                  </a:lnTo>
                  <a:lnTo>
                    <a:pt x="93" y="241"/>
                  </a:lnTo>
                  <a:lnTo>
                    <a:pt x="102" y="244"/>
                  </a:lnTo>
                  <a:lnTo>
                    <a:pt x="111" y="246"/>
                  </a:lnTo>
                  <a:lnTo>
                    <a:pt x="114" y="260"/>
                  </a:lnTo>
                  <a:lnTo>
                    <a:pt x="150" y="260"/>
                  </a:lnTo>
                  <a:lnTo>
                    <a:pt x="154" y="245"/>
                  </a:lnTo>
                  <a:lnTo>
                    <a:pt x="154" y="245"/>
                  </a:lnTo>
                  <a:lnTo>
                    <a:pt x="163" y="243"/>
                  </a:lnTo>
                  <a:lnTo>
                    <a:pt x="172" y="240"/>
                  </a:lnTo>
                  <a:lnTo>
                    <a:pt x="182" y="251"/>
                  </a:lnTo>
                  <a:lnTo>
                    <a:pt x="213" y="234"/>
                  </a:lnTo>
                  <a:lnTo>
                    <a:pt x="207" y="217"/>
                  </a:lnTo>
                  <a:lnTo>
                    <a:pt x="207" y="217"/>
                  </a:lnTo>
                  <a:lnTo>
                    <a:pt x="213" y="211"/>
                  </a:lnTo>
                  <a:lnTo>
                    <a:pt x="219" y="204"/>
                  </a:lnTo>
                  <a:lnTo>
                    <a:pt x="235" y="210"/>
                  </a:lnTo>
                  <a:lnTo>
                    <a:pt x="253" y="178"/>
                  </a:lnTo>
                  <a:lnTo>
                    <a:pt x="239" y="165"/>
                  </a:lnTo>
                  <a:lnTo>
                    <a:pt x="239" y="165"/>
                  </a:lnTo>
                  <a:lnTo>
                    <a:pt x="242" y="150"/>
                  </a:lnTo>
                  <a:lnTo>
                    <a:pt x="262" y="146"/>
                  </a:lnTo>
                  <a:close/>
                  <a:moveTo>
                    <a:pt x="190" y="134"/>
                  </a:moveTo>
                  <a:lnTo>
                    <a:pt x="190" y="134"/>
                  </a:lnTo>
                  <a:lnTo>
                    <a:pt x="189" y="140"/>
                  </a:lnTo>
                  <a:lnTo>
                    <a:pt x="188" y="146"/>
                  </a:lnTo>
                  <a:lnTo>
                    <a:pt x="185" y="157"/>
                  </a:lnTo>
                  <a:lnTo>
                    <a:pt x="179" y="167"/>
                  </a:lnTo>
                  <a:lnTo>
                    <a:pt x="172" y="176"/>
                  </a:lnTo>
                  <a:lnTo>
                    <a:pt x="163" y="183"/>
                  </a:lnTo>
                  <a:lnTo>
                    <a:pt x="152" y="188"/>
                  </a:lnTo>
                  <a:lnTo>
                    <a:pt x="141" y="192"/>
                  </a:lnTo>
                  <a:lnTo>
                    <a:pt x="135" y="193"/>
                  </a:lnTo>
                  <a:lnTo>
                    <a:pt x="129" y="193"/>
                  </a:lnTo>
                  <a:lnTo>
                    <a:pt x="129" y="193"/>
                  </a:lnTo>
                  <a:lnTo>
                    <a:pt x="123" y="193"/>
                  </a:lnTo>
                  <a:lnTo>
                    <a:pt x="117" y="192"/>
                  </a:lnTo>
                  <a:lnTo>
                    <a:pt x="106" y="188"/>
                  </a:lnTo>
                  <a:lnTo>
                    <a:pt x="96" y="183"/>
                  </a:lnTo>
                  <a:lnTo>
                    <a:pt x="87" y="176"/>
                  </a:lnTo>
                  <a:lnTo>
                    <a:pt x="80" y="167"/>
                  </a:lnTo>
                  <a:lnTo>
                    <a:pt x="75" y="157"/>
                  </a:lnTo>
                  <a:lnTo>
                    <a:pt x="71" y="146"/>
                  </a:lnTo>
                  <a:lnTo>
                    <a:pt x="70" y="140"/>
                  </a:lnTo>
                  <a:lnTo>
                    <a:pt x="70" y="134"/>
                  </a:lnTo>
                  <a:lnTo>
                    <a:pt x="70" y="134"/>
                  </a:lnTo>
                  <a:lnTo>
                    <a:pt x="70" y="128"/>
                  </a:lnTo>
                  <a:lnTo>
                    <a:pt x="71" y="122"/>
                  </a:lnTo>
                  <a:lnTo>
                    <a:pt x="75" y="111"/>
                  </a:lnTo>
                  <a:lnTo>
                    <a:pt x="80" y="100"/>
                  </a:lnTo>
                  <a:lnTo>
                    <a:pt x="87" y="91"/>
                  </a:lnTo>
                  <a:lnTo>
                    <a:pt x="96" y="83"/>
                  </a:lnTo>
                  <a:lnTo>
                    <a:pt x="106" y="78"/>
                  </a:lnTo>
                  <a:lnTo>
                    <a:pt x="117" y="74"/>
                  </a:lnTo>
                  <a:lnTo>
                    <a:pt x="123" y="74"/>
                  </a:lnTo>
                  <a:lnTo>
                    <a:pt x="129" y="73"/>
                  </a:lnTo>
                  <a:lnTo>
                    <a:pt x="129" y="73"/>
                  </a:lnTo>
                  <a:lnTo>
                    <a:pt x="135" y="74"/>
                  </a:lnTo>
                  <a:lnTo>
                    <a:pt x="141" y="74"/>
                  </a:lnTo>
                  <a:lnTo>
                    <a:pt x="152" y="78"/>
                  </a:lnTo>
                  <a:lnTo>
                    <a:pt x="163" y="83"/>
                  </a:lnTo>
                  <a:lnTo>
                    <a:pt x="172" y="91"/>
                  </a:lnTo>
                  <a:lnTo>
                    <a:pt x="179" y="100"/>
                  </a:lnTo>
                  <a:lnTo>
                    <a:pt x="185" y="111"/>
                  </a:lnTo>
                  <a:lnTo>
                    <a:pt x="188" y="122"/>
                  </a:lnTo>
                  <a:lnTo>
                    <a:pt x="189" y="128"/>
                  </a:lnTo>
                  <a:lnTo>
                    <a:pt x="190" y="134"/>
                  </a:lnTo>
                  <a:lnTo>
                    <a:pt x="190" y="134"/>
                  </a:lnTo>
                  <a:close/>
                </a:path>
              </a:pathLst>
            </a:custGeom>
            <a:grpFill/>
            <a:ln w="19050">
              <a:noFill/>
              <a:prstDash val="solid"/>
              <a:round/>
              <a:headEnd/>
              <a:tailEnd/>
            </a:ln>
            <a:extLst/>
          </p:spPr>
          <p:txBody>
            <a:bodyPr vert="horz" wrap="square" lIns="91440" tIns="45720" rIns="91440" bIns="45720" numCol="1" anchor="t" anchorCtr="0" compatLnSpc="1">
              <a:prstTxWarp prst="textNoShape">
                <a:avLst/>
              </a:prstTxWarp>
            </a:bodyPr>
            <a:lstStyle/>
            <a:p>
              <a:endParaRPr lang="en-US" dirty="0">
                <a:latin typeface="Tahoma" panose="020B0604030504040204" pitchFamily="34" charset="0"/>
              </a:endParaRPr>
            </a:p>
          </p:txBody>
        </p:sp>
        <p:sp>
          <p:nvSpPr>
            <p:cNvPr id="50" name="Freeform 341">
              <a:extLst>
                <a:ext uri="{FF2B5EF4-FFF2-40B4-BE49-F238E27FC236}">
                  <a16:creationId xmlns:a16="http://schemas.microsoft.com/office/drawing/2014/main" id="{5C3EEFD2-4CD9-4DF2-B283-B40BE8666E64}"/>
                </a:ext>
              </a:extLst>
            </p:cNvPr>
            <p:cNvSpPr>
              <a:spLocks noEditPoints="1"/>
            </p:cNvSpPr>
            <p:nvPr/>
          </p:nvSpPr>
          <p:spPr bwMode="auto">
            <a:xfrm>
              <a:off x="573091" y="2501903"/>
              <a:ext cx="274639" cy="271463"/>
            </a:xfrm>
            <a:custGeom>
              <a:avLst/>
              <a:gdLst>
                <a:gd name="T0" fmla="*/ 173 w 173"/>
                <a:gd name="T1" fmla="*/ 72 h 171"/>
                <a:gd name="T2" fmla="*/ 159 w 173"/>
                <a:gd name="T3" fmla="*/ 69 h 171"/>
                <a:gd name="T4" fmla="*/ 167 w 173"/>
                <a:gd name="T5" fmla="*/ 52 h 171"/>
                <a:gd name="T6" fmla="*/ 140 w 173"/>
                <a:gd name="T7" fmla="*/ 36 h 171"/>
                <a:gd name="T8" fmla="*/ 134 w 173"/>
                <a:gd name="T9" fmla="*/ 31 h 171"/>
                <a:gd name="T10" fmla="*/ 118 w 173"/>
                <a:gd name="T11" fmla="*/ 5 h 171"/>
                <a:gd name="T12" fmla="*/ 108 w 173"/>
                <a:gd name="T13" fmla="*/ 16 h 171"/>
                <a:gd name="T14" fmla="*/ 97 w 173"/>
                <a:gd name="T15" fmla="*/ 0 h 171"/>
                <a:gd name="T16" fmla="*/ 71 w 173"/>
                <a:gd name="T17" fmla="*/ 14 h 171"/>
                <a:gd name="T18" fmla="*/ 63 w 173"/>
                <a:gd name="T19" fmla="*/ 16 h 171"/>
                <a:gd name="T20" fmla="*/ 32 w 173"/>
                <a:gd name="T21" fmla="*/ 17 h 171"/>
                <a:gd name="T22" fmla="*/ 36 w 173"/>
                <a:gd name="T23" fmla="*/ 31 h 171"/>
                <a:gd name="T24" fmla="*/ 17 w 173"/>
                <a:gd name="T25" fmla="*/ 33 h 171"/>
                <a:gd name="T26" fmla="*/ 15 w 173"/>
                <a:gd name="T27" fmla="*/ 62 h 171"/>
                <a:gd name="T28" fmla="*/ 12 w 173"/>
                <a:gd name="T29" fmla="*/ 72 h 171"/>
                <a:gd name="T30" fmla="*/ 0 w 173"/>
                <a:gd name="T31" fmla="*/ 99 h 171"/>
                <a:gd name="T32" fmla="*/ 11 w 173"/>
                <a:gd name="T33" fmla="*/ 101 h 171"/>
                <a:gd name="T34" fmla="*/ 6 w 173"/>
                <a:gd name="T35" fmla="*/ 119 h 171"/>
                <a:gd name="T36" fmla="*/ 28 w 173"/>
                <a:gd name="T37" fmla="*/ 136 h 171"/>
                <a:gd name="T38" fmla="*/ 36 w 173"/>
                <a:gd name="T39" fmla="*/ 145 h 171"/>
                <a:gd name="T40" fmla="*/ 55 w 173"/>
                <a:gd name="T41" fmla="*/ 166 h 171"/>
                <a:gd name="T42" fmla="*/ 61 w 173"/>
                <a:gd name="T43" fmla="*/ 159 h 171"/>
                <a:gd name="T44" fmla="*/ 76 w 173"/>
                <a:gd name="T45" fmla="*/ 171 h 171"/>
                <a:gd name="T46" fmla="*/ 101 w 173"/>
                <a:gd name="T47" fmla="*/ 161 h 171"/>
                <a:gd name="T48" fmla="*/ 113 w 173"/>
                <a:gd name="T49" fmla="*/ 158 h 171"/>
                <a:gd name="T50" fmla="*/ 140 w 173"/>
                <a:gd name="T51" fmla="*/ 154 h 171"/>
                <a:gd name="T52" fmla="*/ 136 w 173"/>
                <a:gd name="T53" fmla="*/ 143 h 171"/>
                <a:gd name="T54" fmla="*/ 156 w 173"/>
                <a:gd name="T55" fmla="*/ 138 h 171"/>
                <a:gd name="T56" fmla="*/ 158 w 173"/>
                <a:gd name="T57" fmla="*/ 109 h 171"/>
                <a:gd name="T58" fmla="*/ 160 w 173"/>
                <a:gd name="T59" fmla="*/ 99 h 171"/>
                <a:gd name="T60" fmla="*/ 117 w 173"/>
                <a:gd name="T61" fmla="*/ 87 h 171"/>
                <a:gd name="T62" fmla="*/ 117 w 173"/>
                <a:gd name="T63" fmla="*/ 95 h 171"/>
                <a:gd name="T64" fmla="*/ 112 w 173"/>
                <a:gd name="T65" fmla="*/ 106 h 171"/>
                <a:gd name="T66" fmla="*/ 103 w 173"/>
                <a:gd name="T67" fmla="*/ 115 h 171"/>
                <a:gd name="T68" fmla="*/ 92 w 173"/>
                <a:gd name="T69" fmla="*/ 120 h 171"/>
                <a:gd name="T70" fmla="*/ 86 w 173"/>
                <a:gd name="T71" fmla="*/ 120 h 171"/>
                <a:gd name="T72" fmla="*/ 73 w 173"/>
                <a:gd name="T73" fmla="*/ 118 h 171"/>
                <a:gd name="T74" fmla="*/ 63 w 173"/>
                <a:gd name="T75" fmla="*/ 111 h 171"/>
                <a:gd name="T76" fmla="*/ 56 w 173"/>
                <a:gd name="T77" fmla="*/ 101 h 171"/>
                <a:gd name="T78" fmla="*/ 54 w 173"/>
                <a:gd name="T79" fmla="*/ 87 h 171"/>
                <a:gd name="T80" fmla="*/ 54 w 173"/>
                <a:gd name="T81" fmla="*/ 81 h 171"/>
                <a:gd name="T82" fmla="*/ 59 w 173"/>
                <a:gd name="T83" fmla="*/ 69 h 171"/>
                <a:gd name="T84" fmla="*/ 68 w 173"/>
                <a:gd name="T85" fmla="*/ 61 h 171"/>
                <a:gd name="T86" fmla="*/ 79 w 173"/>
                <a:gd name="T87" fmla="*/ 56 h 171"/>
                <a:gd name="T88" fmla="*/ 86 w 173"/>
                <a:gd name="T89" fmla="*/ 55 h 171"/>
                <a:gd name="T90" fmla="*/ 98 w 173"/>
                <a:gd name="T91" fmla="*/ 58 h 171"/>
                <a:gd name="T92" fmla="*/ 108 w 173"/>
                <a:gd name="T93" fmla="*/ 65 h 171"/>
                <a:gd name="T94" fmla="*/ 115 w 173"/>
                <a:gd name="T95" fmla="*/ 75 h 171"/>
                <a:gd name="T96" fmla="*/ 117 w 173"/>
                <a:gd name="T97" fmla="*/ 87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3" h="171">
                  <a:moveTo>
                    <a:pt x="173" y="97"/>
                  </a:moveTo>
                  <a:lnTo>
                    <a:pt x="173" y="72"/>
                  </a:lnTo>
                  <a:lnTo>
                    <a:pt x="159" y="69"/>
                  </a:lnTo>
                  <a:lnTo>
                    <a:pt x="159" y="69"/>
                  </a:lnTo>
                  <a:lnTo>
                    <a:pt x="156" y="61"/>
                  </a:lnTo>
                  <a:lnTo>
                    <a:pt x="167" y="52"/>
                  </a:lnTo>
                  <a:lnTo>
                    <a:pt x="155" y="31"/>
                  </a:lnTo>
                  <a:lnTo>
                    <a:pt x="140" y="36"/>
                  </a:lnTo>
                  <a:lnTo>
                    <a:pt x="140" y="36"/>
                  </a:lnTo>
                  <a:lnTo>
                    <a:pt x="134" y="31"/>
                  </a:lnTo>
                  <a:lnTo>
                    <a:pt x="138" y="16"/>
                  </a:lnTo>
                  <a:lnTo>
                    <a:pt x="118" y="5"/>
                  </a:lnTo>
                  <a:lnTo>
                    <a:pt x="108" y="16"/>
                  </a:lnTo>
                  <a:lnTo>
                    <a:pt x="108" y="16"/>
                  </a:lnTo>
                  <a:lnTo>
                    <a:pt x="100" y="14"/>
                  </a:lnTo>
                  <a:lnTo>
                    <a:pt x="97" y="0"/>
                  </a:lnTo>
                  <a:lnTo>
                    <a:pt x="74" y="0"/>
                  </a:lnTo>
                  <a:lnTo>
                    <a:pt x="71" y="14"/>
                  </a:lnTo>
                  <a:lnTo>
                    <a:pt x="71" y="14"/>
                  </a:lnTo>
                  <a:lnTo>
                    <a:pt x="63" y="16"/>
                  </a:lnTo>
                  <a:lnTo>
                    <a:pt x="53" y="6"/>
                  </a:lnTo>
                  <a:lnTo>
                    <a:pt x="32" y="17"/>
                  </a:lnTo>
                  <a:lnTo>
                    <a:pt x="36" y="31"/>
                  </a:lnTo>
                  <a:lnTo>
                    <a:pt x="36" y="31"/>
                  </a:lnTo>
                  <a:lnTo>
                    <a:pt x="30" y="37"/>
                  </a:lnTo>
                  <a:lnTo>
                    <a:pt x="17" y="33"/>
                  </a:lnTo>
                  <a:lnTo>
                    <a:pt x="5" y="53"/>
                  </a:lnTo>
                  <a:lnTo>
                    <a:pt x="15" y="62"/>
                  </a:lnTo>
                  <a:lnTo>
                    <a:pt x="15" y="62"/>
                  </a:lnTo>
                  <a:lnTo>
                    <a:pt x="12" y="72"/>
                  </a:lnTo>
                  <a:lnTo>
                    <a:pt x="0" y="74"/>
                  </a:lnTo>
                  <a:lnTo>
                    <a:pt x="0" y="99"/>
                  </a:lnTo>
                  <a:lnTo>
                    <a:pt x="11" y="101"/>
                  </a:lnTo>
                  <a:lnTo>
                    <a:pt x="11" y="101"/>
                  </a:lnTo>
                  <a:lnTo>
                    <a:pt x="14" y="112"/>
                  </a:lnTo>
                  <a:lnTo>
                    <a:pt x="6" y="119"/>
                  </a:lnTo>
                  <a:lnTo>
                    <a:pt x="18" y="139"/>
                  </a:lnTo>
                  <a:lnTo>
                    <a:pt x="28" y="136"/>
                  </a:lnTo>
                  <a:lnTo>
                    <a:pt x="28" y="136"/>
                  </a:lnTo>
                  <a:lnTo>
                    <a:pt x="36" y="145"/>
                  </a:lnTo>
                  <a:lnTo>
                    <a:pt x="34" y="154"/>
                  </a:lnTo>
                  <a:lnTo>
                    <a:pt x="55" y="166"/>
                  </a:lnTo>
                  <a:lnTo>
                    <a:pt x="61" y="159"/>
                  </a:lnTo>
                  <a:lnTo>
                    <a:pt x="61" y="159"/>
                  </a:lnTo>
                  <a:lnTo>
                    <a:pt x="74" y="162"/>
                  </a:lnTo>
                  <a:lnTo>
                    <a:pt x="76" y="171"/>
                  </a:lnTo>
                  <a:lnTo>
                    <a:pt x="99" y="171"/>
                  </a:lnTo>
                  <a:lnTo>
                    <a:pt x="101" y="161"/>
                  </a:lnTo>
                  <a:lnTo>
                    <a:pt x="101" y="161"/>
                  </a:lnTo>
                  <a:lnTo>
                    <a:pt x="113" y="158"/>
                  </a:lnTo>
                  <a:lnTo>
                    <a:pt x="120" y="165"/>
                  </a:lnTo>
                  <a:lnTo>
                    <a:pt x="140" y="154"/>
                  </a:lnTo>
                  <a:lnTo>
                    <a:pt x="136" y="143"/>
                  </a:lnTo>
                  <a:lnTo>
                    <a:pt x="136" y="143"/>
                  </a:lnTo>
                  <a:lnTo>
                    <a:pt x="144" y="134"/>
                  </a:lnTo>
                  <a:lnTo>
                    <a:pt x="156" y="138"/>
                  </a:lnTo>
                  <a:lnTo>
                    <a:pt x="168" y="118"/>
                  </a:lnTo>
                  <a:lnTo>
                    <a:pt x="158" y="109"/>
                  </a:lnTo>
                  <a:lnTo>
                    <a:pt x="158" y="109"/>
                  </a:lnTo>
                  <a:lnTo>
                    <a:pt x="160" y="99"/>
                  </a:lnTo>
                  <a:lnTo>
                    <a:pt x="173" y="97"/>
                  </a:lnTo>
                  <a:close/>
                  <a:moveTo>
                    <a:pt x="117" y="87"/>
                  </a:moveTo>
                  <a:lnTo>
                    <a:pt x="117" y="87"/>
                  </a:lnTo>
                  <a:lnTo>
                    <a:pt x="117" y="95"/>
                  </a:lnTo>
                  <a:lnTo>
                    <a:pt x="115" y="101"/>
                  </a:lnTo>
                  <a:lnTo>
                    <a:pt x="112" y="106"/>
                  </a:lnTo>
                  <a:lnTo>
                    <a:pt x="108" y="111"/>
                  </a:lnTo>
                  <a:lnTo>
                    <a:pt x="103" y="115"/>
                  </a:lnTo>
                  <a:lnTo>
                    <a:pt x="98" y="118"/>
                  </a:lnTo>
                  <a:lnTo>
                    <a:pt x="92" y="120"/>
                  </a:lnTo>
                  <a:lnTo>
                    <a:pt x="86" y="120"/>
                  </a:lnTo>
                  <a:lnTo>
                    <a:pt x="86" y="120"/>
                  </a:lnTo>
                  <a:lnTo>
                    <a:pt x="79" y="120"/>
                  </a:lnTo>
                  <a:lnTo>
                    <a:pt x="73" y="118"/>
                  </a:lnTo>
                  <a:lnTo>
                    <a:pt x="68" y="115"/>
                  </a:lnTo>
                  <a:lnTo>
                    <a:pt x="63" y="111"/>
                  </a:lnTo>
                  <a:lnTo>
                    <a:pt x="59" y="106"/>
                  </a:lnTo>
                  <a:lnTo>
                    <a:pt x="56" y="101"/>
                  </a:lnTo>
                  <a:lnTo>
                    <a:pt x="54" y="95"/>
                  </a:lnTo>
                  <a:lnTo>
                    <a:pt x="54" y="87"/>
                  </a:lnTo>
                  <a:lnTo>
                    <a:pt x="54" y="87"/>
                  </a:lnTo>
                  <a:lnTo>
                    <a:pt x="54" y="81"/>
                  </a:lnTo>
                  <a:lnTo>
                    <a:pt x="56" y="75"/>
                  </a:lnTo>
                  <a:lnTo>
                    <a:pt x="59" y="69"/>
                  </a:lnTo>
                  <a:lnTo>
                    <a:pt x="63" y="65"/>
                  </a:lnTo>
                  <a:lnTo>
                    <a:pt x="68" y="61"/>
                  </a:lnTo>
                  <a:lnTo>
                    <a:pt x="73" y="58"/>
                  </a:lnTo>
                  <a:lnTo>
                    <a:pt x="79" y="56"/>
                  </a:lnTo>
                  <a:lnTo>
                    <a:pt x="86" y="55"/>
                  </a:lnTo>
                  <a:lnTo>
                    <a:pt x="86" y="55"/>
                  </a:lnTo>
                  <a:lnTo>
                    <a:pt x="92" y="56"/>
                  </a:lnTo>
                  <a:lnTo>
                    <a:pt x="98" y="58"/>
                  </a:lnTo>
                  <a:lnTo>
                    <a:pt x="103" y="61"/>
                  </a:lnTo>
                  <a:lnTo>
                    <a:pt x="108" y="65"/>
                  </a:lnTo>
                  <a:lnTo>
                    <a:pt x="112" y="69"/>
                  </a:lnTo>
                  <a:lnTo>
                    <a:pt x="115" y="75"/>
                  </a:lnTo>
                  <a:lnTo>
                    <a:pt x="117" y="81"/>
                  </a:lnTo>
                  <a:lnTo>
                    <a:pt x="117" y="87"/>
                  </a:lnTo>
                  <a:lnTo>
                    <a:pt x="117" y="87"/>
                  </a:lnTo>
                  <a:close/>
                </a:path>
              </a:pathLst>
            </a:custGeom>
            <a:grpFill/>
            <a:ln w="19050">
              <a:noFill/>
              <a:prstDash val="solid"/>
              <a:round/>
              <a:headEnd/>
              <a:tailEnd/>
            </a:ln>
            <a:extLst/>
          </p:spPr>
          <p:txBody>
            <a:bodyPr vert="horz" wrap="square" lIns="91440" tIns="45720" rIns="91440" bIns="45720" numCol="1" anchor="t" anchorCtr="0" compatLnSpc="1">
              <a:prstTxWarp prst="textNoShape">
                <a:avLst/>
              </a:prstTxWarp>
            </a:bodyPr>
            <a:lstStyle/>
            <a:p>
              <a:endParaRPr lang="en-US" dirty="0">
                <a:latin typeface="Tahoma" panose="020B0604030504040204" pitchFamily="34" charset="0"/>
              </a:endParaRPr>
            </a:p>
          </p:txBody>
        </p:sp>
        <p:sp>
          <p:nvSpPr>
            <p:cNvPr id="51" name="Freeform 342">
              <a:extLst>
                <a:ext uri="{FF2B5EF4-FFF2-40B4-BE49-F238E27FC236}">
                  <a16:creationId xmlns:a16="http://schemas.microsoft.com/office/drawing/2014/main" id="{FA762C9F-2CF1-4BCB-8687-B708B922D438}"/>
                </a:ext>
              </a:extLst>
            </p:cNvPr>
            <p:cNvSpPr>
              <a:spLocks noEditPoints="1"/>
            </p:cNvSpPr>
            <p:nvPr/>
          </p:nvSpPr>
          <p:spPr bwMode="auto">
            <a:xfrm>
              <a:off x="673103" y="2806708"/>
              <a:ext cx="152401" cy="153988"/>
            </a:xfrm>
            <a:custGeom>
              <a:avLst/>
              <a:gdLst>
                <a:gd name="T0" fmla="*/ 96 w 96"/>
                <a:gd name="T1" fmla="*/ 59 h 97"/>
                <a:gd name="T2" fmla="*/ 96 w 96"/>
                <a:gd name="T3" fmla="*/ 41 h 97"/>
                <a:gd name="T4" fmla="*/ 79 w 96"/>
                <a:gd name="T5" fmla="*/ 37 h 97"/>
                <a:gd name="T6" fmla="*/ 89 w 96"/>
                <a:gd name="T7" fmla="*/ 22 h 97"/>
                <a:gd name="T8" fmla="*/ 75 w 96"/>
                <a:gd name="T9" fmla="*/ 9 h 97"/>
                <a:gd name="T10" fmla="*/ 61 w 96"/>
                <a:gd name="T11" fmla="*/ 18 h 97"/>
                <a:gd name="T12" fmla="*/ 57 w 96"/>
                <a:gd name="T13" fmla="*/ 0 h 97"/>
                <a:gd name="T14" fmla="*/ 39 w 96"/>
                <a:gd name="T15" fmla="*/ 0 h 97"/>
                <a:gd name="T16" fmla="*/ 35 w 96"/>
                <a:gd name="T17" fmla="*/ 17 h 97"/>
                <a:gd name="T18" fmla="*/ 21 w 96"/>
                <a:gd name="T19" fmla="*/ 7 h 97"/>
                <a:gd name="T20" fmla="*/ 8 w 96"/>
                <a:gd name="T21" fmla="*/ 21 h 97"/>
                <a:gd name="T22" fmla="*/ 17 w 96"/>
                <a:gd name="T23" fmla="*/ 35 h 97"/>
                <a:gd name="T24" fmla="*/ 0 w 96"/>
                <a:gd name="T25" fmla="*/ 39 h 97"/>
                <a:gd name="T26" fmla="*/ 0 w 96"/>
                <a:gd name="T27" fmla="*/ 57 h 97"/>
                <a:gd name="T28" fmla="*/ 16 w 96"/>
                <a:gd name="T29" fmla="*/ 61 h 97"/>
                <a:gd name="T30" fmla="*/ 7 w 96"/>
                <a:gd name="T31" fmla="*/ 76 h 97"/>
                <a:gd name="T32" fmla="*/ 20 w 96"/>
                <a:gd name="T33" fmla="*/ 88 h 97"/>
                <a:gd name="T34" fmla="*/ 34 w 96"/>
                <a:gd name="T35" fmla="*/ 80 h 97"/>
                <a:gd name="T36" fmla="*/ 38 w 96"/>
                <a:gd name="T37" fmla="*/ 97 h 97"/>
                <a:gd name="T38" fmla="*/ 56 w 96"/>
                <a:gd name="T39" fmla="*/ 97 h 97"/>
                <a:gd name="T40" fmla="*/ 59 w 96"/>
                <a:gd name="T41" fmla="*/ 80 h 97"/>
                <a:gd name="T42" fmla="*/ 74 w 96"/>
                <a:gd name="T43" fmla="*/ 89 h 97"/>
                <a:gd name="T44" fmla="*/ 88 w 96"/>
                <a:gd name="T45" fmla="*/ 77 h 97"/>
                <a:gd name="T46" fmla="*/ 78 w 96"/>
                <a:gd name="T47" fmla="*/ 63 h 97"/>
                <a:gd name="T48" fmla="*/ 96 w 96"/>
                <a:gd name="T49" fmla="*/ 59 h 97"/>
                <a:gd name="T50" fmla="*/ 47 w 96"/>
                <a:gd name="T51" fmla="*/ 63 h 97"/>
                <a:gd name="T52" fmla="*/ 47 w 96"/>
                <a:gd name="T53" fmla="*/ 63 h 97"/>
                <a:gd name="T54" fmla="*/ 42 w 96"/>
                <a:gd name="T55" fmla="*/ 62 h 97"/>
                <a:gd name="T56" fmla="*/ 37 w 96"/>
                <a:gd name="T57" fmla="*/ 59 h 97"/>
                <a:gd name="T58" fmla="*/ 34 w 96"/>
                <a:gd name="T59" fmla="*/ 54 h 97"/>
                <a:gd name="T60" fmla="*/ 33 w 96"/>
                <a:gd name="T61" fmla="*/ 49 h 97"/>
                <a:gd name="T62" fmla="*/ 33 w 96"/>
                <a:gd name="T63" fmla="*/ 49 h 97"/>
                <a:gd name="T64" fmla="*/ 34 w 96"/>
                <a:gd name="T65" fmla="*/ 43 h 97"/>
                <a:gd name="T66" fmla="*/ 37 w 96"/>
                <a:gd name="T67" fmla="*/ 39 h 97"/>
                <a:gd name="T68" fmla="*/ 42 w 96"/>
                <a:gd name="T69" fmla="*/ 36 h 97"/>
                <a:gd name="T70" fmla="*/ 47 w 96"/>
                <a:gd name="T71" fmla="*/ 35 h 97"/>
                <a:gd name="T72" fmla="*/ 47 w 96"/>
                <a:gd name="T73" fmla="*/ 35 h 97"/>
                <a:gd name="T74" fmla="*/ 53 w 96"/>
                <a:gd name="T75" fmla="*/ 36 h 97"/>
                <a:gd name="T76" fmla="*/ 57 w 96"/>
                <a:gd name="T77" fmla="*/ 39 h 97"/>
                <a:gd name="T78" fmla="*/ 60 w 96"/>
                <a:gd name="T79" fmla="*/ 43 h 97"/>
                <a:gd name="T80" fmla="*/ 62 w 96"/>
                <a:gd name="T81" fmla="*/ 49 h 97"/>
                <a:gd name="T82" fmla="*/ 62 w 96"/>
                <a:gd name="T83" fmla="*/ 49 h 97"/>
                <a:gd name="T84" fmla="*/ 60 w 96"/>
                <a:gd name="T85" fmla="*/ 54 h 97"/>
                <a:gd name="T86" fmla="*/ 57 w 96"/>
                <a:gd name="T87" fmla="*/ 59 h 97"/>
                <a:gd name="T88" fmla="*/ 53 w 96"/>
                <a:gd name="T89" fmla="*/ 62 h 97"/>
                <a:gd name="T90" fmla="*/ 47 w 96"/>
                <a:gd name="T91" fmla="*/ 63 h 97"/>
                <a:gd name="T92" fmla="*/ 47 w 96"/>
                <a:gd name="T93" fmla="*/ 63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6" h="97">
                  <a:moveTo>
                    <a:pt x="96" y="59"/>
                  </a:moveTo>
                  <a:lnTo>
                    <a:pt x="96" y="41"/>
                  </a:lnTo>
                  <a:lnTo>
                    <a:pt x="79" y="37"/>
                  </a:lnTo>
                  <a:lnTo>
                    <a:pt x="89" y="22"/>
                  </a:lnTo>
                  <a:lnTo>
                    <a:pt x="75" y="9"/>
                  </a:lnTo>
                  <a:lnTo>
                    <a:pt x="61" y="18"/>
                  </a:lnTo>
                  <a:lnTo>
                    <a:pt x="57" y="0"/>
                  </a:lnTo>
                  <a:lnTo>
                    <a:pt x="39" y="0"/>
                  </a:lnTo>
                  <a:lnTo>
                    <a:pt x="35" y="17"/>
                  </a:lnTo>
                  <a:lnTo>
                    <a:pt x="21" y="7"/>
                  </a:lnTo>
                  <a:lnTo>
                    <a:pt x="8" y="21"/>
                  </a:lnTo>
                  <a:lnTo>
                    <a:pt x="17" y="35"/>
                  </a:lnTo>
                  <a:lnTo>
                    <a:pt x="0" y="39"/>
                  </a:lnTo>
                  <a:lnTo>
                    <a:pt x="0" y="57"/>
                  </a:lnTo>
                  <a:lnTo>
                    <a:pt x="16" y="61"/>
                  </a:lnTo>
                  <a:lnTo>
                    <a:pt x="7" y="76"/>
                  </a:lnTo>
                  <a:lnTo>
                    <a:pt x="20" y="88"/>
                  </a:lnTo>
                  <a:lnTo>
                    <a:pt x="34" y="80"/>
                  </a:lnTo>
                  <a:lnTo>
                    <a:pt x="38" y="97"/>
                  </a:lnTo>
                  <a:lnTo>
                    <a:pt x="56" y="97"/>
                  </a:lnTo>
                  <a:lnTo>
                    <a:pt x="59" y="80"/>
                  </a:lnTo>
                  <a:lnTo>
                    <a:pt x="74" y="89"/>
                  </a:lnTo>
                  <a:lnTo>
                    <a:pt x="88" y="77"/>
                  </a:lnTo>
                  <a:lnTo>
                    <a:pt x="78" y="63"/>
                  </a:lnTo>
                  <a:lnTo>
                    <a:pt x="96" y="59"/>
                  </a:lnTo>
                  <a:close/>
                  <a:moveTo>
                    <a:pt x="47" y="63"/>
                  </a:moveTo>
                  <a:lnTo>
                    <a:pt x="47" y="63"/>
                  </a:lnTo>
                  <a:lnTo>
                    <a:pt x="42" y="62"/>
                  </a:lnTo>
                  <a:lnTo>
                    <a:pt x="37" y="59"/>
                  </a:lnTo>
                  <a:lnTo>
                    <a:pt x="34" y="54"/>
                  </a:lnTo>
                  <a:lnTo>
                    <a:pt x="33" y="49"/>
                  </a:lnTo>
                  <a:lnTo>
                    <a:pt x="33" y="49"/>
                  </a:lnTo>
                  <a:lnTo>
                    <a:pt x="34" y="43"/>
                  </a:lnTo>
                  <a:lnTo>
                    <a:pt x="37" y="39"/>
                  </a:lnTo>
                  <a:lnTo>
                    <a:pt x="42" y="36"/>
                  </a:lnTo>
                  <a:lnTo>
                    <a:pt x="47" y="35"/>
                  </a:lnTo>
                  <a:lnTo>
                    <a:pt x="47" y="35"/>
                  </a:lnTo>
                  <a:lnTo>
                    <a:pt x="53" y="36"/>
                  </a:lnTo>
                  <a:lnTo>
                    <a:pt x="57" y="39"/>
                  </a:lnTo>
                  <a:lnTo>
                    <a:pt x="60" y="43"/>
                  </a:lnTo>
                  <a:lnTo>
                    <a:pt x="62" y="49"/>
                  </a:lnTo>
                  <a:lnTo>
                    <a:pt x="62" y="49"/>
                  </a:lnTo>
                  <a:lnTo>
                    <a:pt x="60" y="54"/>
                  </a:lnTo>
                  <a:lnTo>
                    <a:pt x="57" y="59"/>
                  </a:lnTo>
                  <a:lnTo>
                    <a:pt x="53" y="62"/>
                  </a:lnTo>
                  <a:lnTo>
                    <a:pt x="47" y="63"/>
                  </a:lnTo>
                  <a:lnTo>
                    <a:pt x="47" y="63"/>
                  </a:lnTo>
                  <a:close/>
                </a:path>
              </a:pathLst>
            </a:custGeom>
            <a:grpFill/>
            <a:ln w="19050">
              <a:noFill/>
              <a:prstDash val="solid"/>
              <a:round/>
              <a:headEnd/>
              <a:tailEnd/>
            </a:ln>
            <a:extLst/>
          </p:spPr>
          <p:txBody>
            <a:bodyPr vert="horz" wrap="square" lIns="91440" tIns="45720" rIns="91440" bIns="45720" numCol="1" anchor="t" anchorCtr="0" compatLnSpc="1">
              <a:prstTxWarp prst="textNoShape">
                <a:avLst/>
              </a:prstTxWarp>
            </a:bodyPr>
            <a:lstStyle/>
            <a:p>
              <a:endParaRPr lang="en-US" dirty="0">
                <a:latin typeface="Tahoma" panose="020B0604030504040204" pitchFamily="34" charset="0"/>
              </a:endParaRPr>
            </a:p>
          </p:txBody>
        </p:sp>
        <p:sp>
          <p:nvSpPr>
            <p:cNvPr id="52" name="Freeform 343">
              <a:extLst>
                <a:ext uri="{FF2B5EF4-FFF2-40B4-BE49-F238E27FC236}">
                  <a16:creationId xmlns:a16="http://schemas.microsoft.com/office/drawing/2014/main" id="{18584BF4-1C5F-44BB-9A79-BE59D7A1D414}"/>
                </a:ext>
              </a:extLst>
            </p:cNvPr>
            <p:cNvSpPr>
              <a:spLocks/>
            </p:cNvSpPr>
            <p:nvPr/>
          </p:nvSpPr>
          <p:spPr bwMode="auto">
            <a:xfrm>
              <a:off x="301626" y="2751139"/>
              <a:ext cx="131763" cy="131763"/>
            </a:xfrm>
            <a:custGeom>
              <a:avLst/>
              <a:gdLst>
                <a:gd name="T0" fmla="*/ 0 w 83"/>
                <a:gd name="T1" fmla="*/ 83 h 83"/>
                <a:gd name="T2" fmla="*/ 0 w 83"/>
                <a:gd name="T3" fmla="*/ 83 h 83"/>
                <a:gd name="T4" fmla="*/ 2 w 83"/>
                <a:gd name="T5" fmla="*/ 74 h 83"/>
                <a:gd name="T6" fmla="*/ 3 w 83"/>
                <a:gd name="T7" fmla="*/ 66 h 83"/>
                <a:gd name="T8" fmla="*/ 5 w 83"/>
                <a:gd name="T9" fmla="*/ 58 h 83"/>
                <a:gd name="T10" fmla="*/ 8 w 83"/>
                <a:gd name="T11" fmla="*/ 51 h 83"/>
                <a:gd name="T12" fmla="*/ 11 w 83"/>
                <a:gd name="T13" fmla="*/ 44 h 83"/>
                <a:gd name="T14" fmla="*/ 15 w 83"/>
                <a:gd name="T15" fmla="*/ 36 h 83"/>
                <a:gd name="T16" fmla="*/ 20 w 83"/>
                <a:gd name="T17" fmla="*/ 29 h 83"/>
                <a:gd name="T18" fmla="*/ 25 w 83"/>
                <a:gd name="T19" fmla="*/ 24 h 83"/>
                <a:gd name="T20" fmla="*/ 31 w 83"/>
                <a:gd name="T21" fmla="*/ 18 h 83"/>
                <a:gd name="T22" fmla="*/ 37 w 83"/>
                <a:gd name="T23" fmla="*/ 14 h 83"/>
                <a:gd name="T24" fmla="*/ 44 w 83"/>
                <a:gd name="T25" fmla="*/ 10 h 83"/>
                <a:gd name="T26" fmla="*/ 51 w 83"/>
                <a:gd name="T27" fmla="*/ 6 h 83"/>
                <a:gd name="T28" fmla="*/ 59 w 83"/>
                <a:gd name="T29" fmla="*/ 3 h 83"/>
                <a:gd name="T30" fmla="*/ 67 w 83"/>
                <a:gd name="T31" fmla="*/ 1 h 83"/>
                <a:gd name="T32" fmla="*/ 75 w 83"/>
                <a:gd name="T33" fmla="*/ 0 h 83"/>
                <a:gd name="T34" fmla="*/ 83 w 83"/>
                <a:gd name="T35"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3" h="83">
                  <a:moveTo>
                    <a:pt x="0" y="83"/>
                  </a:moveTo>
                  <a:lnTo>
                    <a:pt x="0" y="83"/>
                  </a:lnTo>
                  <a:lnTo>
                    <a:pt x="2" y="74"/>
                  </a:lnTo>
                  <a:lnTo>
                    <a:pt x="3" y="66"/>
                  </a:lnTo>
                  <a:lnTo>
                    <a:pt x="5" y="58"/>
                  </a:lnTo>
                  <a:lnTo>
                    <a:pt x="8" y="51"/>
                  </a:lnTo>
                  <a:lnTo>
                    <a:pt x="11" y="44"/>
                  </a:lnTo>
                  <a:lnTo>
                    <a:pt x="15" y="36"/>
                  </a:lnTo>
                  <a:lnTo>
                    <a:pt x="20" y="29"/>
                  </a:lnTo>
                  <a:lnTo>
                    <a:pt x="25" y="24"/>
                  </a:lnTo>
                  <a:lnTo>
                    <a:pt x="31" y="18"/>
                  </a:lnTo>
                  <a:lnTo>
                    <a:pt x="37" y="14"/>
                  </a:lnTo>
                  <a:lnTo>
                    <a:pt x="44" y="10"/>
                  </a:lnTo>
                  <a:lnTo>
                    <a:pt x="51" y="6"/>
                  </a:lnTo>
                  <a:lnTo>
                    <a:pt x="59" y="3"/>
                  </a:lnTo>
                  <a:lnTo>
                    <a:pt x="67" y="1"/>
                  </a:lnTo>
                  <a:lnTo>
                    <a:pt x="75" y="0"/>
                  </a:lnTo>
                  <a:lnTo>
                    <a:pt x="83" y="0"/>
                  </a:lnTo>
                </a:path>
              </a:pathLst>
            </a:custGeom>
            <a:grpFill/>
            <a:ln w="19050">
              <a:noFill/>
              <a:prstDash val="solid"/>
              <a:round/>
              <a:headEnd/>
              <a:tailEnd/>
            </a:ln>
            <a:extLst/>
          </p:spPr>
          <p:txBody>
            <a:bodyPr vert="horz" wrap="square" lIns="91440" tIns="45720" rIns="91440" bIns="45720" numCol="1" anchor="t" anchorCtr="0" compatLnSpc="1">
              <a:prstTxWarp prst="textNoShape">
                <a:avLst/>
              </a:prstTxWarp>
            </a:bodyPr>
            <a:lstStyle/>
            <a:p>
              <a:endParaRPr lang="en-US" dirty="0">
                <a:latin typeface="Tahoma" panose="020B0604030504040204" pitchFamily="34" charset="0"/>
              </a:endParaRPr>
            </a:p>
          </p:txBody>
        </p:sp>
      </p:grpSp>
      <p:grpSp>
        <p:nvGrpSpPr>
          <p:cNvPr id="53" name="Group 73">
            <a:extLst>
              <a:ext uri="{FF2B5EF4-FFF2-40B4-BE49-F238E27FC236}">
                <a16:creationId xmlns:a16="http://schemas.microsoft.com/office/drawing/2014/main" id="{52795AF6-2308-43D2-A141-DD75A9B43892}"/>
              </a:ext>
            </a:extLst>
          </p:cNvPr>
          <p:cNvGrpSpPr/>
          <p:nvPr/>
        </p:nvGrpSpPr>
        <p:grpSpPr>
          <a:xfrm>
            <a:off x="7018230" y="4833006"/>
            <a:ext cx="528384" cy="635030"/>
            <a:chOff x="8394350" y="4656141"/>
            <a:chExt cx="528384" cy="623888"/>
          </a:xfrm>
          <a:solidFill>
            <a:schemeClr val="bg1"/>
          </a:solidFill>
        </p:grpSpPr>
        <p:sp>
          <p:nvSpPr>
            <p:cNvPr id="54" name="Freeform 432">
              <a:extLst>
                <a:ext uri="{FF2B5EF4-FFF2-40B4-BE49-F238E27FC236}">
                  <a16:creationId xmlns:a16="http://schemas.microsoft.com/office/drawing/2014/main" id="{D13989B2-7C92-4D2F-9412-EE1402919D58}"/>
                </a:ext>
              </a:extLst>
            </p:cNvPr>
            <p:cNvSpPr>
              <a:spLocks/>
            </p:cNvSpPr>
            <p:nvPr/>
          </p:nvSpPr>
          <p:spPr bwMode="auto">
            <a:xfrm>
              <a:off x="8394350" y="4656141"/>
              <a:ext cx="528384" cy="623888"/>
            </a:xfrm>
            <a:custGeom>
              <a:avLst/>
              <a:gdLst>
                <a:gd name="T0" fmla="*/ 286 w 327"/>
                <a:gd name="T1" fmla="*/ 393 h 393"/>
                <a:gd name="T2" fmla="*/ 286 w 327"/>
                <a:gd name="T3" fmla="*/ 240 h 393"/>
                <a:gd name="T4" fmla="*/ 286 w 327"/>
                <a:gd name="T5" fmla="*/ 240 h 393"/>
                <a:gd name="T6" fmla="*/ 295 w 327"/>
                <a:gd name="T7" fmla="*/ 230 h 393"/>
                <a:gd name="T8" fmla="*/ 304 w 327"/>
                <a:gd name="T9" fmla="*/ 219 h 393"/>
                <a:gd name="T10" fmla="*/ 311 w 327"/>
                <a:gd name="T11" fmla="*/ 208 h 393"/>
                <a:gd name="T12" fmla="*/ 316 w 327"/>
                <a:gd name="T13" fmla="*/ 196 h 393"/>
                <a:gd name="T14" fmla="*/ 321 w 327"/>
                <a:gd name="T15" fmla="*/ 183 h 393"/>
                <a:gd name="T16" fmla="*/ 325 w 327"/>
                <a:gd name="T17" fmla="*/ 169 h 393"/>
                <a:gd name="T18" fmla="*/ 327 w 327"/>
                <a:gd name="T19" fmla="*/ 156 h 393"/>
                <a:gd name="T20" fmla="*/ 327 w 327"/>
                <a:gd name="T21" fmla="*/ 141 h 393"/>
                <a:gd name="T22" fmla="*/ 327 w 327"/>
                <a:gd name="T23" fmla="*/ 141 h 393"/>
                <a:gd name="T24" fmla="*/ 327 w 327"/>
                <a:gd name="T25" fmla="*/ 126 h 393"/>
                <a:gd name="T26" fmla="*/ 325 w 327"/>
                <a:gd name="T27" fmla="*/ 112 h 393"/>
                <a:gd name="T28" fmla="*/ 321 w 327"/>
                <a:gd name="T29" fmla="*/ 99 h 393"/>
                <a:gd name="T30" fmla="*/ 316 w 327"/>
                <a:gd name="T31" fmla="*/ 86 h 393"/>
                <a:gd name="T32" fmla="*/ 311 w 327"/>
                <a:gd name="T33" fmla="*/ 74 h 393"/>
                <a:gd name="T34" fmla="*/ 304 w 327"/>
                <a:gd name="T35" fmla="*/ 62 h 393"/>
                <a:gd name="T36" fmla="*/ 295 w 327"/>
                <a:gd name="T37" fmla="*/ 52 h 393"/>
                <a:gd name="T38" fmla="*/ 286 w 327"/>
                <a:gd name="T39" fmla="*/ 42 h 393"/>
                <a:gd name="T40" fmla="*/ 276 w 327"/>
                <a:gd name="T41" fmla="*/ 33 h 393"/>
                <a:gd name="T42" fmla="*/ 265 w 327"/>
                <a:gd name="T43" fmla="*/ 24 h 393"/>
                <a:gd name="T44" fmla="*/ 253 w 327"/>
                <a:gd name="T45" fmla="*/ 17 h 393"/>
                <a:gd name="T46" fmla="*/ 241 w 327"/>
                <a:gd name="T47" fmla="*/ 11 h 393"/>
                <a:gd name="T48" fmla="*/ 228 w 327"/>
                <a:gd name="T49" fmla="*/ 6 h 393"/>
                <a:gd name="T50" fmla="*/ 215 w 327"/>
                <a:gd name="T51" fmla="*/ 3 h 393"/>
                <a:gd name="T52" fmla="*/ 201 w 327"/>
                <a:gd name="T53" fmla="*/ 0 h 393"/>
                <a:gd name="T54" fmla="*/ 186 w 327"/>
                <a:gd name="T55" fmla="*/ 0 h 393"/>
                <a:gd name="T56" fmla="*/ 186 w 327"/>
                <a:gd name="T57" fmla="*/ 0 h 393"/>
                <a:gd name="T58" fmla="*/ 172 w 327"/>
                <a:gd name="T59" fmla="*/ 0 h 393"/>
                <a:gd name="T60" fmla="*/ 158 w 327"/>
                <a:gd name="T61" fmla="*/ 3 h 393"/>
                <a:gd name="T62" fmla="*/ 144 w 327"/>
                <a:gd name="T63" fmla="*/ 6 h 393"/>
                <a:gd name="T64" fmla="*/ 131 w 327"/>
                <a:gd name="T65" fmla="*/ 11 h 393"/>
                <a:gd name="T66" fmla="*/ 119 w 327"/>
                <a:gd name="T67" fmla="*/ 17 h 393"/>
                <a:gd name="T68" fmla="*/ 108 w 327"/>
                <a:gd name="T69" fmla="*/ 24 h 393"/>
                <a:gd name="T70" fmla="*/ 97 w 327"/>
                <a:gd name="T71" fmla="*/ 33 h 393"/>
                <a:gd name="T72" fmla="*/ 86 w 327"/>
                <a:gd name="T73" fmla="*/ 42 h 393"/>
                <a:gd name="T74" fmla="*/ 77 w 327"/>
                <a:gd name="T75" fmla="*/ 52 h 393"/>
                <a:gd name="T76" fmla="*/ 69 w 327"/>
                <a:gd name="T77" fmla="*/ 62 h 393"/>
                <a:gd name="T78" fmla="*/ 62 w 327"/>
                <a:gd name="T79" fmla="*/ 74 h 393"/>
                <a:gd name="T80" fmla="*/ 56 w 327"/>
                <a:gd name="T81" fmla="*/ 86 h 393"/>
                <a:gd name="T82" fmla="*/ 51 w 327"/>
                <a:gd name="T83" fmla="*/ 99 h 393"/>
                <a:gd name="T84" fmla="*/ 48 w 327"/>
                <a:gd name="T85" fmla="*/ 112 h 393"/>
                <a:gd name="T86" fmla="*/ 46 w 327"/>
                <a:gd name="T87" fmla="*/ 126 h 393"/>
                <a:gd name="T88" fmla="*/ 45 w 327"/>
                <a:gd name="T89" fmla="*/ 141 h 393"/>
                <a:gd name="T90" fmla="*/ 45 w 327"/>
                <a:gd name="T91" fmla="*/ 141 h 393"/>
                <a:gd name="T92" fmla="*/ 45 w 327"/>
                <a:gd name="T93" fmla="*/ 148 h 393"/>
                <a:gd name="T94" fmla="*/ 26 w 327"/>
                <a:gd name="T95" fmla="*/ 181 h 393"/>
                <a:gd name="T96" fmla="*/ 0 w 327"/>
                <a:gd name="T97" fmla="*/ 226 h 393"/>
                <a:gd name="T98" fmla="*/ 33 w 327"/>
                <a:gd name="T99" fmla="*/ 226 h 393"/>
                <a:gd name="T100" fmla="*/ 33 w 327"/>
                <a:gd name="T101" fmla="*/ 282 h 393"/>
                <a:gd name="T102" fmla="*/ 33 w 327"/>
                <a:gd name="T103" fmla="*/ 282 h 393"/>
                <a:gd name="T104" fmla="*/ 33 w 327"/>
                <a:gd name="T105" fmla="*/ 290 h 393"/>
                <a:gd name="T106" fmla="*/ 36 w 327"/>
                <a:gd name="T107" fmla="*/ 297 h 393"/>
                <a:gd name="T108" fmla="*/ 39 w 327"/>
                <a:gd name="T109" fmla="*/ 303 h 393"/>
                <a:gd name="T110" fmla="*/ 44 w 327"/>
                <a:gd name="T111" fmla="*/ 309 h 393"/>
                <a:gd name="T112" fmla="*/ 49 w 327"/>
                <a:gd name="T113" fmla="*/ 313 h 393"/>
                <a:gd name="T114" fmla="*/ 56 w 327"/>
                <a:gd name="T115" fmla="*/ 317 h 393"/>
                <a:gd name="T116" fmla="*/ 63 w 327"/>
                <a:gd name="T117" fmla="*/ 319 h 393"/>
                <a:gd name="T118" fmla="*/ 70 w 327"/>
                <a:gd name="T119" fmla="*/ 320 h 393"/>
                <a:gd name="T120" fmla="*/ 131 w 327"/>
                <a:gd name="T121" fmla="*/ 320 h 393"/>
                <a:gd name="T122" fmla="*/ 131 w 327"/>
                <a:gd name="T123" fmla="*/ 393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27" h="393">
                  <a:moveTo>
                    <a:pt x="286" y="393"/>
                  </a:moveTo>
                  <a:lnTo>
                    <a:pt x="286" y="240"/>
                  </a:lnTo>
                  <a:lnTo>
                    <a:pt x="286" y="240"/>
                  </a:lnTo>
                  <a:lnTo>
                    <a:pt x="295" y="230"/>
                  </a:lnTo>
                  <a:lnTo>
                    <a:pt x="304" y="219"/>
                  </a:lnTo>
                  <a:lnTo>
                    <a:pt x="311" y="208"/>
                  </a:lnTo>
                  <a:lnTo>
                    <a:pt x="316" y="196"/>
                  </a:lnTo>
                  <a:lnTo>
                    <a:pt x="321" y="183"/>
                  </a:lnTo>
                  <a:lnTo>
                    <a:pt x="325" y="169"/>
                  </a:lnTo>
                  <a:lnTo>
                    <a:pt x="327" y="156"/>
                  </a:lnTo>
                  <a:lnTo>
                    <a:pt x="327" y="141"/>
                  </a:lnTo>
                  <a:lnTo>
                    <a:pt x="327" y="141"/>
                  </a:lnTo>
                  <a:lnTo>
                    <a:pt x="327" y="126"/>
                  </a:lnTo>
                  <a:lnTo>
                    <a:pt x="325" y="112"/>
                  </a:lnTo>
                  <a:lnTo>
                    <a:pt x="321" y="99"/>
                  </a:lnTo>
                  <a:lnTo>
                    <a:pt x="316" y="86"/>
                  </a:lnTo>
                  <a:lnTo>
                    <a:pt x="311" y="74"/>
                  </a:lnTo>
                  <a:lnTo>
                    <a:pt x="304" y="62"/>
                  </a:lnTo>
                  <a:lnTo>
                    <a:pt x="295" y="52"/>
                  </a:lnTo>
                  <a:lnTo>
                    <a:pt x="286" y="42"/>
                  </a:lnTo>
                  <a:lnTo>
                    <a:pt x="276" y="33"/>
                  </a:lnTo>
                  <a:lnTo>
                    <a:pt x="265" y="24"/>
                  </a:lnTo>
                  <a:lnTo>
                    <a:pt x="253" y="17"/>
                  </a:lnTo>
                  <a:lnTo>
                    <a:pt x="241" y="11"/>
                  </a:lnTo>
                  <a:lnTo>
                    <a:pt x="228" y="6"/>
                  </a:lnTo>
                  <a:lnTo>
                    <a:pt x="215" y="3"/>
                  </a:lnTo>
                  <a:lnTo>
                    <a:pt x="201" y="0"/>
                  </a:lnTo>
                  <a:lnTo>
                    <a:pt x="186" y="0"/>
                  </a:lnTo>
                  <a:lnTo>
                    <a:pt x="186" y="0"/>
                  </a:lnTo>
                  <a:lnTo>
                    <a:pt x="172" y="0"/>
                  </a:lnTo>
                  <a:lnTo>
                    <a:pt x="158" y="3"/>
                  </a:lnTo>
                  <a:lnTo>
                    <a:pt x="144" y="6"/>
                  </a:lnTo>
                  <a:lnTo>
                    <a:pt x="131" y="11"/>
                  </a:lnTo>
                  <a:lnTo>
                    <a:pt x="119" y="17"/>
                  </a:lnTo>
                  <a:lnTo>
                    <a:pt x="108" y="24"/>
                  </a:lnTo>
                  <a:lnTo>
                    <a:pt x="97" y="33"/>
                  </a:lnTo>
                  <a:lnTo>
                    <a:pt x="86" y="42"/>
                  </a:lnTo>
                  <a:lnTo>
                    <a:pt x="77" y="52"/>
                  </a:lnTo>
                  <a:lnTo>
                    <a:pt x="69" y="62"/>
                  </a:lnTo>
                  <a:lnTo>
                    <a:pt x="62" y="74"/>
                  </a:lnTo>
                  <a:lnTo>
                    <a:pt x="56" y="86"/>
                  </a:lnTo>
                  <a:lnTo>
                    <a:pt x="51" y="99"/>
                  </a:lnTo>
                  <a:lnTo>
                    <a:pt x="48" y="112"/>
                  </a:lnTo>
                  <a:lnTo>
                    <a:pt x="46" y="126"/>
                  </a:lnTo>
                  <a:lnTo>
                    <a:pt x="45" y="141"/>
                  </a:lnTo>
                  <a:lnTo>
                    <a:pt x="45" y="141"/>
                  </a:lnTo>
                  <a:lnTo>
                    <a:pt x="45" y="148"/>
                  </a:lnTo>
                  <a:lnTo>
                    <a:pt x="26" y="181"/>
                  </a:lnTo>
                  <a:lnTo>
                    <a:pt x="0" y="226"/>
                  </a:lnTo>
                  <a:lnTo>
                    <a:pt x="33" y="226"/>
                  </a:lnTo>
                  <a:lnTo>
                    <a:pt x="33" y="282"/>
                  </a:lnTo>
                  <a:lnTo>
                    <a:pt x="33" y="282"/>
                  </a:lnTo>
                  <a:lnTo>
                    <a:pt x="33" y="290"/>
                  </a:lnTo>
                  <a:lnTo>
                    <a:pt x="36" y="297"/>
                  </a:lnTo>
                  <a:lnTo>
                    <a:pt x="39" y="303"/>
                  </a:lnTo>
                  <a:lnTo>
                    <a:pt x="44" y="309"/>
                  </a:lnTo>
                  <a:lnTo>
                    <a:pt x="49" y="313"/>
                  </a:lnTo>
                  <a:lnTo>
                    <a:pt x="56" y="317"/>
                  </a:lnTo>
                  <a:lnTo>
                    <a:pt x="63" y="319"/>
                  </a:lnTo>
                  <a:lnTo>
                    <a:pt x="70" y="320"/>
                  </a:lnTo>
                  <a:lnTo>
                    <a:pt x="131" y="320"/>
                  </a:lnTo>
                  <a:lnTo>
                    <a:pt x="131" y="393"/>
                  </a:lnTo>
                </a:path>
              </a:pathLst>
            </a:custGeom>
            <a:grpFill/>
            <a:ln w="19050">
              <a:noFill/>
              <a:prstDash val="solid"/>
              <a:round/>
              <a:headEnd/>
              <a:tailEnd/>
            </a:ln>
            <a:extLst/>
          </p:spPr>
          <p:txBody>
            <a:bodyPr vert="horz" wrap="square" lIns="91440" tIns="45720" rIns="91440" bIns="45720" numCol="1" anchor="t" anchorCtr="0" compatLnSpc="1">
              <a:prstTxWarp prst="textNoShape">
                <a:avLst/>
              </a:prstTxWarp>
            </a:bodyPr>
            <a:lstStyle/>
            <a:p>
              <a:endParaRPr lang="en-US" dirty="0">
                <a:latin typeface="Tahoma" panose="020B0604030504040204" pitchFamily="34" charset="0"/>
              </a:endParaRPr>
            </a:p>
          </p:txBody>
        </p:sp>
        <p:sp>
          <p:nvSpPr>
            <p:cNvPr id="55" name="Freeform 433">
              <a:extLst>
                <a:ext uri="{FF2B5EF4-FFF2-40B4-BE49-F238E27FC236}">
                  <a16:creationId xmlns:a16="http://schemas.microsoft.com/office/drawing/2014/main" id="{8CB5C1C0-AD17-4256-A6FE-097D5B13199F}"/>
                </a:ext>
              </a:extLst>
            </p:cNvPr>
            <p:cNvSpPr>
              <a:spLocks/>
            </p:cNvSpPr>
            <p:nvPr/>
          </p:nvSpPr>
          <p:spPr bwMode="auto">
            <a:xfrm>
              <a:off x="8531698" y="4708530"/>
              <a:ext cx="339329" cy="334963"/>
            </a:xfrm>
            <a:custGeom>
              <a:avLst/>
              <a:gdLst>
                <a:gd name="T0" fmla="*/ 210 w 210"/>
                <a:gd name="T1" fmla="*/ 106 h 211"/>
                <a:gd name="T2" fmla="*/ 208 w 210"/>
                <a:gd name="T3" fmla="*/ 127 h 211"/>
                <a:gd name="T4" fmla="*/ 202 w 210"/>
                <a:gd name="T5" fmla="*/ 146 h 211"/>
                <a:gd name="T6" fmla="*/ 192 w 210"/>
                <a:gd name="T7" fmla="*/ 164 h 211"/>
                <a:gd name="T8" fmla="*/ 180 w 210"/>
                <a:gd name="T9" fmla="*/ 179 h 211"/>
                <a:gd name="T10" fmla="*/ 164 w 210"/>
                <a:gd name="T11" fmla="*/ 192 h 211"/>
                <a:gd name="T12" fmla="*/ 146 w 210"/>
                <a:gd name="T13" fmla="*/ 202 h 211"/>
                <a:gd name="T14" fmla="*/ 127 w 210"/>
                <a:gd name="T15" fmla="*/ 208 h 211"/>
                <a:gd name="T16" fmla="*/ 105 w 210"/>
                <a:gd name="T17" fmla="*/ 211 h 211"/>
                <a:gd name="T18" fmla="*/ 94 w 210"/>
                <a:gd name="T19" fmla="*/ 209 h 211"/>
                <a:gd name="T20" fmla="*/ 74 w 210"/>
                <a:gd name="T21" fmla="*/ 205 h 211"/>
                <a:gd name="T22" fmla="*/ 55 w 210"/>
                <a:gd name="T23" fmla="*/ 197 h 211"/>
                <a:gd name="T24" fmla="*/ 38 w 210"/>
                <a:gd name="T25" fmla="*/ 186 h 211"/>
                <a:gd name="T26" fmla="*/ 24 w 210"/>
                <a:gd name="T27" fmla="*/ 172 h 211"/>
                <a:gd name="T28" fmla="*/ 13 w 210"/>
                <a:gd name="T29" fmla="*/ 155 h 211"/>
                <a:gd name="T30" fmla="*/ 5 w 210"/>
                <a:gd name="T31" fmla="*/ 137 h 211"/>
                <a:gd name="T32" fmla="*/ 0 w 210"/>
                <a:gd name="T33" fmla="*/ 116 h 211"/>
                <a:gd name="T34" fmla="*/ 0 w 210"/>
                <a:gd name="T35" fmla="*/ 106 h 211"/>
                <a:gd name="T36" fmla="*/ 2 w 210"/>
                <a:gd name="T37" fmla="*/ 84 h 211"/>
                <a:gd name="T38" fmla="*/ 9 w 210"/>
                <a:gd name="T39" fmla="*/ 64 h 211"/>
                <a:gd name="T40" fmla="*/ 18 w 210"/>
                <a:gd name="T41" fmla="*/ 46 h 211"/>
                <a:gd name="T42" fmla="*/ 31 w 210"/>
                <a:gd name="T43" fmla="*/ 31 h 211"/>
                <a:gd name="T44" fmla="*/ 46 w 210"/>
                <a:gd name="T45" fmla="*/ 18 h 211"/>
                <a:gd name="T46" fmla="*/ 64 w 210"/>
                <a:gd name="T47" fmla="*/ 9 h 211"/>
                <a:gd name="T48" fmla="*/ 84 w 210"/>
                <a:gd name="T49" fmla="*/ 3 h 211"/>
                <a:gd name="T50" fmla="*/ 105 w 210"/>
                <a:gd name="T51" fmla="*/ 0 h 211"/>
                <a:gd name="T52" fmla="*/ 116 w 210"/>
                <a:gd name="T53" fmla="*/ 1 h 211"/>
                <a:gd name="T54" fmla="*/ 137 w 210"/>
                <a:gd name="T55" fmla="*/ 5 h 211"/>
                <a:gd name="T56" fmla="*/ 155 w 210"/>
                <a:gd name="T57" fmla="*/ 13 h 211"/>
                <a:gd name="T58" fmla="*/ 172 w 210"/>
                <a:gd name="T59" fmla="*/ 24 h 211"/>
                <a:gd name="T60" fmla="*/ 186 w 210"/>
                <a:gd name="T61" fmla="*/ 38 h 211"/>
                <a:gd name="T62" fmla="*/ 197 w 210"/>
                <a:gd name="T63" fmla="*/ 55 h 211"/>
                <a:gd name="T64" fmla="*/ 205 w 210"/>
                <a:gd name="T65" fmla="*/ 74 h 211"/>
                <a:gd name="T66" fmla="*/ 210 w 210"/>
                <a:gd name="T67" fmla="*/ 94 h 211"/>
                <a:gd name="T68" fmla="*/ 210 w 210"/>
                <a:gd name="T69" fmla="*/ 106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0" h="211">
                  <a:moveTo>
                    <a:pt x="210" y="106"/>
                  </a:moveTo>
                  <a:lnTo>
                    <a:pt x="210" y="106"/>
                  </a:lnTo>
                  <a:lnTo>
                    <a:pt x="210" y="116"/>
                  </a:lnTo>
                  <a:lnTo>
                    <a:pt x="208" y="127"/>
                  </a:lnTo>
                  <a:lnTo>
                    <a:pt x="205" y="137"/>
                  </a:lnTo>
                  <a:lnTo>
                    <a:pt x="202" y="146"/>
                  </a:lnTo>
                  <a:lnTo>
                    <a:pt x="197" y="155"/>
                  </a:lnTo>
                  <a:lnTo>
                    <a:pt x="192" y="164"/>
                  </a:lnTo>
                  <a:lnTo>
                    <a:pt x="186" y="172"/>
                  </a:lnTo>
                  <a:lnTo>
                    <a:pt x="180" y="179"/>
                  </a:lnTo>
                  <a:lnTo>
                    <a:pt x="172" y="186"/>
                  </a:lnTo>
                  <a:lnTo>
                    <a:pt x="164" y="192"/>
                  </a:lnTo>
                  <a:lnTo>
                    <a:pt x="155" y="197"/>
                  </a:lnTo>
                  <a:lnTo>
                    <a:pt x="146" y="202"/>
                  </a:lnTo>
                  <a:lnTo>
                    <a:pt x="137" y="205"/>
                  </a:lnTo>
                  <a:lnTo>
                    <a:pt x="127" y="208"/>
                  </a:lnTo>
                  <a:lnTo>
                    <a:pt x="116" y="209"/>
                  </a:lnTo>
                  <a:lnTo>
                    <a:pt x="105" y="211"/>
                  </a:lnTo>
                  <a:lnTo>
                    <a:pt x="105" y="211"/>
                  </a:lnTo>
                  <a:lnTo>
                    <a:pt x="94" y="209"/>
                  </a:lnTo>
                  <a:lnTo>
                    <a:pt x="84" y="208"/>
                  </a:lnTo>
                  <a:lnTo>
                    <a:pt x="74" y="205"/>
                  </a:lnTo>
                  <a:lnTo>
                    <a:pt x="64" y="202"/>
                  </a:lnTo>
                  <a:lnTo>
                    <a:pt x="55" y="197"/>
                  </a:lnTo>
                  <a:lnTo>
                    <a:pt x="46" y="192"/>
                  </a:lnTo>
                  <a:lnTo>
                    <a:pt x="38" y="186"/>
                  </a:lnTo>
                  <a:lnTo>
                    <a:pt x="31" y="179"/>
                  </a:lnTo>
                  <a:lnTo>
                    <a:pt x="24" y="172"/>
                  </a:lnTo>
                  <a:lnTo>
                    <a:pt x="18" y="164"/>
                  </a:lnTo>
                  <a:lnTo>
                    <a:pt x="13" y="155"/>
                  </a:lnTo>
                  <a:lnTo>
                    <a:pt x="9" y="146"/>
                  </a:lnTo>
                  <a:lnTo>
                    <a:pt x="5" y="137"/>
                  </a:lnTo>
                  <a:lnTo>
                    <a:pt x="2" y="127"/>
                  </a:lnTo>
                  <a:lnTo>
                    <a:pt x="0" y="116"/>
                  </a:lnTo>
                  <a:lnTo>
                    <a:pt x="0" y="106"/>
                  </a:lnTo>
                  <a:lnTo>
                    <a:pt x="0" y="106"/>
                  </a:lnTo>
                  <a:lnTo>
                    <a:pt x="0" y="94"/>
                  </a:lnTo>
                  <a:lnTo>
                    <a:pt x="2" y="84"/>
                  </a:lnTo>
                  <a:lnTo>
                    <a:pt x="5" y="74"/>
                  </a:lnTo>
                  <a:lnTo>
                    <a:pt x="9" y="64"/>
                  </a:lnTo>
                  <a:lnTo>
                    <a:pt x="13" y="55"/>
                  </a:lnTo>
                  <a:lnTo>
                    <a:pt x="18" y="46"/>
                  </a:lnTo>
                  <a:lnTo>
                    <a:pt x="24" y="38"/>
                  </a:lnTo>
                  <a:lnTo>
                    <a:pt x="31" y="31"/>
                  </a:lnTo>
                  <a:lnTo>
                    <a:pt x="38" y="24"/>
                  </a:lnTo>
                  <a:lnTo>
                    <a:pt x="46" y="18"/>
                  </a:lnTo>
                  <a:lnTo>
                    <a:pt x="55" y="13"/>
                  </a:lnTo>
                  <a:lnTo>
                    <a:pt x="64" y="9"/>
                  </a:lnTo>
                  <a:lnTo>
                    <a:pt x="74" y="5"/>
                  </a:lnTo>
                  <a:lnTo>
                    <a:pt x="84" y="3"/>
                  </a:lnTo>
                  <a:lnTo>
                    <a:pt x="94" y="1"/>
                  </a:lnTo>
                  <a:lnTo>
                    <a:pt x="105" y="0"/>
                  </a:lnTo>
                  <a:lnTo>
                    <a:pt x="105" y="0"/>
                  </a:lnTo>
                  <a:lnTo>
                    <a:pt x="116" y="1"/>
                  </a:lnTo>
                  <a:lnTo>
                    <a:pt x="127" y="3"/>
                  </a:lnTo>
                  <a:lnTo>
                    <a:pt x="137" y="5"/>
                  </a:lnTo>
                  <a:lnTo>
                    <a:pt x="146" y="9"/>
                  </a:lnTo>
                  <a:lnTo>
                    <a:pt x="155" y="13"/>
                  </a:lnTo>
                  <a:lnTo>
                    <a:pt x="164" y="18"/>
                  </a:lnTo>
                  <a:lnTo>
                    <a:pt x="172" y="24"/>
                  </a:lnTo>
                  <a:lnTo>
                    <a:pt x="180" y="31"/>
                  </a:lnTo>
                  <a:lnTo>
                    <a:pt x="186" y="38"/>
                  </a:lnTo>
                  <a:lnTo>
                    <a:pt x="192" y="46"/>
                  </a:lnTo>
                  <a:lnTo>
                    <a:pt x="197" y="55"/>
                  </a:lnTo>
                  <a:lnTo>
                    <a:pt x="202" y="64"/>
                  </a:lnTo>
                  <a:lnTo>
                    <a:pt x="205" y="74"/>
                  </a:lnTo>
                  <a:lnTo>
                    <a:pt x="208" y="84"/>
                  </a:lnTo>
                  <a:lnTo>
                    <a:pt x="210" y="94"/>
                  </a:lnTo>
                  <a:lnTo>
                    <a:pt x="210" y="106"/>
                  </a:lnTo>
                  <a:lnTo>
                    <a:pt x="210" y="106"/>
                  </a:lnTo>
                  <a:close/>
                </a:path>
              </a:pathLst>
            </a:custGeom>
            <a:grpFill/>
            <a:ln w="19050">
              <a:noFill/>
              <a:prstDash val="solid"/>
              <a:round/>
              <a:headEnd/>
              <a:tailEnd/>
            </a:ln>
            <a:extLst/>
          </p:spPr>
          <p:txBody>
            <a:bodyPr vert="horz" wrap="square" lIns="91440" tIns="45720" rIns="91440" bIns="45720" numCol="1" anchor="t" anchorCtr="0" compatLnSpc="1">
              <a:prstTxWarp prst="textNoShape">
                <a:avLst/>
              </a:prstTxWarp>
            </a:bodyPr>
            <a:lstStyle/>
            <a:p>
              <a:endParaRPr lang="en-US" dirty="0">
                <a:latin typeface="Tahoma" panose="020B0604030504040204" pitchFamily="34" charset="0"/>
              </a:endParaRPr>
            </a:p>
          </p:txBody>
        </p:sp>
        <p:sp>
          <p:nvSpPr>
            <p:cNvPr id="56" name="Freeform 434">
              <a:extLst>
                <a:ext uri="{FF2B5EF4-FFF2-40B4-BE49-F238E27FC236}">
                  <a16:creationId xmlns:a16="http://schemas.microsoft.com/office/drawing/2014/main" id="{686BDFFD-C660-4FFB-AA98-9AB2A68C96EB}"/>
                </a:ext>
              </a:extLst>
            </p:cNvPr>
            <p:cNvSpPr>
              <a:spLocks/>
            </p:cNvSpPr>
            <p:nvPr/>
          </p:nvSpPr>
          <p:spPr bwMode="auto">
            <a:xfrm>
              <a:off x="8572094" y="4748216"/>
              <a:ext cx="258536" cy="254000"/>
            </a:xfrm>
            <a:custGeom>
              <a:avLst/>
              <a:gdLst>
                <a:gd name="T0" fmla="*/ 160 w 160"/>
                <a:gd name="T1" fmla="*/ 81 h 160"/>
                <a:gd name="T2" fmla="*/ 159 w 160"/>
                <a:gd name="T3" fmla="*/ 97 h 160"/>
                <a:gd name="T4" fmla="*/ 154 w 160"/>
                <a:gd name="T5" fmla="*/ 112 h 160"/>
                <a:gd name="T6" fmla="*/ 147 w 160"/>
                <a:gd name="T7" fmla="*/ 125 h 160"/>
                <a:gd name="T8" fmla="*/ 137 w 160"/>
                <a:gd name="T9" fmla="*/ 137 h 160"/>
                <a:gd name="T10" fmla="*/ 125 w 160"/>
                <a:gd name="T11" fmla="*/ 147 h 160"/>
                <a:gd name="T12" fmla="*/ 112 w 160"/>
                <a:gd name="T13" fmla="*/ 154 h 160"/>
                <a:gd name="T14" fmla="*/ 97 w 160"/>
                <a:gd name="T15" fmla="*/ 159 h 160"/>
                <a:gd name="T16" fmla="*/ 80 w 160"/>
                <a:gd name="T17" fmla="*/ 160 h 160"/>
                <a:gd name="T18" fmla="*/ 72 w 160"/>
                <a:gd name="T19" fmla="*/ 160 h 160"/>
                <a:gd name="T20" fmla="*/ 56 w 160"/>
                <a:gd name="T21" fmla="*/ 157 h 160"/>
                <a:gd name="T22" fmla="*/ 42 w 160"/>
                <a:gd name="T23" fmla="*/ 151 h 160"/>
                <a:gd name="T24" fmla="*/ 29 w 160"/>
                <a:gd name="T25" fmla="*/ 142 h 160"/>
                <a:gd name="T26" fmla="*/ 18 w 160"/>
                <a:gd name="T27" fmla="*/ 131 h 160"/>
                <a:gd name="T28" fmla="*/ 10 w 160"/>
                <a:gd name="T29" fmla="*/ 119 h 160"/>
                <a:gd name="T30" fmla="*/ 4 w 160"/>
                <a:gd name="T31" fmla="*/ 104 h 160"/>
                <a:gd name="T32" fmla="*/ 1 w 160"/>
                <a:gd name="T33" fmla="*/ 89 h 160"/>
                <a:gd name="T34" fmla="*/ 0 w 160"/>
                <a:gd name="T35" fmla="*/ 81 h 160"/>
                <a:gd name="T36" fmla="*/ 2 w 160"/>
                <a:gd name="T37" fmla="*/ 64 h 160"/>
                <a:gd name="T38" fmla="*/ 6 w 160"/>
                <a:gd name="T39" fmla="*/ 49 h 160"/>
                <a:gd name="T40" fmla="*/ 14 w 160"/>
                <a:gd name="T41" fmla="*/ 35 h 160"/>
                <a:gd name="T42" fmla="*/ 23 w 160"/>
                <a:gd name="T43" fmla="*/ 23 h 160"/>
                <a:gd name="T44" fmla="*/ 35 w 160"/>
                <a:gd name="T45" fmla="*/ 14 h 160"/>
                <a:gd name="T46" fmla="*/ 49 w 160"/>
                <a:gd name="T47" fmla="*/ 6 h 160"/>
                <a:gd name="T48" fmla="*/ 64 w 160"/>
                <a:gd name="T49" fmla="*/ 2 h 160"/>
                <a:gd name="T50" fmla="*/ 80 w 160"/>
                <a:gd name="T51" fmla="*/ 0 h 160"/>
                <a:gd name="T52" fmla="*/ 89 w 160"/>
                <a:gd name="T53" fmla="*/ 0 h 160"/>
                <a:gd name="T54" fmla="*/ 104 w 160"/>
                <a:gd name="T55" fmla="*/ 4 h 160"/>
                <a:gd name="T56" fmla="*/ 119 w 160"/>
                <a:gd name="T57" fmla="*/ 10 h 160"/>
                <a:gd name="T58" fmla="*/ 131 w 160"/>
                <a:gd name="T59" fmla="*/ 18 h 160"/>
                <a:gd name="T60" fmla="*/ 142 w 160"/>
                <a:gd name="T61" fmla="*/ 29 h 160"/>
                <a:gd name="T62" fmla="*/ 151 w 160"/>
                <a:gd name="T63" fmla="*/ 42 h 160"/>
                <a:gd name="T64" fmla="*/ 157 w 160"/>
                <a:gd name="T65" fmla="*/ 56 h 160"/>
                <a:gd name="T66" fmla="*/ 160 w 160"/>
                <a:gd name="T67" fmla="*/ 72 h 160"/>
                <a:gd name="T68" fmla="*/ 160 w 160"/>
                <a:gd name="T69" fmla="*/ 8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0" h="160">
                  <a:moveTo>
                    <a:pt x="160" y="81"/>
                  </a:moveTo>
                  <a:lnTo>
                    <a:pt x="160" y="81"/>
                  </a:lnTo>
                  <a:lnTo>
                    <a:pt x="160" y="89"/>
                  </a:lnTo>
                  <a:lnTo>
                    <a:pt x="159" y="97"/>
                  </a:lnTo>
                  <a:lnTo>
                    <a:pt x="157" y="104"/>
                  </a:lnTo>
                  <a:lnTo>
                    <a:pt x="154" y="112"/>
                  </a:lnTo>
                  <a:lnTo>
                    <a:pt x="151" y="119"/>
                  </a:lnTo>
                  <a:lnTo>
                    <a:pt x="147" y="125"/>
                  </a:lnTo>
                  <a:lnTo>
                    <a:pt x="142" y="131"/>
                  </a:lnTo>
                  <a:lnTo>
                    <a:pt x="137" y="137"/>
                  </a:lnTo>
                  <a:lnTo>
                    <a:pt x="131" y="142"/>
                  </a:lnTo>
                  <a:lnTo>
                    <a:pt x="125" y="147"/>
                  </a:lnTo>
                  <a:lnTo>
                    <a:pt x="119" y="151"/>
                  </a:lnTo>
                  <a:lnTo>
                    <a:pt x="112" y="154"/>
                  </a:lnTo>
                  <a:lnTo>
                    <a:pt x="104" y="157"/>
                  </a:lnTo>
                  <a:lnTo>
                    <a:pt x="97" y="159"/>
                  </a:lnTo>
                  <a:lnTo>
                    <a:pt x="89" y="160"/>
                  </a:lnTo>
                  <a:lnTo>
                    <a:pt x="80" y="160"/>
                  </a:lnTo>
                  <a:lnTo>
                    <a:pt x="80" y="160"/>
                  </a:lnTo>
                  <a:lnTo>
                    <a:pt x="72" y="160"/>
                  </a:lnTo>
                  <a:lnTo>
                    <a:pt x="64" y="159"/>
                  </a:lnTo>
                  <a:lnTo>
                    <a:pt x="56" y="157"/>
                  </a:lnTo>
                  <a:lnTo>
                    <a:pt x="49" y="154"/>
                  </a:lnTo>
                  <a:lnTo>
                    <a:pt x="42" y="151"/>
                  </a:lnTo>
                  <a:lnTo>
                    <a:pt x="35" y="147"/>
                  </a:lnTo>
                  <a:lnTo>
                    <a:pt x="29" y="142"/>
                  </a:lnTo>
                  <a:lnTo>
                    <a:pt x="23" y="137"/>
                  </a:lnTo>
                  <a:lnTo>
                    <a:pt x="18" y="131"/>
                  </a:lnTo>
                  <a:lnTo>
                    <a:pt x="14" y="125"/>
                  </a:lnTo>
                  <a:lnTo>
                    <a:pt x="10" y="119"/>
                  </a:lnTo>
                  <a:lnTo>
                    <a:pt x="6" y="112"/>
                  </a:lnTo>
                  <a:lnTo>
                    <a:pt x="4" y="104"/>
                  </a:lnTo>
                  <a:lnTo>
                    <a:pt x="2" y="97"/>
                  </a:lnTo>
                  <a:lnTo>
                    <a:pt x="1" y="89"/>
                  </a:lnTo>
                  <a:lnTo>
                    <a:pt x="0" y="81"/>
                  </a:lnTo>
                  <a:lnTo>
                    <a:pt x="0" y="81"/>
                  </a:lnTo>
                  <a:lnTo>
                    <a:pt x="1" y="72"/>
                  </a:lnTo>
                  <a:lnTo>
                    <a:pt x="2" y="64"/>
                  </a:lnTo>
                  <a:lnTo>
                    <a:pt x="4" y="56"/>
                  </a:lnTo>
                  <a:lnTo>
                    <a:pt x="6" y="49"/>
                  </a:lnTo>
                  <a:lnTo>
                    <a:pt x="10" y="42"/>
                  </a:lnTo>
                  <a:lnTo>
                    <a:pt x="14" y="35"/>
                  </a:lnTo>
                  <a:lnTo>
                    <a:pt x="18" y="29"/>
                  </a:lnTo>
                  <a:lnTo>
                    <a:pt x="23" y="23"/>
                  </a:lnTo>
                  <a:lnTo>
                    <a:pt x="29" y="18"/>
                  </a:lnTo>
                  <a:lnTo>
                    <a:pt x="35" y="14"/>
                  </a:lnTo>
                  <a:lnTo>
                    <a:pt x="42" y="10"/>
                  </a:lnTo>
                  <a:lnTo>
                    <a:pt x="49" y="6"/>
                  </a:lnTo>
                  <a:lnTo>
                    <a:pt x="56" y="4"/>
                  </a:lnTo>
                  <a:lnTo>
                    <a:pt x="64" y="2"/>
                  </a:lnTo>
                  <a:lnTo>
                    <a:pt x="72" y="0"/>
                  </a:lnTo>
                  <a:lnTo>
                    <a:pt x="80" y="0"/>
                  </a:lnTo>
                  <a:lnTo>
                    <a:pt x="80" y="0"/>
                  </a:lnTo>
                  <a:lnTo>
                    <a:pt x="89" y="0"/>
                  </a:lnTo>
                  <a:lnTo>
                    <a:pt x="97" y="2"/>
                  </a:lnTo>
                  <a:lnTo>
                    <a:pt x="104" y="4"/>
                  </a:lnTo>
                  <a:lnTo>
                    <a:pt x="112" y="6"/>
                  </a:lnTo>
                  <a:lnTo>
                    <a:pt x="119" y="10"/>
                  </a:lnTo>
                  <a:lnTo>
                    <a:pt x="125" y="14"/>
                  </a:lnTo>
                  <a:lnTo>
                    <a:pt x="131" y="18"/>
                  </a:lnTo>
                  <a:lnTo>
                    <a:pt x="137" y="23"/>
                  </a:lnTo>
                  <a:lnTo>
                    <a:pt x="142" y="29"/>
                  </a:lnTo>
                  <a:lnTo>
                    <a:pt x="147" y="35"/>
                  </a:lnTo>
                  <a:lnTo>
                    <a:pt x="151" y="42"/>
                  </a:lnTo>
                  <a:lnTo>
                    <a:pt x="154" y="49"/>
                  </a:lnTo>
                  <a:lnTo>
                    <a:pt x="157" y="56"/>
                  </a:lnTo>
                  <a:lnTo>
                    <a:pt x="159" y="64"/>
                  </a:lnTo>
                  <a:lnTo>
                    <a:pt x="160" y="72"/>
                  </a:lnTo>
                  <a:lnTo>
                    <a:pt x="160" y="81"/>
                  </a:lnTo>
                  <a:lnTo>
                    <a:pt x="160" y="81"/>
                  </a:lnTo>
                  <a:close/>
                </a:path>
              </a:pathLst>
            </a:custGeom>
            <a:grpFill/>
            <a:ln w="19050">
              <a:noFill/>
              <a:prstDash val="solid"/>
              <a:round/>
              <a:headEnd/>
              <a:tailEnd/>
            </a:ln>
            <a:extLst/>
          </p:spPr>
          <p:txBody>
            <a:bodyPr vert="horz" wrap="square" lIns="91440" tIns="45720" rIns="91440" bIns="45720" numCol="1" anchor="t" anchorCtr="0" compatLnSpc="1">
              <a:prstTxWarp prst="textNoShape">
                <a:avLst/>
              </a:prstTxWarp>
            </a:bodyPr>
            <a:lstStyle/>
            <a:p>
              <a:endParaRPr lang="en-US" dirty="0">
                <a:latin typeface="Tahoma" panose="020B0604030504040204" pitchFamily="34" charset="0"/>
              </a:endParaRPr>
            </a:p>
          </p:txBody>
        </p:sp>
        <p:sp>
          <p:nvSpPr>
            <p:cNvPr id="57" name="Freeform 435">
              <a:extLst>
                <a:ext uri="{FF2B5EF4-FFF2-40B4-BE49-F238E27FC236}">
                  <a16:creationId xmlns:a16="http://schemas.microsoft.com/office/drawing/2014/main" id="{C9A759FE-69C3-49BD-B667-877C4D5D08D9}"/>
                </a:ext>
              </a:extLst>
            </p:cNvPr>
            <p:cNvSpPr>
              <a:spLocks/>
            </p:cNvSpPr>
            <p:nvPr/>
          </p:nvSpPr>
          <p:spPr bwMode="auto">
            <a:xfrm>
              <a:off x="8660966" y="4795841"/>
              <a:ext cx="79177" cy="82550"/>
            </a:xfrm>
            <a:custGeom>
              <a:avLst/>
              <a:gdLst>
                <a:gd name="T0" fmla="*/ 49 w 49"/>
                <a:gd name="T1" fmla="*/ 22 h 52"/>
                <a:gd name="T2" fmla="*/ 49 w 49"/>
                <a:gd name="T3" fmla="*/ 17 h 52"/>
                <a:gd name="T4" fmla="*/ 49 w 49"/>
                <a:gd name="T5" fmla="*/ 17 h 52"/>
                <a:gd name="T6" fmla="*/ 49 w 49"/>
                <a:gd name="T7" fmla="*/ 13 h 52"/>
                <a:gd name="T8" fmla="*/ 48 w 49"/>
                <a:gd name="T9" fmla="*/ 10 h 52"/>
                <a:gd name="T10" fmla="*/ 46 w 49"/>
                <a:gd name="T11" fmla="*/ 7 h 52"/>
                <a:gd name="T12" fmla="*/ 44 w 49"/>
                <a:gd name="T13" fmla="*/ 5 h 52"/>
                <a:gd name="T14" fmla="*/ 42 w 49"/>
                <a:gd name="T15" fmla="*/ 3 h 52"/>
                <a:gd name="T16" fmla="*/ 39 w 49"/>
                <a:gd name="T17" fmla="*/ 1 h 52"/>
                <a:gd name="T18" fmla="*/ 36 w 49"/>
                <a:gd name="T19" fmla="*/ 0 h 52"/>
                <a:gd name="T20" fmla="*/ 32 w 49"/>
                <a:gd name="T21" fmla="*/ 0 h 52"/>
                <a:gd name="T22" fmla="*/ 17 w 49"/>
                <a:gd name="T23" fmla="*/ 0 h 52"/>
                <a:gd name="T24" fmla="*/ 17 w 49"/>
                <a:gd name="T25" fmla="*/ 0 h 52"/>
                <a:gd name="T26" fmla="*/ 14 w 49"/>
                <a:gd name="T27" fmla="*/ 0 h 52"/>
                <a:gd name="T28" fmla="*/ 11 w 49"/>
                <a:gd name="T29" fmla="*/ 1 h 52"/>
                <a:gd name="T30" fmla="*/ 8 w 49"/>
                <a:gd name="T31" fmla="*/ 3 h 52"/>
                <a:gd name="T32" fmla="*/ 5 w 49"/>
                <a:gd name="T33" fmla="*/ 5 h 52"/>
                <a:gd name="T34" fmla="*/ 3 w 49"/>
                <a:gd name="T35" fmla="*/ 7 h 52"/>
                <a:gd name="T36" fmla="*/ 2 w 49"/>
                <a:gd name="T37" fmla="*/ 10 h 52"/>
                <a:gd name="T38" fmla="*/ 1 w 49"/>
                <a:gd name="T39" fmla="*/ 13 h 52"/>
                <a:gd name="T40" fmla="*/ 0 w 49"/>
                <a:gd name="T41" fmla="*/ 17 h 52"/>
                <a:gd name="T42" fmla="*/ 0 w 49"/>
                <a:gd name="T43" fmla="*/ 28 h 52"/>
                <a:gd name="T44" fmla="*/ 0 w 49"/>
                <a:gd name="T45" fmla="*/ 28 h 52"/>
                <a:gd name="T46" fmla="*/ 1 w 49"/>
                <a:gd name="T47" fmla="*/ 32 h 52"/>
                <a:gd name="T48" fmla="*/ 3 w 49"/>
                <a:gd name="T49" fmla="*/ 36 h 52"/>
                <a:gd name="T50" fmla="*/ 6 w 49"/>
                <a:gd name="T51" fmla="*/ 39 h 52"/>
                <a:gd name="T52" fmla="*/ 10 w 49"/>
                <a:gd name="T53" fmla="*/ 41 h 52"/>
                <a:gd name="T54" fmla="*/ 37 w 49"/>
                <a:gd name="T55"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9" h="52">
                  <a:moveTo>
                    <a:pt x="49" y="22"/>
                  </a:moveTo>
                  <a:lnTo>
                    <a:pt x="49" y="17"/>
                  </a:lnTo>
                  <a:lnTo>
                    <a:pt x="49" y="17"/>
                  </a:lnTo>
                  <a:lnTo>
                    <a:pt x="49" y="13"/>
                  </a:lnTo>
                  <a:lnTo>
                    <a:pt x="48" y="10"/>
                  </a:lnTo>
                  <a:lnTo>
                    <a:pt x="46" y="7"/>
                  </a:lnTo>
                  <a:lnTo>
                    <a:pt x="44" y="5"/>
                  </a:lnTo>
                  <a:lnTo>
                    <a:pt x="42" y="3"/>
                  </a:lnTo>
                  <a:lnTo>
                    <a:pt x="39" y="1"/>
                  </a:lnTo>
                  <a:lnTo>
                    <a:pt x="36" y="0"/>
                  </a:lnTo>
                  <a:lnTo>
                    <a:pt x="32" y="0"/>
                  </a:lnTo>
                  <a:lnTo>
                    <a:pt x="17" y="0"/>
                  </a:lnTo>
                  <a:lnTo>
                    <a:pt x="17" y="0"/>
                  </a:lnTo>
                  <a:lnTo>
                    <a:pt x="14" y="0"/>
                  </a:lnTo>
                  <a:lnTo>
                    <a:pt x="11" y="1"/>
                  </a:lnTo>
                  <a:lnTo>
                    <a:pt x="8" y="3"/>
                  </a:lnTo>
                  <a:lnTo>
                    <a:pt x="5" y="5"/>
                  </a:lnTo>
                  <a:lnTo>
                    <a:pt x="3" y="7"/>
                  </a:lnTo>
                  <a:lnTo>
                    <a:pt x="2" y="10"/>
                  </a:lnTo>
                  <a:lnTo>
                    <a:pt x="1" y="13"/>
                  </a:lnTo>
                  <a:lnTo>
                    <a:pt x="0" y="17"/>
                  </a:lnTo>
                  <a:lnTo>
                    <a:pt x="0" y="28"/>
                  </a:lnTo>
                  <a:lnTo>
                    <a:pt x="0" y="28"/>
                  </a:lnTo>
                  <a:lnTo>
                    <a:pt x="1" y="32"/>
                  </a:lnTo>
                  <a:lnTo>
                    <a:pt x="3" y="36"/>
                  </a:lnTo>
                  <a:lnTo>
                    <a:pt x="6" y="39"/>
                  </a:lnTo>
                  <a:lnTo>
                    <a:pt x="10" y="41"/>
                  </a:lnTo>
                  <a:lnTo>
                    <a:pt x="37" y="52"/>
                  </a:lnTo>
                </a:path>
              </a:pathLst>
            </a:custGeom>
            <a:grpFill/>
            <a:ln w="19050">
              <a:noFill/>
              <a:prstDash val="solid"/>
              <a:round/>
              <a:headEnd/>
              <a:tailEnd/>
            </a:ln>
            <a:extLst/>
          </p:spPr>
          <p:txBody>
            <a:bodyPr vert="horz" wrap="square" lIns="91440" tIns="45720" rIns="91440" bIns="45720" numCol="1" anchor="t" anchorCtr="0" compatLnSpc="1">
              <a:prstTxWarp prst="textNoShape">
                <a:avLst/>
              </a:prstTxWarp>
            </a:bodyPr>
            <a:lstStyle/>
            <a:p>
              <a:endParaRPr lang="en-US" dirty="0">
                <a:latin typeface="Tahoma" panose="020B0604030504040204" pitchFamily="34" charset="0"/>
              </a:endParaRPr>
            </a:p>
          </p:txBody>
        </p:sp>
        <p:sp>
          <p:nvSpPr>
            <p:cNvPr id="58" name="Freeform 436">
              <a:extLst>
                <a:ext uri="{FF2B5EF4-FFF2-40B4-BE49-F238E27FC236}">
                  <a16:creationId xmlns:a16="http://schemas.microsoft.com/office/drawing/2014/main" id="{11A20228-A2D1-4583-9A39-BCBAA68615C0}"/>
                </a:ext>
              </a:extLst>
            </p:cNvPr>
            <p:cNvSpPr>
              <a:spLocks/>
            </p:cNvSpPr>
            <p:nvPr/>
          </p:nvSpPr>
          <p:spPr bwMode="auto">
            <a:xfrm>
              <a:off x="8660966" y="4864103"/>
              <a:ext cx="79177" cy="82550"/>
            </a:xfrm>
            <a:custGeom>
              <a:avLst/>
              <a:gdLst>
                <a:gd name="T0" fmla="*/ 0 w 49"/>
                <a:gd name="T1" fmla="*/ 30 h 52"/>
                <a:gd name="T2" fmla="*/ 0 w 49"/>
                <a:gd name="T3" fmla="*/ 35 h 52"/>
                <a:gd name="T4" fmla="*/ 0 w 49"/>
                <a:gd name="T5" fmla="*/ 35 h 52"/>
                <a:gd name="T6" fmla="*/ 1 w 49"/>
                <a:gd name="T7" fmla="*/ 39 h 52"/>
                <a:gd name="T8" fmla="*/ 2 w 49"/>
                <a:gd name="T9" fmla="*/ 42 h 52"/>
                <a:gd name="T10" fmla="*/ 3 w 49"/>
                <a:gd name="T11" fmla="*/ 45 h 52"/>
                <a:gd name="T12" fmla="*/ 5 w 49"/>
                <a:gd name="T13" fmla="*/ 47 h 52"/>
                <a:gd name="T14" fmla="*/ 8 w 49"/>
                <a:gd name="T15" fmla="*/ 49 h 52"/>
                <a:gd name="T16" fmla="*/ 11 w 49"/>
                <a:gd name="T17" fmla="*/ 51 h 52"/>
                <a:gd name="T18" fmla="*/ 14 w 49"/>
                <a:gd name="T19" fmla="*/ 52 h 52"/>
                <a:gd name="T20" fmla="*/ 17 w 49"/>
                <a:gd name="T21" fmla="*/ 52 h 52"/>
                <a:gd name="T22" fmla="*/ 32 w 49"/>
                <a:gd name="T23" fmla="*/ 52 h 52"/>
                <a:gd name="T24" fmla="*/ 32 w 49"/>
                <a:gd name="T25" fmla="*/ 52 h 52"/>
                <a:gd name="T26" fmla="*/ 36 w 49"/>
                <a:gd name="T27" fmla="*/ 52 h 52"/>
                <a:gd name="T28" fmla="*/ 39 w 49"/>
                <a:gd name="T29" fmla="*/ 51 h 52"/>
                <a:gd name="T30" fmla="*/ 42 w 49"/>
                <a:gd name="T31" fmla="*/ 49 h 52"/>
                <a:gd name="T32" fmla="*/ 44 w 49"/>
                <a:gd name="T33" fmla="*/ 47 h 52"/>
                <a:gd name="T34" fmla="*/ 46 w 49"/>
                <a:gd name="T35" fmla="*/ 45 h 52"/>
                <a:gd name="T36" fmla="*/ 48 w 49"/>
                <a:gd name="T37" fmla="*/ 42 h 52"/>
                <a:gd name="T38" fmla="*/ 49 w 49"/>
                <a:gd name="T39" fmla="*/ 39 h 52"/>
                <a:gd name="T40" fmla="*/ 49 w 49"/>
                <a:gd name="T41" fmla="*/ 35 h 52"/>
                <a:gd name="T42" fmla="*/ 49 w 49"/>
                <a:gd name="T43" fmla="*/ 24 h 52"/>
                <a:gd name="T44" fmla="*/ 49 w 49"/>
                <a:gd name="T45" fmla="*/ 24 h 52"/>
                <a:gd name="T46" fmla="*/ 48 w 49"/>
                <a:gd name="T47" fmla="*/ 20 h 52"/>
                <a:gd name="T48" fmla="*/ 46 w 49"/>
                <a:gd name="T49" fmla="*/ 16 h 52"/>
                <a:gd name="T50" fmla="*/ 43 w 49"/>
                <a:gd name="T51" fmla="*/ 13 h 52"/>
                <a:gd name="T52" fmla="*/ 39 w 49"/>
                <a:gd name="T53" fmla="*/ 10 h 52"/>
                <a:gd name="T54" fmla="*/ 13 w 49"/>
                <a:gd name="T55"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9" h="52">
                  <a:moveTo>
                    <a:pt x="0" y="30"/>
                  </a:moveTo>
                  <a:lnTo>
                    <a:pt x="0" y="35"/>
                  </a:lnTo>
                  <a:lnTo>
                    <a:pt x="0" y="35"/>
                  </a:lnTo>
                  <a:lnTo>
                    <a:pt x="1" y="39"/>
                  </a:lnTo>
                  <a:lnTo>
                    <a:pt x="2" y="42"/>
                  </a:lnTo>
                  <a:lnTo>
                    <a:pt x="3" y="45"/>
                  </a:lnTo>
                  <a:lnTo>
                    <a:pt x="5" y="47"/>
                  </a:lnTo>
                  <a:lnTo>
                    <a:pt x="8" y="49"/>
                  </a:lnTo>
                  <a:lnTo>
                    <a:pt x="11" y="51"/>
                  </a:lnTo>
                  <a:lnTo>
                    <a:pt x="14" y="52"/>
                  </a:lnTo>
                  <a:lnTo>
                    <a:pt x="17" y="52"/>
                  </a:lnTo>
                  <a:lnTo>
                    <a:pt x="32" y="52"/>
                  </a:lnTo>
                  <a:lnTo>
                    <a:pt x="32" y="52"/>
                  </a:lnTo>
                  <a:lnTo>
                    <a:pt x="36" y="52"/>
                  </a:lnTo>
                  <a:lnTo>
                    <a:pt x="39" y="51"/>
                  </a:lnTo>
                  <a:lnTo>
                    <a:pt x="42" y="49"/>
                  </a:lnTo>
                  <a:lnTo>
                    <a:pt x="44" y="47"/>
                  </a:lnTo>
                  <a:lnTo>
                    <a:pt x="46" y="45"/>
                  </a:lnTo>
                  <a:lnTo>
                    <a:pt x="48" y="42"/>
                  </a:lnTo>
                  <a:lnTo>
                    <a:pt x="49" y="39"/>
                  </a:lnTo>
                  <a:lnTo>
                    <a:pt x="49" y="35"/>
                  </a:lnTo>
                  <a:lnTo>
                    <a:pt x="49" y="24"/>
                  </a:lnTo>
                  <a:lnTo>
                    <a:pt x="49" y="24"/>
                  </a:lnTo>
                  <a:lnTo>
                    <a:pt x="48" y="20"/>
                  </a:lnTo>
                  <a:lnTo>
                    <a:pt x="46" y="16"/>
                  </a:lnTo>
                  <a:lnTo>
                    <a:pt x="43" y="13"/>
                  </a:lnTo>
                  <a:lnTo>
                    <a:pt x="39" y="10"/>
                  </a:lnTo>
                  <a:lnTo>
                    <a:pt x="13" y="0"/>
                  </a:lnTo>
                </a:path>
              </a:pathLst>
            </a:custGeom>
            <a:grpFill/>
            <a:ln w="19050">
              <a:noFill/>
              <a:prstDash val="solid"/>
              <a:round/>
              <a:headEnd/>
              <a:tailEnd/>
            </a:ln>
            <a:extLst/>
          </p:spPr>
          <p:txBody>
            <a:bodyPr vert="horz" wrap="square" lIns="91440" tIns="45720" rIns="91440" bIns="45720" numCol="1" anchor="t" anchorCtr="0" compatLnSpc="1">
              <a:prstTxWarp prst="textNoShape">
                <a:avLst/>
              </a:prstTxWarp>
            </a:bodyPr>
            <a:lstStyle/>
            <a:p>
              <a:endParaRPr lang="en-US" dirty="0">
                <a:latin typeface="Tahoma" panose="020B0604030504040204" pitchFamily="34" charset="0"/>
              </a:endParaRPr>
            </a:p>
          </p:txBody>
        </p:sp>
        <p:sp>
          <p:nvSpPr>
            <p:cNvPr id="59" name="Line 437">
              <a:extLst>
                <a:ext uri="{FF2B5EF4-FFF2-40B4-BE49-F238E27FC236}">
                  <a16:creationId xmlns:a16="http://schemas.microsoft.com/office/drawing/2014/main" id="{FEBEBC64-0528-4444-8442-C75A6FC5768C}"/>
                </a:ext>
              </a:extLst>
            </p:cNvPr>
            <p:cNvSpPr>
              <a:spLocks noChangeShapeType="1"/>
            </p:cNvSpPr>
            <p:nvPr/>
          </p:nvSpPr>
          <p:spPr bwMode="auto">
            <a:xfrm>
              <a:off x="8548688" y="4778376"/>
              <a:ext cx="0" cy="185738"/>
            </a:xfrm>
            <a:prstGeom prst="line">
              <a:avLst/>
            </a:prstGeom>
            <a:grpFill/>
            <a:ln w="19050">
              <a:noFill/>
              <a:prstDash val="solid"/>
              <a:round/>
              <a:headEnd/>
              <a:tailEnd/>
            </a:ln>
            <a:extLst/>
          </p:spPr>
          <p:txBody>
            <a:bodyPr vert="horz" wrap="square" lIns="91440" tIns="45720" rIns="91440" bIns="45720" numCol="1" anchor="t" anchorCtr="0" compatLnSpc="1">
              <a:prstTxWarp prst="textNoShape">
                <a:avLst/>
              </a:prstTxWarp>
            </a:bodyPr>
            <a:lstStyle/>
            <a:p>
              <a:endParaRPr lang="en-US" dirty="0">
                <a:latin typeface="Tahoma" panose="020B0604030504040204" pitchFamily="34" charset="0"/>
              </a:endParaRPr>
            </a:p>
          </p:txBody>
        </p:sp>
      </p:grpSp>
      <p:sp>
        <p:nvSpPr>
          <p:cNvPr id="60" name="文本框 59">
            <a:extLst>
              <a:ext uri="{FF2B5EF4-FFF2-40B4-BE49-F238E27FC236}">
                <a16:creationId xmlns:a16="http://schemas.microsoft.com/office/drawing/2014/main" id="{2FA119CD-854C-4411-B163-21FE753844AA}"/>
              </a:ext>
            </a:extLst>
          </p:cNvPr>
          <p:cNvSpPr txBox="1"/>
          <p:nvPr/>
        </p:nvSpPr>
        <p:spPr>
          <a:xfrm>
            <a:off x="5301094" y="3631245"/>
            <a:ext cx="1647946" cy="707886"/>
          </a:xfrm>
          <a:prstGeom prst="rect">
            <a:avLst/>
          </a:prstGeom>
          <a:noFill/>
        </p:spPr>
        <p:txBody>
          <a:bodyPr wrap="square" rtlCol="0">
            <a:spAutoFit/>
          </a:bodyPr>
          <a:lstStyle/>
          <a:p>
            <a:pPr algn="ctr"/>
            <a:r>
              <a:rPr lang="en-US" altLang="zh-CN" sz="2000" dirty="0">
                <a:solidFill>
                  <a:schemeClr val="bg1"/>
                </a:solidFill>
              </a:rPr>
              <a:t>Add your</a:t>
            </a:r>
          </a:p>
          <a:p>
            <a:pPr algn="ctr"/>
            <a:r>
              <a:rPr lang="en-US" altLang="zh-CN" sz="2000" dirty="0">
                <a:solidFill>
                  <a:schemeClr val="bg1"/>
                </a:solidFill>
              </a:rPr>
              <a:t> title here</a:t>
            </a:r>
            <a:endParaRPr lang="zh-CN" altLang="en-US" sz="2000" dirty="0">
              <a:solidFill>
                <a:schemeClr val="bg1"/>
              </a:solidFill>
            </a:endParaRPr>
          </a:p>
        </p:txBody>
      </p:sp>
      <p:sp>
        <p:nvSpPr>
          <p:cNvPr id="61" name="文本框 60">
            <a:extLst>
              <a:ext uri="{FF2B5EF4-FFF2-40B4-BE49-F238E27FC236}">
                <a16:creationId xmlns:a16="http://schemas.microsoft.com/office/drawing/2014/main" id="{A9DBA167-90D6-4AFB-B1FA-574B38A518E9}"/>
              </a:ext>
            </a:extLst>
          </p:cNvPr>
          <p:cNvSpPr txBox="1"/>
          <p:nvPr/>
        </p:nvSpPr>
        <p:spPr>
          <a:xfrm>
            <a:off x="7929923" y="2623828"/>
            <a:ext cx="2977026" cy="553998"/>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62" name="文本框 61">
            <a:extLst>
              <a:ext uri="{FF2B5EF4-FFF2-40B4-BE49-F238E27FC236}">
                <a16:creationId xmlns:a16="http://schemas.microsoft.com/office/drawing/2014/main" id="{6D4E739C-9B86-49B6-BF46-FAE4097EEE69}"/>
              </a:ext>
            </a:extLst>
          </p:cNvPr>
          <p:cNvSpPr txBox="1"/>
          <p:nvPr/>
        </p:nvSpPr>
        <p:spPr>
          <a:xfrm>
            <a:off x="7929923" y="2363973"/>
            <a:ext cx="1359748" cy="338554"/>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p>
        </p:txBody>
      </p:sp>
      <p:sp>
        <p:nvSpPr>
          <p:cNvPr id="63" name="文本框 62">
            <a:extLst>
              <a:ext uri="{FF2B5EF4-FFF2-40B4-BE49-F238E27FC236}">
                <a16:creationId xmlns:a16="http://schemas.microsoft.com/office/drawing/2014/main" id="{3CC7A517-0744-457E-AE3B-C971E1C256B2}"/>
              </a:ext>
            </a:extLst>
          </p:cNvPr>
          <p:cNvSpPr txBox="1"/>
          <p:nvPr/>
        </p:nvSpPr>
        <p:spPr>
          <a:xfrm>
            <a:off x="7929923" y="5004229"/>
            <a:ext cx="2977026" cy="553998"/>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64" name="文本框 63">
            <a:extLst>
              <a:ext uri="{FF2B5EF4-FFF2-40B4-BE49-F238E27FC236}">
                <a16:creationId xmlns:a16="http://schemas.microsoft.com/office/drawing/2014/main" id="{48DC6812-81B9-4DEC-A8B7-FB3B4A1A1DE8}"/>
              </a:ext>
            </a:extLst>
          </p:cNvPr>
          <p:cNvSpPr txBox="1"/>
          <p:nvPr/>
        </p:nvSpPr>
        <p:spPr>
          <a:xfrm>
            <a:off x="7929923" y="4744374"/>
            <a:ext cx="1359748" cy="338554"/>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p>
        </p:txBody>
      </p:sp>
      <p:sp>
        <p:nvSpPr>
          <p:cNvPr id="65" name="文本框 64">
            <a:extLst>
              <a:ext uri="{FF2B5EF4-FFF2-40B4-BE49-F238E27FC236}">
                <a16:creationId xmlns:a16="http://schemas.microsoft.com/office/drawing/2014/main" id="{474A3FA1-367D-42A3-8AFD-96CF065FA0B7}"/>
              </a:ext>
            </a:extLst>
          </p:cNvPr>
          <p:cNvSpPr txBox="1"/>
          <p:nvPr/>
        </p:nvSpPr>
        <p:spPr>
          <a:xfrm>
            <a:off x="1269196" y="2638342"/>
            <a:ext cx="2977026" cy="553998"/>
          </a:xfrm>
          <a:prstGeom prst="rect">
            <a:avLst/>
          </a:prstGeom>
          <a:noFill/>
        </p:spPr>
        <p:txBody>
          <a:bodyPr wrap="square" rtlCol="0">
            <a:spAutoFit/>
          </a:bodyPr>
          <a:lstStyle/>
          <a:p>
            <a:pPr algn="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66" name="文本框 65">
            <a:extLst>
              <a:ext uri="{FF2B5EF4-FFF2-40B4-BE49-F238E27FC236}">
                <a16:creationId xmlns:a16="http://schemas.microsoft.com/office/drawing/2014/main" id="{1E949753-4C3F-4632-8A9E-0A73CA7C4D36}"/>
              </a:ext>
            </a:extLst>
          </p:cNvPr>
          <p:cNvSpPr txBox="1"/>
          <p:nvPr/>
        </p:nvSpPr>
        <p:spPr>
          <a:xfrm>
            <a:off x="2886474" y="2363973"/>
            <a:ext cx="1359748" cy="338554"/>
          </a:xfrm>
          <a:prstGeom prst="rect">
            <a:avLst/>
          </a:prstGeom>
          <a:noFill/>
        </p:spPr>
        <p:txBody>
          <a:bodyPr wrap="square" rtlCol="0">
            <a:spAutoFit/>
          </a:bodyPr>
          <a:lstStyle/>
          <a:p>
            <a:pPr algn="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p>
        </p:txBody>
      </p:sp>
      <p:sp>
        <p:nvSpPr>
          <p:cNvPr id="67" name="文本框 66">
            <a:extLst>
              <a:ext uri="{FF2B5EF4-FFF2-40B4-BE49-F238E27FC236}">
                <a16:creationId xmlns:a16="http://schemas.microsoft.com/office/drawing/2014/main" id="{891F11AC-0E8F-4FC0-A978-64B924849914}"/>
              </a:ext>
            </a:extLst>
          </p:cNvPr>
          <p:cNvSpPr txBox="1"/>
          <p:nvPr/>
        </p:nvSpPr>
        <p:spPr>
          <a:xfrm>
            <a:off x="1269196" y="5018743"/>
            <a:ext cx="2977026" cy="553998"/>
          </a:xfrm>
          <a:prstGeom prst="rect">
            <a:avLst/>
          </a:prstGeom>
          <a:noFill/>
        </p:spPr>
        <p:txBody>
          <a:bodyPr wrap="square" rtlCol="0">
            <a:spAutoFit/>
          </a:bodyPr>
          <a:lstStyle/>
          <a:p>
            <a:pPr algn="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68" name="文本框 67">
            <a:extLst>
              <a:ext uri="{FF2B5EF4-FFF2-40B4-BE49-F238E27FC236}">
                <a16:creationId xmlns:a16="http://schemas.microsoft.com/office/drawing/2014/main" id="{A1DE1102-3434-442E-8D88-627BE42878C1}"/>
              </a:ext>
            </a:extLst>
          </p:cNvPr>
          <p:cNvSpPr txBox="1"/>
          <p:nvPr/>
        </p:nvSpPr>
        <p:spPr>
          <a:xfrm>
            <a:off x="2886474" y="4744374"/>
            <a:ext cx="1359748" cy="338554"/>
          </a:xfrm>
          <a:prstGeom prst="rect">
            <a:avLst/>
          </a:prstGeom>
          <a:noFill/>
        </p:spPr>
        <p:txBody>
          <a:bodyPr wrap="square" rtlCol="0">
            <a:spAutoFit/>
          </a:bodyPr>
          <a:lstStyle/>
          <a:p>
            <a:pPr algn="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p>
        </p:txBody>
      </p:sp>
    </p:spTree>
    <p:extLst>
      <p:ext uri="{BB962C8B-B14F-4D97-AF65-F5344CB8AC3E}">
        <p14:creationId xmlns:p14="http://schemas.microsoft.com/office/powerpoint/2010/main" val="23446466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extLst>
              <a:ext uri="{FF2B5EF4-FFF2-40B4-BE49-F238E27FC236}">
                <a16:creationId xmlns:a16="http://schemas.microsoft.com/office/drawing/2014/main" id="{12A0879E-2EC9-47B2-A8F5-3F0134E661E5}"/>
              </a:ext>
            </a:extLst>
          </p:cNvPr>
          <p:cNvSpPr/>
          <p:nvPr/>
        </p:nvSpPr>
        <p:spPr>
          <a:xfrm>
            <a:off x="-14513" y="275770"/>
            <a:ext cx="145144" cy="682171"/>
          </a:xfrm>
          <a:prstGeom prst="rect">
            <a:avLst/>
          </a:prstGeom>
          <a:solidFill>
            <a:srgbClr val="582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F25E90A4-53F1-419C-9154-5535C0930736}"/>
              </a:ext>
            </a:extLst>
          </p:cNvPr>
          <p:cNvSpPr/>
          <p:nvPr/>
        </p:nvSpPr>
        <p:spPr>
          <a:xfrm>
            <a:off x="188685" y="275771"/>
            <a:ext cx="609601" cy="682171"/>
          </a:xfrm>
          <a:prstGeom prst="rect">
            <a:avLst/>
          </a:prstGeom>
          <a:solidFill>
            <a:srgbClr val="582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4DF9964D-A4B0-4DC4-A23C-E0191DB62EBD}"/>
              </a:ext>
            </a:extLst>
          </p:cNvPr>
          <p:cNvSpPr txBox="1"/>
          <p:nvPr/>
        </p:nvSpPr>
        <p:spPr>
          <a:xfrm>
            <a:off x="86855" y="324467"/>
            <a:ext cx="862016" cy="584775"/>
          </a:xfrm>
          <a:prstGeom prst="rect">
            <a:avLst/>
          </a:prstGeom>
          <a:noFill/>
        </p:spPr>
        <p:txBody>
          <a:bodyPr wrap="square" rtlCol="0">
            <a:spAutoFit/>
          </a:bodyPr>
          <a:lstStyle/>
          <a:p>
            <a:pPr algn="ctr"/>
            <a:r>
              <a:rPr lang="en-US" altLang="zh-CN" sz="3200" b="1" dirty="0">
                <a:ln w="28575">
                  <a:noFill/>
                </a:ln>
                <a:solidFill>
                  <a:schemeClr val="bg1"/>
                </a:solidFill>
                <a:latin typeface="微软雅黑" panose="020B0503020204020204" pitchFamily="34" charset="-122"/>
                <a:ea typeface="微软雅黑" panose="020B0503020204020204" pitchFamily="34" charset="-122"/>
              </a:rPr>
              <a:t>02</a:t>
            </a:r>
            <a:endParaRPr lang="zh-CN" altLang="en-US" sz="4800" b="1" dirty="0">
              <a:ln w="28575">
                <a:noFill/>
              </a:ln>
              <a:solidFill>
                <a:schemeClr val="bg1"/>
              </a:solidFill>
              <a:latin typeface="微软雅黑" panose="020B0503020204020204" pitchFamily="34" charset="-122"/>
              <a:ea typeface="微软雅黑" panose="020B0503020204020204" pitchFamily="34" charset="-122"/>
            </a:endParaRPr>
          </a:p>
        </p:txBody>
      </p:sp>
      <p:sp>
        <p:nvSpPr>
          <p:cNvPr id="7" name="矩形 6">
            <a:extLst>
              <a:ext uri="{FF2B5EF4-FFF2-40B4-BE49-F238E27FC236}">
                <a16:creationId xmlns:a16="http://schemas.microsoft.com/office/drawing/2014/main" id="{0DEBE777-13A2-46AE-A91B-49BDE661EEBE}"/>
              </a:ext>
            </a:extLst>
          </p:cNvPr>
          <p:cNvSpPr/>
          <p:nvPr/>
        </p:nvSpPr>
        <p:spPr>
          <a:xfrm>
            <a:off x="931632" y="67834"/>
            <a:ext cx="2031325" cy="669414"/>
          </a:xfrm>
          <a:prstGeom prst="rect">
            <a:avLst/>
          </a:prstGeom>
        </p:spPr>
        <p:txBody>
          <a:bodyPr wrap="none">
            <a:spAutoFit/>
          </a:bodyPr>
          <a:lstStyle/>
          <a:p>
            <a:pPr>
              <a:lnSpc>
                <a:spcPct val="175000"/>
              </a:lnSpc>
            </a:pPr>
            <a:r>
              <a:rPr lang="zh-CN" altLang="en-US" sz="2400" dirty="0">
                <a:solidFill>
                  <a:srgbClr val="582848"/>
                </a:solidFill>
                <a:latin typeface="造字工房力黑（非商用）常规体" pitchFamily="50" charset="-122"/>
                <a:ea typeface="造字工房力黑（非商用）常规体" pitchFamily="50" charset="-122"/>
              </a:rPr>
              <a:t>工作完成情况</a:t>
            </a:r>
            <a:endParaRPr lang="en-US" altLang="zh-CN" sz="2400" dirty="0">
              <a:solidFill>
                <a:srgbClr val="582848"/>
              </a:solidFill>
              <a:latin typeface="造字工房力黑（非商用）常规体" pitchFamily="50" charset="-122"/>
              <a:ea typeface="造字工房力黑（非商用）常规体" pitchFamily="50" charset="-122"/>
            </a:endParaRPr>
          </a:p>
        </p:txBody>
      </p:sp>
      <p:sp>
        <p:nvSpPr>
          <p:cNvPr id="8" name="文本框 7">
            <a:extLst>
              <a:ext uri="{FF2B5EF4-FFF2-40B4-BE49-F238E27FC236}">
                <a16:creationId xmlns:a16="http://schemas.microsoft.com/office/drawing/2014/main" id="{997E50A2-99A4-4A5E-B773-7550314415C1}"/>
              </a:ext>
            </a:extLst>
          </p:cNvPr>
          <p:cNvSpPr txBox="1"/>
          <p:nvPr/>
        </p:nvSpPr>
        <p:spPr>
          <a:xfrm>
            <a:off x="943195" y="650164"/>
            <a:ext cx="5022106" cy="307777"/>
          </a:xfrm>
          <a:prstGeom prst="snip1Rect">
            <a:avLst>
              <a:gd name="adj" fmla="val 0"/>
            </a:avLst>
          </a:prstGeom>
          <a:noFill/>
          <a:ln w="28575">
            <a:noFill/>
          </a:ln>
        </p:spPr>
        <p:txBody>
          <a:bodyPr wrap="square" rtlCol="0">
            <a:spAutoFit/>
          </a:bodyPr>
          <a:lstStyle/>
          <a:p>
            <a:r>
              <a:rPr lang="en-US" altLang="zh-CN" sz="1400" dirty="0">
                <a:solidFill>
                  <a:srgbClr val="582848"/>
                </a:solidFill>
                <a:latin typeface="Arial" panose="020B0604020202020204" pitchFamily="34" charset="0"/>
                <a:cs typeface="Arial" panose="020B0604020202020204" pitchFamily="34" charset="0"/>
              </a:rPr>
              <a:t>Work Completion</a:t>
            </a:r>
            <a:endParaRPr lang="zh-CN" altLang="en-US" sz="1400" dirty="0">
              <a:solidFill>
                <a:srgbClr val="582848"/>
              </a:solidFill>
              <a:latin typeface="Arial" panose="020B0604020202020204" pitchFamily="34" charset="0"/>
              <a:ea typeface="华文仿宋" panose="02010600040101010101" pitchFamily="2" charset="-122"/>
              <a:cs typeface="Arial" panose="020B0604020202020204" pitchFamily="34" charset="0"/>
            </a:endParaRPr>
          </a:p>
        </p:txBody>
      </p:sp>
      <p:pic>
        <p:nvPicPr>
          <p:cNvPr id="9" name="图片 8">
            <a:extLst>
              <a:ext uri="{FF2B5EF4-FFF2-40B4-BE49-F238E27FC236}">
                <a16:creationId xmlns:a16="http://schemas.microsoft.com/office/drawing/2014/main" id="{E20649CF-35F2-43C9-8E3C-5B283DBD7F60}"/>
              </a:ext>
            </a:extLst>
          </p:cNvPr>
          <p:cNvPicPr>
            <a:picLocks noChangeAspect="1"/>
          </p:cNvPicPr>
          <p:nvPr/>
        </p:nvPicPr>
        <p:blipFill>
          <a:blip r:embed="rId2" cstate="hqprint">
            <a:extLst>
              <a:ext uri="{28A0092B-C50C-407E-A947-70E740481C1C}">
                <a14:useLocalDpi xmlns:a14="http://schemas.microsoft.com/office/drawing/2010/main" val="0"/>
              </a:ext>
            </a:extLst>
          </a:blip>
          <a:srcRect l="47265" t="3976" r="20543" b="47743"/>
          <a:stretch>
            <a:fillRect/>
          </a:stretch>
        </p:blipFill>
        <p:spPr>
          <a:xfrm>
            <a:off x="6225434" y="2401718"/>
            <a:ext cx="1824062" cy="1823824"/>
          </a:xfrm>
          <a:custGeom>
            <a:avLst/>
            <a:gdLst>
              <a:gd name="connsiteX0" fmla="*/ 912031 w 1824062"/>
              <a:gd name="connsiteY0" fmla="*/ 0 h 1823824"/>
              <a:gd name="connsiteX1" fmla="*/ 1824062 w 1824062"/>
              <a:gd name="connsiteY1" fmla="*/ 911912 h 1823824"/>
              <a:gd name="connsiteX2" fmla="*/ 912031 w 1824062"/>
              <a:gd name="connsiteY2" fmla="*/ 1823824 h 1823824"/>
              <a:gd name="connsiteX3" fmla="*/ 0 w 1824062"/>
              <a:gd name="connsiteY3" fmla="*/ 911912 h 1823824"/>
              <a:gd name="connsiteX4" fmla="*/ 912031 w 1824062"/>
              <a:gd name="connsiteY4" fmla="*/ 0 h 18238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4062" h="1823824">
                <a:moveTo>
                  <a:pt x="912031" y="0"/>
                </a:moveTo>
                <a:cubicBezTo>
                  <a:pt x="1415732" y="0"/>
                  <a:pt x="1824062" y="408277"/>
                  <a:pt x="1824062" y="911912"/>
                </a:cubicBezTo>
                <a:cubicBezTo>
                  <a:pt x="1824062" y="1415547"/>
                  <a:pt x="1415732" y="1823824"/>
                  <a:pt x="912031" y="1823824"/>
                </a:cubicBezTo>
                <a:cubicBezTo>
                  <a:pt x="408330" y="1823824"/>
                  <a:pt x="0" y="1415547"/>
                  <a:pt x="0" y="911912"/>
                </a:cubicBezTo>
                <a:cubicBezTo>
                  <a:pt x="0" y="408277"/>
                  <a:pt x="408330" y="0"/>
                  <a:pt x="912031" y="0"/>
                </a:cubicBezTo>
                <a:close/>
              </a:path>
            </a:pathLst>
          </a:custGeom>
          <a:ln>
            <a:solidFill>
              <a:srgbClr val="642E52"/>
            </a:solidFill>
          </a:ln>
        </p:spPr>
      </p:pic>
      <p:pic>
        <p:nvPicPr>
          <p:cNvPr id="10" name="图片 9">
            <a:extLst>
              <a:ext uri="{FF2B5EF4-FFF2-40B4-BE49-F238E27FC236}">
                <a16:creationId xmlns:a16="http://schemas.microsoft.com/office/drawing/2014/main" id="{75668A38-A1CC-4500-93E4-3FF1E8170249}"/>
              </a:ext>
            </a:extLst>
          </p:cNvPr>
          <p:cNvPicPr>
            <a:picLocks noChangeAspect="1"/>
          </p:cNvPicPr>
          <p:nvPr/>
        </p:nvPicPr>
        <p:blipFill>
          <a:blip r:embed="rId3" cstate="hqprint">
            <a:extLst>
              <a:ext uri="{28A0092B-C50C-407E-A947-70E740481C1C}">
                <a14:useLocalDpi xmlns:a14="http://schemas.microsoft.com/office/drawing/2010/main" val="0"/>
              </a:ext>
            </a:extLst>
          </a:blip>
          <a:srcRect l="42561" t="1502" r="21037" b="43903"/>
          <a:stretch>
            <a:fillRect/>
          </a:stretch>
        </p:blipFill>
        <p:spPr>
          <a:xfrm>
            <a:off x="3738118" y="2401718"/>
            <a:ext cx="1824062" cy="1823824"/>
          </a:xfrm>
          <a:custGeom>
            <a:avLst/>
            <a:gdLst>
              <a:gd name="connsiteX0" fmla="*/ 912031 w 1824062"/>
              <a:gd name="connsiteY0" fmla="*/ 0 h 1823824"/>
              <a:gd name="connsiteX1" fmla="*/ 1824062 w 1824062"/>
              <a:gd name="connsiteY1" fmla="*/ 911912 h 1823824"/>
              <a:gd name="connsiteX2" fmla="*/ 912031 w 1824062"/>
              <a:gd name="connsiteY2" fmla="*/ 1823824 h 1823824"/>
              <a:gd name="connsiteX3" fmla="*/ 0 w 1824062"/>
              <a:gd name="connsiteY3" fmla="*/ 911912 h 1823824"/>
              <a:gd name="connsiteX4" fmla="*/ 912031 w 1824062"/>
              <a:gd name="connsiteY4" fmla="*/ 0 h 18238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4062" h="1823824">
                <a:moveTo>
                  <a:pt x="912031" y="0"/>
                </a:moveTo>
                <a:cubicBezTo>
                  <a:pt x="1415732" y="0"/>
                  <a:pt x="1824062" y="408277"/>
                  <a:pt x="1824062" y="911912"/>
                </a:cubicBezTo>
                <a:cubicBezTo>
                  <a:pt x="1824062" y="1415547"/>
                  <a:pt x="1415732" y="1823824"/>
                  <a:pt x="912031" y="1823824"/>
                </a:cubicBezTo>
                <a:cubicBezTo>
                  <a:pt x="408330" y="1823824"/>
                  <a:pt x="0" y="1415547"/>
                  <a:pt x="0" y="911912"/>
                </a:cubicBezTo>
                <a:cubicBezTo>
                  <a:pt x="0" y="408277"/>
                  <a:pt x="408330" y="0"/>
                  <a:pt x="912031" y="0"/>
                </a:cubicBezTo>
                <a:close/>
              </a:path>
            </a:pathLst>
          </a:custGeom>
          <a:ln>
            <a:solidFill>
              <a:srgbClr val="7EBC94"/>
            </a:solidFill>
          </a:ln>
        </p:spPr>
      </p:pic>
      <p:pic>
        <p:nvPicPr>
          <p:cNvPr id="14" name="图片 13">
            <a:extLst>
              <a:ext uri="{FF2B5EF4-FFF2-40B4-BE49-F238E27FC236}">
                <a16:creationId xmlns:a16="http://schemas.microsoft.com/office/drawing/2014/main" id="{1F0D9ED8-CFCB-4ED7-8539-4F83138278FE}"/>
              </a:ext>
            </a:extLst>
          </p:cNvPr>
          <p:cNvPicPr>
            <a:picLocks noChangeAspect="1"/>
          </p:cNvPicPr>
          <p:nvPr/>
        </p:nvPicPr>
        <p:blipFill>
          <a:blip r:embed="rId4" cstate="hqprint">
            <a:extLst>
              <a:ext uri="{28A0092B-C50C-407E-A947-70E740481C1C}">
                <a14:useLocalDpi xmlns:a14="http://schemas.microsoft.com/office/drawing/2010/main" val="0"/>
              </a:ext>
            </a:extLst>
          </a:blip>
          <a:srcRect l="14479" t="4200" r="3633" b="41204"/>
          <a:stretch>
            <a:fillRect/>
          </a:stretch>
        </p:blipFill>
        <p:spPr>
          <a:xfrm>
            <a:off x="1212601" y="2401718"/>
            <a:ext cx="1824062" cy="1823824"/>
          </a:xfrm>
          <a:custGeom>
            <a:avLst/>
            <a:gdLst>
              <a:gd name="connsiteX0" fmla="*/ 912031 w 1824062"/>
              <a:gd name="connsiteY0" fmla="*/ 0 h 1823824"/>
              <a:gd name="connsiteX1" fmla="*/ 1824062 w 1824062"/>
              <a:gd name="connsiteY1" fmla="*/ 911912 h 1823824"/>
              <a:gd name="connsiteX2" fmla="*/ 912031 w 1824062"/>
              <a:gd name="connsiteY2" fmla="*/ 1823824 h 1823824"/>
              <a:gd name="connsiteX3" fmla="*/ 0 w 1824062"/>
              <a:gd name="connsiteY3" fmla="*/ 911912 h 1823824"/>
              <a:gd name="connsiteX4" fmla="*/ 912031 w 1824062"/>
              <a:gd name="connsiteY4" fmla="*/ 0 h 18238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4062" h="1823824">
                <a:moveTo>
                  <a:pt x="912031" y="0"/>
                </a:moveTo>
                <a:cubicBezTo>
                  <a:pt x="1415732" y="0"/>
                  <a:pt x="1824062" y="408277"/>
                  <a:pt x="1824062" y="911912"/>
                </a:cubicBezTo>
                <a:cubicBezTo>
                  <a:pt x="1824062" y="1415547"/>
                  <a:pt x="1415732" y="1823824"/>
                  <a:pt x="912031" y="1823824"/>
                </a:cubicBezTo>
                <a:cubicBezTo>
                  <a:pt x="408330" y="1823824"/>
                  <a:pt x="0" y="1415547"/>
                  <a:pt x="0" y="911912"/>
                </a:cubicBezTo>
                <a:cubicBezTo>
                  <a:pt x="0" y="408277"/>
                  <a:pt x="408330" y="0"/>
                  <a:pt x="912031" y="0"/>
                </a:cubicBezTo>
                <a:close/>
              </a:path>
            </a:pathLst>
          </a:custGeom>
          <a:ln>
            <a:solidFill>
              <a:srgbClr val="642E52"/>
            </a:solidFill>
          </a:ln>
        </p:spPr>
      </p:pic>
      <p:sp>
        <p:nvSpPr>
          <p:cNvPr id="15" name="Oval 3">
            <a:extLst>
              <a:ext uri="{FF2B5EF4-FFF2-40B4-BE49-F238E27FC236}">
                <a16:creationId xmlns:a16="http://schemas.microsoft.com/office/drawing/2014/main" id="{98D7F4D7-FE59-4549-8BD9-7D3DA11C2243}"/>
              </a:ext>
            </a:extLst>
          </p:cNvPr>
          <p:cNvSpPr/>
          <p:nvPr/>
        </p:nvSpPr>
        <p:spPr>
          <a:xfrm>
            <a:off x="923923" y="2300141"/>
            <a:ext cx="758802" cy="758704"/>
          </a:xfrm>
          <a:prstGeom prst="ellipse">
            <a:avLst/>
          </a:prstGeom>
          <a:solidFill>
            <a:srgbClr val="642E52"/>
          </a:solidFill>
          <a:ln w="76200" cmpd="sng">
            <a:solidFill>
              <a:srgbClr val="FFFFFF"/>
            </a:solidFill>
          </a:ln>
          <a:effectLst/>
        </p:spPr>
        <p:style>
          <a:lnRef idx="1">
            <a:schemeClr val="accent1"/>
          </a:lnRef>
          <a:fillRef idx="3">
            <a:schemeClr val="accent1"/>
          </a:fillRef>
          <a:effectRef idx="2">
            <a:schemeClr val="accent1"/>
          </a:effectRef>
          <a:fontRef idx="minor">
            <a:schemeClr val="lt1"/>
          </a:fontRef>
        </p:style>
        <p:txBody>
          <a:bodyPr lIns="243852" tIns="121926" rIns="243852" bIns="121926" rtlCol="0" anchor="ctr"/>
          <a:lstStyle/>
          <a:p>
            <a:pPr algn="ctr"/>
            <a:endParaRPr lang="en-US" dirty="0">
              <a:ln w="12700" cmpd="sng">
                <a:noFill/>
              </a:ln>
              <a:latin typeface="Open Sans Light"/>
            </a:endParaRPr>
          </a:p>
        </p:txBody>
      </p:sp>
      <p:sp>
        <p:nvSpPr>
          <p:cNvPr id="16" name="Oval 50">
            <a:extLst>
              <a:ext uri="{FF2B5EF4-FFF2-40B4-BE49-F238E27FC236}">
                <a16:creationId xmlns:a16="http://schemas.microsoft.com/office/drawing/2014/main" id="{37324EDE-EA5E-4FC2-8EC3-1C4690DB516D}"/>
              </a:ext>
            </a:extLst>
          </p:cNvPr>
          <p:cNvSpPr/>
          <p:nvPr/>
        </p:nvSpPr>
        <p:spPr>
          <a:xfrm>
            <a:off x="3449440" y="2300141"/>
            <a:ext cx="758802" cy="758704"/>
          </a:xfrm>
          <a:prstGeom prst="ellipse">
            <a:avLst/>
          </a:prstGeom>
          <a:solidFill>
            <a:srgbClr val="7EBC94"/>
          </a:solidFill>
          <a:ln w="76200" cmpd="sng">
            <a:solidFill>
              <a:srgbClr val="FFFFFF"/>
            </a:solidFill>
          </a:ln>
          <a:effectLst/>
        </p:spPr>
        <p:style>
          <a:lnRef idx="1">
            <a:schemeClr val="accent1"/>
          </a:lnRef>
          <a:fillRef idx="3">
            <a:schemeClr val="accent1"/>
          </a:fillRef>
          <a:effectRef idx="2">
            <a:schemeClr val="accent1"/>
          </a:effectRef>
          <a:fontRef idx="minor">
            <a:schemeClr val="lt1"/>
          </a:fontRef>
        </p:style>
        <p:txBody>
          <a:bodyPr lIns="243852" tIns="121926" rIns="243852" bIns="121926" rtlCol="0" anchor="ctr"/>
          <a:lstStyle/>
          <a:p>
            <a:pPr algn="ctr"/>
            <a:endParaRPr lang="en-US" dirty="0">
              <a:latin typeface="Open Sans Light"/>
            </a:endParaRPr>
          </a:p>
        </p:txBody>
      </p:sp>
      <p:sp>
        <p:nvSpPr>
          <p:cNvPr id="17" name="Oval 53">
            <a:extLst>
              <a:ext uri="{FF2B5EF4-FFF2-40B4-BE49-F238E27FC236}">
                <a16:creationId xmlns:a16="http://schemas.microsoft.com/office/drawing/2014/main" id="{624F6C47-99C9-43B2-AF5F-833BA991F713}"/>
              </a:ext>
            </a:extLst>
          </p:cNvPr>
          <p:cNvSpPr/>
          <p:nvPr/>
        </p:nvSpPr>
        <p:spPr>
          <a:xfrm>
            <a:off x="5936756" y="2300141"/>
            <a:ext cx="758802" cy="758704"/>
          </a:xfrm>
          <a:prstGeom prst="ellipse">
            <a:avLst/>
          </a:prstGeom>
          <a:solidFill>
            <a:srgbClr val="642E52"/>
          </a:solidFill>
          <a:ln w="76200" cmpd="sng">
            <a:solidFill>
              <a:srgbClr val="FFFFFF"/>
            </a:solidFill>
          </a:ln>
          <a:effectLst/>
        </p:spPr>
        <p:style>
          <a:lnRef idx="1">
            <a:schemeClr val="accent1"/>
          </a:lnRef>
          <a:fillRef idx="3">
            <a:schemeClr val="accent1"/>
          </a:fillRef>
          <a:effectRef idx="2">
            <a:schemeClr val="accent1"/>
          </a:effectRef>
          <a:fontRef idx="minor">
            <a:schemeClr val="lt1"/>
          </a:fontRef>
        </p:style>
        <p:txBody>
          <a:bodyPr lIns="243852" tIns="121926" rIns="243852" bIns="121926" rtlCol="0" anchor="ctr"/>
          <a:lstStyle/>
          <a:p>
            <a:pPr algn="ctr"/>
            <a:endParaRPr lang="en-US" dirty="0">
              <a:latin typeface="Open Sans Light"/>
            </a:endParaRPr>
          </a:p>
        </p:txBody>
      </p:sp>
      <p:sp>
        <p:nvSpPr>
          <p:cNvPr id="18" name="Freeform 300">
            <a:extLst>
              <a:ext uri="{FF2B5EF4-FFF2-40B4-BE49-F238E27FC236}">
                <a16:creationId xmlns:a16="http://schemas.microsoft.com/office/drawing/2014/main" id="{A9BA8316-36D7-45AE-91BE-3643A1C5C7F3}"/>
              </a:ext>
            </a:extLst>
          </p:cNvPr>
          <p:cNvSpPr>
            <a:spLocks noChangeAspect="1" noChangeArrowheads="1"/>
          </p:cNvSpPr>
          <p:nvPr/>
        </p:nvSpPr>
        <p:spPr bwMode="auto">
          <a:xfrm>
            <a:off x="1113420" y="2470543"/>
            <a:ext cx="366782" cy="368931"/>
          </a:xfrm>
          <a:custGeom>
            <a:avLst/>
            <a:gdLst>
              <a:gd name="T0" fmla="*/ 1011 w 1472"/>
              <a:gd name="T1" fmla="*/ 0 h 1481"/>
              <a:gd name="T2" fmla="*/ 543 w 1472"/>
              <a:gd name="T3" fmla="*/ 468 h 1481"/>
              <a:gd name="T4" fmla="*/ 577 w 1472"/>
              <a:gd name="T5" fmla="*/ 635 h 1481"/>
              <a:gd name="T6" fmla="*/ 0 w 1472"/>
              <a:gd name="T7" fmla="*/ 1204 h 1481"/>
              <a:gd name="T8" fmla="*/ 0 w 1472"/>
              <a:gd name="T9" fmla="*/ 1480 h 1481"/>
              <a:gd name="T10" fmla="*/ 276 w 1472"/>
              <a:gd name="T11" fmla="*/ 1480 h 1481"/>
              <a:gd name="T12" fmla="*/ 276 w 1472"/>
              <a:gd name="T13" fmla="*/ 1313 h 1481"/>
              <a:gd name="T14" fmla="*/ 435 w 1472"/>
              <a:gd name="T15" fmla="*/ 1313 h 1481"/>
              <a:gd name="T16" fmla="*/ 435 w 1472"/>
              <a:gd name="T17" fmla="*/ 1154 h 1481"/>
              <a:gd name="T18" fmla="*/ 602 w 1472"/>
              <a:gd name="T19" fmla="*/ 1154 h 1481"/>
              <a:gd name="T20" fmla="*/ 844 w 1472"/>
              <a:gd name="T21" fmla="*/ 903 h 1481"/>
              <a:gd name="T22" fmla="*/ 1011 w 1472"/>
              <a:gd name="T23" fmla="*/ 928 h 1481"/>
              <a:gd name="T24" fmla="*/ 1471 w 1472"/>
              <a:gd name="T25" fmla="*/ 468 h 1481"/>
              <a:gd name="T26" fmla="*/ 1011 w 1472"/>
              <a:gd name="T27" fmla="*/ 0 h 1481"/>
              <a:gd name="T28" fmla="*/ 1145 w 1472"/>
              <a:gd name="T29" fmla="*/ 493 h 1481"/>
              <a:gd name="T30" fmla="*/ 986 w 1472"/>
              <a:gd name="T31" fmla="*/ 334 h 1481"/>
              <a:gd name="T32" fmla="*/ 1145 w 1472"/>
              <a:gd name="T33" fmla="*/ 167 h 1481"/>
              <a:gd name="T34" fmla="*/ 1312 w 1472"/>
              <a:gd name="T35" fmla="*/ 334 h 1481"/>
              <a:gd name="T36" fmla="*/ 1145 w 1472"/>
              <a:gd name="T37" fmla="*/ 493 h 1481"/>
              <a:gd name="T38" fmla="*/ 1145 w 1472"/>
              <a:gd name="T39" fmla="*/ 493 h 1481"/>
              <a:gd name="T40" fmla="*/ 1145 w 1472"/>
              <a:gd name="T41" fmla="*/ 493 h 1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72" h="1481">
                <a:moveTo>
                  <a:pt x="1011" y="0"/>
                </a:moveTo>
                <a:cubicBezTo>
                  <a:pt x="752" y="0"/>
                  <a:pt x="543" y="209"/>
                  <a:pt x="543" y="468"/>
                </a:cubicBezTo>
                <a:cubicBezTo>
                  <a:pt x="543" y="518"/>
                  <a:pt x="560" y="577"/>
                  <a:pt x="577" y="635"/>
                </a:cubicBezTo>
                <a:cubicBezTo>
                  <a:pt x="0" y="1204"/>
                  <a:pt x="0" y="1204"/>
                  <a:pt x="0" y="1204"/>
                </a:cubicBezTo>
                <a:cubicBezTo>
                  <a:pt x="0" y="1480"/>
                  <a:pt x="0" y="1480"/>
                  <a:pt x="0" y="1480"/>
                </a:cubicBezTo>
                <a:cubicBezTo>
                  <a:pt x="276" y="1480"/>
                  <a:pt x="276" y="1480"/>
                  <a:pt x="276" y="1480"/>
                </a:cubicBezTo>
                <a:cubicBezTo>
                  <a:pt x="276" y="1313"/>
                  <a:pt x="276" y="1313"/>
                  <a:pt x="276" y="1313"/>
                </a:cubicBezTo>
                <a:cubicBezTo>
                  <a:pt x="435" y="1313"/>
                  <a:pt x="435" y="1313"/>
                  <a:pt x="435" y="1313"/>
                </a:cubicBezTo>
                <a:cubicBezTo>
                  <a:pt x="435" y="1154"/>
                  <a:pt x="435" y="1154"/>
                  <a:pt x="435" y="1154"/>
                </a:cubicBezTo>
                <a:cubicBezTo>
                  <a:pt x="602" y="1154"/>
                  <a:pt x="602" y="1154"/>
                  <a:pt x="602" y="1154"/>
                </a:cubicBezTo>
                <a:cubicBezTo>
                  <a:pt x="844" y="903"/>
                  <a:pt x="844" y="903"/>
                  <a:pt x="844" y="903"/>
                </a:cubicBezTo>
                <a:cubicBezTo>
                  <a:pt x="895" y="920"/>
                  <a:pt x="953" y="928"/>
                  <a:pt x="1011" y="928"/>
                </a:cubicBezTo>
                <a:cubicBezTo>
                  <a:pt x="1271" y="928"/>
                  <a:pt x="1471" y="727"/>
                  <a:pt x="1471" y="468"/>
                </a:cubicBezTo>
                <a:cubicBezTo>
                  <a:pt x="1471" y="209"/>
                  <a:pt x="1271" y="0"/>
                  <a:pt x="1011" y="0"/>
                </a:cubicBezTo>
                <a:close/>
                <a:moveTo>
                  <a:pt x="1145" y="493"/>
                </a:moveTo>
                <a:cubicBezTo>
                  <a:pt x="1053" y="493"/>
                  <a:pt x="986" y="426"/>
                  <a:pt x="986" y="334"/>
                </a:cubicBezTo>
                <a:cubicBezTo>
                  <a:pt x="986" y="234"/>
                  <a:pt x="1053" y="167"/>
                  <a:pt x="1145" y="167"/>
                </a:cubicBezTo>
                <a:cubicBezTo>
                  <a:pt x="1237" y="167"/>
                  <a:pt x="1312" y="234"/>
                  <a:pt x="1312" y="334"/>
                </a:cubicBezTo>
                <a:cubicBezTo>
                  <a:pt x="1312" y="426"/>
                  <a:pt x="1237" y="493"/>
                  <a:pt x="1145" y="493"/>
                </a:cubicBezTo>
                <a:close/>
                <a:moveTo>
                  <a:pt x="1145" y="493"/>
                </a:moveTo>
                <a:lnTo>
                  <a:pt x="1145" y="493"/>
                </a:lnTo>
                <a:close/>
              </a:path>
            </a:pathLst>
          </a:custGeom>
          <a:solidFill>
            <a:schemeClr val="bg1"/>
          </a:solidFill>
          <a:ln>
            <a:noFill/>
          </a:ln>
          <a:effectLst/>
          <a:extLst/>
        </p:spPr>
        <p:txBody>
          <a:bodyPr wrap="none" lIns="243852" tIns="121926" rIns="243852" bIns="121926" anchor="ctr"/>
          <a:lstStyle/>
          <a:p>
            <a:pPr>
              <a:defRPr/>
            </a:pPr>
            <a:endParaRPr lang="en-US" dirty="0">
              <a:latin typeface="Open Sans Light"/>
            </a:endParaRPr>
          </a:p>
        </p:txBody>
      </p:sp>
      <p:sp>
        <p:nvSpPr>
          <p:cNvPr id="19" name="Freeform 300">
            <a:extLst>
              <a:ext uri="{FF2B5EF4-FFF2-40B4-BE49-F238E27FC236}">
                <a16:creationId xmlns:a16="http://schemas.microsoft.com/office/drawing/2014/main" id="{5A929622-CE20-4731-8A28-513F6DE9B738}"/>
              </a:ext>
            </a:extLst>
          </p:cNvPr>
          <p:cNvSpPr>
            <a:spLocks noChangeAspect="1" noChangeArrowheads="1"/>
          </p:cNvSpPr>
          <p:nvPr/>
        </p:nvSpPr>
        <p:spPr bwMode="auto">
          <a:xfrm>
            <a:off x="3632512" y="2470543"/>
            <a:ext cx="366782" cy="368931"/>
          </a:xfrm>
          <a:custGeom>
            <a:avLst/>
            <a:gdLst>
              <a:gd name="T0" fmla="*/ 1011 w 1472"/>
              <a:gd name="T1" fmla="*/ 0 h 1481"/>
              <a:gd name="T2" fmla="*/ 543 w 1472"/>
              <a:gd name="T3" fmla="*/ 468 h 1481"/>
              <a:gd name="T4" fmla="*/ 577 w 1472"/>
              <a:gd name="T5" fmla="*/ 635 h 1481"/>
              <a:gd name="T6" fmla="*/ 0 w 1472"/>
              <a:gd name="T7" fmla="*/ 1204 h 1481"/>
              <a:gd name="T8" fmla="*/ 0 w 1472"/>
              <a:gd name="T9" fmla="*/ 1480 h 1481"/>
              <a:gd name="T10" fmla="*/ 276 w 1472"/>
              <a:gd name="T11" fmla="*/ 1480 h 1481"/>
              <a:gd name="T12" fmla="*/ 276 w 1472"/>
              <a:gd name="T13" fmla="*/ 1313 h 1481"/>
              <a:gd name="T14" fmla="*/ 435 w 1472"/>
              <a:gd name="T15" fmla="*/ 1313 h 1481"/>
              <a:gd name="T16" fmla="*/ 435 w 1472"/>
              <a:gd name="T17" fmla="*/ 1154 h 1481"/>
              <a:gd name="T18" fmla="*/ 602 w 1472"/>
              <a:gd name="T19" fmla="*/ 1154 h 1481"/>
              <a:gd name="T20" fmla="*/ 844 w 1472"/>
              <a:gd name="T21" fmla="*/ 903 h 1481"/>
              <a:gd name="T22" fmla="*/ 1011 w 1472"/>
              <a:gd name="T23" fmla="*/ 928 h 1481"/>
              <a:gd name="T24" fmla="*/ 1471 w 1472"/>
              <a:gd name="T25" fmla="*/ 468 h 1481"/>
              <a:gd name="T26" fmla="*/ 1011 w 1472"/>
              <a:gd name="T27" fmla="*/ 0 h 1481"/>
              <a:gd name="T28" fmla="*/ 1145 w 1472"/>
              <a:gd name="T29" fmla="*/ 493 h 1481"/>
              <a:gd name="T30" fmla="*/ 986 w 1472"/>
              <a:gd name="T31" fmla="*/ 334 h 1481"/>
              <a:gd name="T32" fmla="*/ 1145 w 1472"/>
              <a:gd name="T33" fmla="*/ 167 h 1481"/>
              <a:gd name="T34" fmla="*/ 1312 w 1472"/>
              <a:gd name="T35" fmla="*/ 334 h 1481"/>
              <a:gd name="T36" fmla="*/ 1145 w 1472"/>
              <a:gd name="T37" fmla="*/ 493 h 1481"/>
              <a:gd name="T38" fmla="*/ 1145 w 1472"/>
              <a:gd name="T39" fmla="*/ 493 h 1481"/>
              <a:gd name="T40" fmla="*/ 1145 w 1472"/>
              <a:gd name="T41" fmla="*/ 493 h 1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72" h="1481">
                <a:moveTo>
                  <a:pt x="1011" y="0"/>
                </a:moveTo>
                <a:cubicBezTo>
                  <a:pt x="752" y="0"/>
                  <a:pt x="543" y="209"/>
                  <a:pt x="543" y="468"/>
                </a:cubicBezTo>
                <a:cubicBezTo>
                  <a:pt x="543" y="518"/>
                  <a:pt x="560" y="577"/>
                  <a:pt x="577" y="635"/>
                </a:cubicBezTo>
                <a:cubicBezTo>
                  <a:pt x="0" y="1204"/>
                  <a:pt x="0" y="1204"/>
                  <a:pt x="0" y="1204"/>
                </a:cubicBezTo>
                <a:cubicBezTo>
                  <a:pt x="0" y="1480"/>
                  <a:pt x="0" y="1480"/>
                  <a:pt x="0" y="1480"/>
                </a:cubicBezTo>
                <a:cubicBezTo>
                  <a:pt x="276" y="1480"/>
                  <a:pt x="276" y="1480"/>
                  <a:pt x="276" y="1480"/>
                </a:cubicBezTo>
                <a:cubicBezTo>
                  <a:pt x="276" y="1313"/>
                  <a:pt x="276" y="1313"/>
                  <a:pt x="276" y="1313"/>
                </a:cubicBezTo>
                <a:cubicBezTo>
                  <a:pt x="435" y="1313"/>
                  <a:pt x="435" y="1313"/>
                  <a:pt x="435" y="1313"/>
                </a:cubicBezTo>
                <a:cubicBezTo>
                  <a:pt x="435" y="1154"/>
                  <a:pt x="435" y="1154"/>
                  <a:pt x="435" y="1154"/>
                </a:cubicBezTo>
                <a:cubicBezTo>
                  <a:pt x="602" y="1154"/>
                  <a:pt x="602" y="1154"/>
                  <a:pt x="602" y="1154"/>
                </a:cubicBezTo>
                <a:cubicBezTo>
                  <a:pt x="844" y="903"/>
                  <a:pt x="844" y="903"/>
                  <a:pt x="844" y="903"/>
                </a:cubicBezTo>
                <a:cubicBezTo>
                  <a:pt x="895" y="920"/>
                  <a:pt x="953" y="928"/>
                  <a:pt x="1011" y="928"/>
                </a:cubicBezTo>
                <a:cubicBezTo>
                  <a:pt x="1271" y="928"/>
                  <a:pt x="1471" y="727"/>
                  <a:pt x="1471" y="468"/>
                </a:cubicBezTo>
                <a:cubicBezTo>
                  <a:pt x="1471" y="209"/>
                  <a:pt x="1271" y="0"/>
                  <a:pt x="1011" y="0"/>
                </a:cubicBezTo>
                <a:close/>
                <a:moveTo>
                  <a:pt x="1145" y="493"/>
                </a:moveTo>
                <a:cubicBezTo>
                  <a:pt x="1053" y="493"/>
                  <a:pt x="986" y="426"/>
                  <a:pt x="986" y="334"/>
                </a:cubicBezTo>
                <a:cubicBezTo>
                  <a:pt x="986" y="234"/>
                  <a:pt x="1053" y="167"/>
                  <a:pt x="1145" y="167"/>
                </a:cubicBezTo>
                <a:cubicBezTo>
                  <a:pt x="1237" y="167"/>
                  <a:pt x="1312" y="234"/>
                  <a:pt x="1312" y="334"/>
                </a:cubicBezTo>
                <a:cubicBezTo>
                  <a:pt x="1312" y="426"/>
                  <a:pt x="1237" y="493"/>
                  <a:pt x="1145" y="493"/>
                </a:cubicBezTo>
                <a:close/>
                <a:moveTo>
                  <a:pt x="1145" y="493"/>
                </a:moveTo>
                <a:lnTo>
                  <a:pt x="1145" y="493"/>
                </a:lnTo>
                <a:close/>
              </a:path>
            </a:pathLst>
          </a:custGeom>
          <a:solidFill>
            <a:schemeClr val="bg1"/>
          </a:solidFill>
          <a:ln>
            <a:noFill/>
          </a:ln>
          <a:effectLst/>
          <a:extLst/>
        </p:spPr>
        <p:txBody>
          <a:bodyPr wrap="none" lIns="243852" tIns="121926" rIns="243852" bIns="121926" anchor="ctr"/>
          <a:lstStyle/>
          <a:p>
            <a:pPr>
              <a:defRPr/>
            </a:pPr>
            <a:endParaRPr lang="en-US" dirty="0">
              <a:latin typeface="Open Sans Light"/>
            </a:endParaRPr>
          </a:p>
        </p:txBody>
      </p:sp>
      <p:sp>
        <p:nvSpPr>
          <p:cNvPr id="20" name="Freeform 300">
            <a:extLst>
              <a:ext uri="{FF2B5EF4-FFF2-40B4-BE49-F238E27FC236}">
                <a16:creationId xmlns:a16="http://schemas.microsoft.com/office/drawing/2014/main" id="{9FF820FB-F42D-4E53-9121-5EA8B9A732AF}"/>
              </a:ext>
            </a:extLst>
          </p:cNvPr>
          <p:cNvSpPr>
            <a:spLocks noChangeAspect="1" noChangeArrowheads="1"/>
          </p:cNvSpPr>
          <p:nvPr/>
        </p:nvSpPr>
        <p:spPr bwMode="auto">
          <a:xfrm>
            <a:off x="6120822" y="2459567"/>
            <a:ext cx="366782" cy="368931"/>
          </a:xfrm>
          <a:custGeom>
            <a:avLst/>
            <a:gdLst>
              <a:gd name="T0" fmla="*/ 1011 w 1472"/>
              <a:gd name="T1" fmla="*/ 0 h 1481"/>
              <a:gd name="T2" fmla="*/ 543 w 1472"/>
              <a:gd name="T3" fmla="*/ 468 h 1481"/>
              <a:gd name="T4" fmla="*/ 577 w 1472"/>
              <a:gd name="T5" fmla="*/ 635 h 1481"/>
              <a:gd name="T6" fmla="*/ 0 w 1472"/>
              <a:gd name="T7" fmla="*/ 1204 h 1481"/>
              <a:gd name="T8" fmla="*/ 0 w 1472"/>
              <a:gd name="T9" fmla="*/ 1480 h 1481"/>
              <a:gd name="T10" fmla="*/ 276 w 1472"/>
              <a:gd name="T11" fmla="*/ 1480 h 1481"/>
              <a:gd name="T12" fmla="*/ 276 w 1472"/>
              <a:gd name="T13" fmla="*/ 1313 h 1481"/>
              <a:gd name="T14" fmla="*/ 435 w 1472"/>
              <a:gd name="T15" fmla="*/ 1313 h 1481"/>
              <a:gd name="T16" fmla="*/ 435 w 1472"/>
              <a:gd name="T17" fmla="*/ 1154 h 1481"/>
              <a:gd name="T18" fmla="*/ 602 w 1472"/>
              <a:gd name="T19" fmla="*/ 1154 h 1481"/>
              <a:gd name="T20" fmla="*/ 844 w 1472"/>
              <a:gd name="T21" fmla="*/ 903 h 1481"/>
              <a:gd name="T22" fmla="*/ 1011 w 1472"/>
              <a:gd name="T23" fmla="*/ 928 h 1481"/>
              <a:gd name="T24" fmla="*/ 1471 w 1472"/>
              <a:gd name="T25" fmla="*/ 468 h 1481"/>
              <a:gd name="T26" fmla="*/ 1011 w 1472"/>
              <a:gd name="T27" fmla="*/ 0 h 1481"/>
              <a:gd name="T28" fmla="*/ 1145 w 1472"/>
              <a:gd name="T29" fmla="*/ 493 h 1481"/>
              <a:gd name="T30" fmla="*/ 986 w 1472"/>
              <a:gd name="T31" fmla="*/ 334 h 1481"/>
              <a:gd name="T32" fmla="*/ 1145 w 1472"/>
              <a:gd name="T33" fmla="*/ 167 h 1481"/>
              <a:gd name="T34" fmla="*/ 1312 w 1472"/>
              <a:gd name="T35" fmla="*/ 334 h 1481"/>
              <a:gd name="T36" fmla="*/ 1145 w 1472"/>
              <a:gd name="T37" fmla="*/ 493 h 1481"/>
              <a:gd name="T38" fmla="*/ 1145 w 1472"/>
              <a:gd name="T39" fmla="*/ 493 h 1481"/>
              <a:gd name="T40" fmla="*/ 1145 w 1472"/>
              <a:gd name="T41" fmla="*/ 493 h 1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72" h="1481">
                <a:moveTo>
                  <a:pt x="1011" y="0"/>
                </a:moveTo>
                <a:cubicBezTo>
                  <a:pt x="752" y="0"/>
                  <a:pt x="543" y="209"/>
                  <a:pt x="543" y="468"/>
                </a:cubicBezTo>
                <a:cubicBezTo>
                  <a:pt x="543" y="518"/>
                  <a:pt x="560" y="577"/>
                  <a:pt x="577" y="635"/>
                </a:cubicBezTo>
                <a:cubicBezTo>
                  <a:pt x="0" y="1204"/>
                  <a:pt x="0" y="1204"/>
                  <a:pt x="0" y="1204"/>
                </a:cubicBezTo>
                <a:cubicBezTo>
                  <a:pt x="0" y="1480"/>
                  <a:pt x="0" y="1480"/>
                  <a:pt x="0" y="1480"/>
                </a:cubicBezTo>
                <a:cubicBezTo>
                  <a:pt x="276" y="1480"/>
                  <a:pt x="276" y="1480"/>
                  <a:pt x="276" y="1480"/>
                </a:cubicBezTo>
                <a:cubicBezTo>
                  <a:pt x="276" y="1313"/>
                  <a:pt x="276" y="1313"/>
                  <a:pt x="276" y="1313"/>
                </a:cubicBezTo>
                <a:cubicBezTo>
                  <a:pt x="435" y="1313"/>
                  <a:pt x="435" y="1313"/>
                  <a:pt x="435" y="1313"/>
                </a:cubicBezTo>
                <a:cubicBezTo>
                  <a:pt x="435" y="1154"/>
                  <a:pt x="435" y="1154"/>
                  <a:pt x="435" y="1154"/>
                </a:cubicBezTo>
                <a:cubicBezTo>
                  <a:pt x="602" y="1154"/>
                  <a:pt x="602" y="1154"/>
                  <a:pt x="602" y="1154"/>
                </a:cubicBezTo>
                <a:cubicBezTo>
                  <a:pt x="844" y="903"/>
                  <a:pt x="844" y="903"/>
                  <a:pt x="844" y="903"/>
                </a:cubicBezTo>
                <a:cubicBezTo>
                  <a:pt x="895" y="920"/>
                  <a:pt x="953" y="928"/>
                  <a:pt x="1011" y="928"/>
                </a:cubicBezTo>
                <a:cubicBezTo>
                  <a:pt x="1271" y="928"/>
                  <a:pt x="1471" y="727"/>
                  <a:pt x="1471" y="468"/>
                </a:cubicBezTo>
                <a:cubicBezTo>
                  <a:pt x="1471" y="209"/>
                  <a:pt x="1271" y="0"/>
                  <a:pt x="1011" y="0"/>
                </a:cubicBezTo>
                <a:close/>
                <a:moveTo>
                  <a:pt x="1145" y="493"/>
                </a:moveTo>
                <a:cubicBezTo>
                  <a:pt x="1053" y="493"/>
                  <a:pt x="986" y="426"/>
                  <a:pt x="986" y="334"/>
                </a:cubicBezTo>
                <a:cubicBezTo>
                  <a:pt x="986" y="234"/>
                  <a:pt x="1053" y="167"/>
                  <a:pt x="1145" y="167"/>
                </a:cubicBezTo>
                <a:cubicBezTo>
                  <a:pt x="1237" y="167"/>
                  <a:pt x="1312" y="234"/>
                  <a:pt x="1312" y="334"/>
                </a:cubicBezTo>
                <a:cubicBezTo>
                  <a:pt x="1312" y="426"/>
                  <a:pt x="1237" y="493"/>
                  <a:pt x="1145" y="493"/>
                </a:cubicBezTo>
                <a:close/>
                <a:moveTo>
                  <a:pt x="1145" y="493"/>
                </a:moveTo>
                <a:lnTo>
                  <a:pt x="1145" y="493"/>
                </a:lnTo>
                <a:close/>
              </a:path>
            </a:pathLst>
          </a:custGeom>
          <a:solidFill>
            <a:schemeClr val="bg1"/>
          </a:solidFill>
          <a:ln>
            <a:noFill/>
          </a:ln>
          <a:effectLst/>
          <a:extLst/>
        </p:spPr>
        <p:txBody>
          <a:bodyPr wrap="none" lIns="243852" tIns="121926" rIns="243852" bIns="121926" anchor="ctr"/>
          <a:lstStyle/>
          <a:p>
            <a:pPr>
              <a:defRPr/>
            </a:pPr>
            <a:endParaRPr lang="en-US" dirty="0">
              <a:latin typeface="Open Sans Light"/>
            </a:endParaRPr>
          </a:p>
        </p:txBody>
      </p:sp>
      <p:sp>
        <p:nvSpPr>
          <p:cNvPr id="21" name="文本框 20">
            <a:extLst>
              <a:ext uri="{FF2B5EF4-FFF2-40B4-BE49-F238E27FC236}">
                <a16:creationId xmlns:a16="http://schemas.microsoft.com/office/drawing/2014/main" id="{016C7F65-01A8-4E3F-928D-7E61674CDB4D}"/>
              </a:ext>
            </a:extLst>
          </p:cNvPr>
          <p:cNvSpPr txBox="1"/>
          <p:nvPr/>
        </p:nvSpPr>
        <p:spPr>
          <a:xfrm>
            <a:off x="989964" y="4827524"/>
            <a:ext cx="2073404" cy="1015663"/>
          </a:xfrm>
          <a:prstGeom prst="rect">
            <a:avLst/>
          </a:prstGeom>
          <a:noFill/>
        </p:spPr>
        <p:txBody>
          <a:bodyPr wrap="square" rtlCol="0">
            <a:spAutoFit/>
          </a:bodyPr>
          <a:lstStyle/>
          <a:p>
            <a:pPr algn="ct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a:p>
            <a:pPr algn="ctr">
              <a:lnSpc>
                <a:spcPct val="125000"/>
              </a:lnSpc>
            </a:pP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文本框 21">
            <a:extLst>
              <a:ext uri="{FF2B5EF4-FFF2-40B4-BE49-F238E27FC236}">
                <a16:creationId xmlns:a16="http://schemas.microsoft.com/office/drawing/2014/main" id="{0B578A66-CF39-42A8-A858-7D8CFB0FB8C0}"/>
              </a:ext>
            </a:extLst>
          </p:cNvPr>
          <p:cNvSpPr txBox="1"/>
          <p:nvPr/>
        </p:nvSpPr>
        <p:spPr>
          <a:xfrm>
            <a:off x="1257710" y="4519967"/>
            <a:ext cx="1537909" cy="357240"/>
          </a:xfrm>
          <a:prstGeom prst="rect">
            <a:avLst/>
          </a:prstGeom>
          <a:noFill/>
        </p:spPr>
        <p:txBody>
          <a:bodyPr wrap="square" rtlCol="0">
            <a:spAutoFit/>
          </a:bodyPr>
          <a:lstStyle/>
          <a:p>
            <a:pPr algn="ct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p>
        </p:txBody>
      </p:sp>
      <p:sp>
        <p:nvSpPr>
          <p:cNvPr id="23" name="文本框 22">
            <a:extLst>
              <a:ext uri="{FF2B5EF4-FFF2-40B4-BE49-F238E27FC236}">
                <a16:creationId xmlns:a16="http://schemas.microsoft.com/office/drawing/2014/main" id="{C5FA3831-3915-4456-9853-7DED45483888}"/>
              </a:ext>
            </a:extLst>
          </p:cNvPr>
          <p:cNvSpPr txBox="1"/>
          <p:nvPr/>
        </p:nvSpPr>
        <p:spPr>
          <a:xfrm>
            <a:off x="3611583" y="4827524"/>
            <a:ext cx="2073404" cy="1015663"/>
          </a:xfrm>
          <a:prstGeom prst="rect">
            <a:avLst/>
          </a:prstGeom>
          <a:noFill/>
        </p:spPr>
        <p:txBody>
          <a:bodyPr wrap="square" rtlCol="0">
            <a:spAutoFit/>
          </a:bodyPr>
          <a:lstStyle/>
          <a:p>
            <a:pPr algn="ct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a:p>
            <a:pPr algn="ctr">
              <a:lnSpc>
                <a:spcPct val="125000"/>
              </a:lnSpc>
            </a:pP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文本框 23">
            <a:extLst>
              <a:ext uri="{FF2B5EF4-FFF2-40B4-BE49-F238E27FC236}">
                <a16:creationId xmlns:a16="http://schemas.microsoft.com/office/drawing/2014/main" id="{9973C05A-A249-4567-8B97-5A9D70F7C13E}"/>
              </a:ext>
            </a:extLst>
          </p:cNvPr>
          <p:cNvSpPr txBox="1"/>
          <p:nvPr/>
        </p:nvSpPr>
        <p:spPr>
          <a:xfrm>
            <a:off x="3879329" y="4519967"/>
            <a:ext cx="1537909" cy="357240"/>
          </a:xfrm>
          <a:prstGeom prst="rect">
            <a:avLst/>
          </a:prstGeom>
          <a:noFill/>
        </p:spPr>
        <p:txBody>
          <a:bodyPr wrap="square" rtlCol="0">
            <a:spAutoFit/>
          </a:bodyPr>
          <a:lstStyle/>
          <a:p>
            <a:pPr algn="ct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p>
        </p:txBody>
      </p:sp>
      <p:sp>
        <p:nvSpPr>
          <p:cNvPr id="25" name="文本框 24">
            <a:extLst>
              <a:ext uri="{FF2B5EF4-FFF2-40B4-BE49-F238E27FC236}">
                <a16:creationId xmlns:a16="http://schemas.microsoft.com/office/drawing/2014/main" id="{7CF2F3A3-B455-43D4-AE25-D3FF95FC7A11}"/>
              </a:ext>
            </a:extLst>
          </p:cNvPr>
          <p:cNvSpPr txBox="1"/>
          <p:nvPr/>
        </p:nvSpPr>
        <p:spPr>
          <a:xfrm>
            <a:off x="6112653" y="4827524"/>
            <a:ext cx="2073404" cy="1015663"/>
          </a:xfrm>
          <a:prstGeom prst="rect">
            <a:avLst/>
          </a:prstGeom>
          <a:noFill/>
        </p:spPr>
        <p:txBody>
          <a:bodyPr wrap="square" rtlCol="0">
            <a:spAutoFit/>
          </a:bodyPr>
          <a:lstStyle/>
          <a:p>
            <a:pPr algn="ct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a:p>
            <a:pPr algn="ctr">
              <a:lnSpc>
                <a:spcPct val="125000"/>
              </a:lnSpc>
            </a:pP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6" name="文本框 25">
            <a:extLst>
              <a:ext uri="{FF2B5EF4-FFF2-40B4-BE49-F238E27FC236}">
                <a16:creationId xmlns:a16="http://schemas.microsoft.com/office/drawing/2014/main" id="{A8CBA3EC-A382-46CB-93DC-F9A46DEB6210}"/>
              </a:ext>
            </a:extLst>
          </p:cNvPr>
          <p:cNvSpPr txBox="1"/>
          <p:nvPr/>
        </p:nvSpPr>
        <p:spPr>
          <a:xfrm>
            <a:off x="6380398" y="4519967"/>
            <a:ext cx="1537909" cy="357240"/>
          </a:xfrm>
          <a:prstGeom prst="rect">
            <a:avLst/>
          </a:prstGeom>
          <a:noFill/>
        </p:spPr>
        <p:txBody>
          <a:bodyPr wrap="square" rtlCol="0">
            <a:spAutoFit/>
          </a:bodyPr>
          <a:lstStyle/>
          <a:p>
            <a:pPr algn="ct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p>
        </p:txBody>
      </p:sp>
      <p:sp>
        <p:nvSpPr>
          <p:cNvPr id="27" name="文本框 26">
            <a:extLst>
              <a:ext uri="{FF2B5EF4-FFF2-40B4-BE49-F238E27FC236}">
                <a16:creationId xmlns:a16="http://schemas.microsoft.com/office/drawing/2014/main" id="{276B5A54-6633-4E13-833E-CA57D3EF8917}"/>
              </a:ext>
            </a:extLst>
          </p:cNvPr>
          <p:cNvSpPr txBox="1"/>
          <p:nvPr/>
        </p:nvSpPr>
        <p:spPr>
          <a:xfrm>
            <a:off x="8712750" y="2876469"/>
            <a:ext cx="2695479" cy="1071721"/>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点击文本框即可进行编辑输入相关内容点击文本框即可进行编辑输入相关内容点击文本框即点击文本框即可进行编辑输入相关内容</a:t>
            </a:r>
          </a:p>
        </p:txBody>
      </p:sp>
      <p:sp>
        <p:nvSpPr>
          <p:cNvPr id="28" name="文本框 27">
            <a:extLst>
              <a:ext uri="{FF2B5EF4-FFF2-40B4-BE49-F238E27FC236}">
                <a16:creationId xmlns:a16="http://schemas.microsoft.com/office/drawing/2014/main" id="{CDDA0E4E-D9A0-41E4-9420-C25FDD172FB1}"/>
              </a:ext>
            </a:extLst>
          </p:cNvPr>
          <p:cNvSpPr txBox="1"/>
          <p:nvPr/>
        </p:nvSpPr>
        <p:spPr>
          <a:xfrm>
            <a:off x="8712750" y="2557190"/>
            <a:ext cx="1537909" cy="357240"/>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p>
        </p:txBody>
      </p:sp>
      <p:sp>
        <p:nvSpPr>
          <p:cNvPr id="29" name="TextBox 38">
            <a:extLst>
              <a:ext uri="{FF2B5EF4-FFF2-40B4-BE49-F238E27FC236}">
                <a16:creationId xmlns:a16="http://schemas.microsoft.com/office/drawing/2014/main" id="{C34197DB-47CE-4804-B166-79421418BB7A}"/>
              </a:ext>
            </a:extLst>
          </p:cNvPr>
          <p:cNvSpPr txBox="1"/>
          <p:nvPr/>
        </p:nvSpPr>
        <p:spPr>
          <a:xfrm>
            <a:off x="8850838" y="4140272"/>
            <a:ext cx="2356632" cy="974292"/>
          </a:xfrm>
          <a:prstGeom prst="rect">
            <a:avLst/>
          </a:prstGeom>
          <a:noFill/>
        </p:spPr>
        <p:txBody>
          <a:bodyPr wrap="square" lIns="0" tIns="0" rIns="0" bIns="0" rtlCol="0">
            <a:spAutoFit/>
          </a:bodyPr>
          <a:lstStyle/>
          <a:p>
            <a:pPr algn="just"/>
            <a:r>
              <a:rPr lang="en-US" sz="1200" dirty="0">
                <a:solidFill>
                  <a:schemeClr val="tx1">
                    <a:lumMod val="75000"/>
                    <a:lumOff val="25000"/>
                  </a:schemeClr>
                </a:solidFill>
                <a:latin typeface="Arial" panose="020B0604020202020204" pitchFamily="34" charset="0"/>
                <a:cs typeface="Arial" panose="020B0604020202020204" pitchFamily="34" charset="0"/>
              </a:rPr>
              <a:t>PowerPoint offers word processing, outlining, drawing, graphing, and presentation management tools all designed to be easy to use and learn.</a:t>
            </a:r>
            <a:r>
              <a:rPr lang="en-US" altLang="zh-CN" sz="1200" dirty="0">
                <a:solidFill>
                  <a:schemeClr val="tx1">
                    <a:lumMod val="75000"/>
                    <a:lumOff val="25000"/>
                  </a:schemeClr>
                </a:solidFill>
                <a:latin typeface="Arial" panose="020B0604020202020204" pitchFamily="34" charset="0"/>
                <a:cs typeface="Arial" panose="020B0604020202020204" pitchFamily="34" charset="0"/>
              </a:rPr>
              <a:t> </a:t>
            </a:r>
            <a:endParaRPr lang="en-US" sz="1200" dirty="0">
              <a:solidFill>
                <a:schemeClr val="tx1">
                  <a:lumMod val="75000"/>
                  <a:lumOff val="2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86210488"/>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76</TotalTime>
  <Words>1409</Words>
  <Application>Microsoft Office PowerPoint</Application>
  <PresentationFormat>宽屏</PresentationFormat>
  <Paragraphs>189</Paragraphs>
  <Slides>20</Slides>
  <Notes>0</Notes>
  <HiddenSlides>0</HiddenSlides>
  <MMClips>0</MMClips>
  <ScaleCrop>false</ScaleCrop>
  <HeadingPairs>
    <vt:vector size="6" baseType="variant">
      <vt:variant>
        <vt:lpstr>已用的字体</vt:lpstr>
      </vt:variant>
      <vt:variant>
        <vt:i4>22</vt:i4>
      </vt:variant>
      <vt:variant>
        <vt:lpstr>主题</vt:lpstr>
      </vt:variant>
      <vt:variant>
        <vt:i4>1</vt:i4>
      </vt:variant>
      <vt:variant>
        <vt:lpstr>幻灯片标题</vt:lpstr>
      </vt:variant>
      <vt:variant>
        <vt:i4>20</vt:i4>
      </vt:variant>
    </vt:vector>
  </HeadingPairs>
  <TitlesOfParts>
    <vt:vector size="43" baseType="lpstr">
      <vt:lpstr>Adobe 고딕 Std B</vt:lpstr>
      <vt:lpstr>Cordia New</vt:lpstr>
      <vt:lpstr>Gill Sans</vt:lpstr>
      <vt:lpstr>Helvetica Light</vt:lpstr>
      <vt:lpstr>Lato Black</vt:lpstr>
      <vt:lpstr>MS PGothic</vt:lpstr>
      <vt:lpstr>MS PGothic</vt:lpstr>
      <vt:lpstr>Nexa Bold</vt:lpstr>
      <vt:lpstr>Open Sans Light</vt:lpstr>
      <vt:lpstr>Road Rage</vt:lpstr>
      <vt:lpstr>Roboto Condensed</vt:lpstr>
      <vt:lpstr>等线</vt:lpstr>
      <vt:lpstr>等线 Light</vt:lpstr>
      <vt:lpstr>华文仿宋</vt:lpstr>
      <vt:lpstr>微软雅黑</vt:lpstr>
      <vt:lpstr>微软雅黑 Light</vt:lpstr>
      <vt:lpstr>造字工房力黑（非商用）常规体</vt:lpstr>
      <vt:lpstr>Arial</vt:lpstr>
      <vt:lpstr>Calibri</vt:lpstr>
      <vt:lpstr>Impact</vt:lpstr>
      <vt:lpstr>Tahoma</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WWW</dc:creator>
  <cp:lastModifiedBy>阳 亮</cp:lastModifiedBy>
  <cp:revision>17</cp:revision>
  <dcterms:created xsi:type="dcterms:W3CDTF">2017-12-26T03:52:51Z</dcterms:created>
  <dcterms:modified xsi:type="dcterms:W3CDTF">2018-05-02T02:21:32Z</dcterms:modified>
</cp:coreProperties>
</file>