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1194" r:id="rId2"/>
    <p:sldId id="1195" r:id="rId3"/>
    <p:sldId id="1196" r:id="rId4"/>
    <p:sldId id="1200" r:id="rId5"/>
    <p:sldId id="1202" r:id="rId6"/>
    <p:sldId id="1197" r:id="rId7"/>
    <p:sldId id="1198" r:id="rId8"/>
    <p:sldId id="1199" r:id="rId9"/>
    <p:sldId id="1201" r:id="rId10"/>
    <p:sldId id="1217" r:id="rId11"/>
    <p:sldId id="1203" r:id="rId12"/>
    <p:sldId id="1204" r:id="rId13"/>
    <p:sldId id="1205" r:id="rId14"/>
    <p:sldId id="1206" r:id="rId15"/>
    <p:sldId id="1207" r:id="rId16"/>
    <p:sldId id="1218" r:id="rId17"/>
    <p:sldId id="1208" r:id="rId18"/>
    <p:sldId id="1209" r:id="rId19"/>
    <p:sldId id="1210" r:id="rId20"/>
    <p:sldId id="1211" r:id="rId21"/>
    <p:sldId id="1212" r:id="rId22"/>
    <p:sldId id="1219" r:id="rId23"/>
    <p:sldId id="1213" r:id="rId24"/>
    <p:sldId id="1214" r:id="rId25"/>
    <p:sldId id="1215" r:id="rId26"/>
    <p:sldId id="1216" r:id="rId27"/>
    <p:sldId id="1220" r:id="rId28"/>
    <p:sldId id="1192" r:id="rId29"/>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8" orient="horz" pos="1620" userDrawn="1">
          <p15:clr>
            <a:srgbClr val="A4A3A4"/>
          </p15:clr>
        </p15:guide>
        <p15:guide id="11"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0F0"/>
    <a:srgbClr val="E8A7A2"/>
    <a:srgbClr val="E9ACA7"/>
    <a:srgbClr val="873DAB"/>
    <a:srgbClr val="1983B7"/>
    <a:srgbClr val="DA57A3"/>
    <a:srgbClr val="2280C3"/>
    <a:srgbClr val="394754"/>
    <a:srgbClr val="ED7D31"/>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444" autoAdjust="0"/>
    <p:restoredTop sz="90542" autoAdjust="0"/>
  </p:normalViewPr>
  <p:slideViewPr>
    <p:cSldViewPr>
      <p:cViewPr>
        <p:scale>
          <a:sx n="112" d="100"/>
          <a:sy n="112" d="100"/>
        </p:scale>
        <p:origin x="750" y="64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列1</c:v>
                </c:pt>
              </c:strCache>
            </c:strRef>
          </c:tx>
          <c:spPr>
            <a:solidFill>
              <a:schemeClr val="accent1"/>
            </a:solidFill>
          </c:spPr>
          <c:invertIfNegative val="0"/>
          <c:dPt>
            <c:idx val="0"/>
            <c:invertIfNegative val="0"/>
            <c:bubble3D val="0"/>
            <c:extLst>
              <c:ext xmlns:c16="http://schemas.microsoft.com/office/drawing/2014/chart" uri="{C3380CC4-5D6E-409C-BE32-E72D297353CC}">
                <c16:uniqueId val="{00000001-FC3F-4CB9-8F40-6EEDDFD85821}"/>
              </c:ext>
            </c:extLst>
          </c:dPt>
          <c:dPt>
            <c:idx val="1"/>
            <c:invertIfNegative val="0"/>
            <c:bubble3D val="0"/>
            <c:extLst>
              <c:ext xmlns:c16="http://schemas.microsoft.com/office/drawing/2014/chart" uri="{C3380CC4-5D6E-409C-BE32-E72D297353CC}">
                <c16:uniqueId val="{00000002-FC3F-4CB9-8F40-6EEDDFD85821}"/>
              </c:ext>
            </c:extLst>
          </c:dPt>
          <c:dLbls>
            <c:dLbl>
              <c:idx val="1"/>
              <c:layout/>
              <c:tx>
                <c:rich>
                  <a:bodyPr/>
                  <a:lstStyle/>
                  <a:p>
                    <a:fld id="{101865FA-7C8E-43D7-BC85-6B96B6B6F7D4}" type="VALUE">
                      <a:rPr lang="en-US" altLang="zh-CN">
                        <a:solidFill>
                          <a:schemeClr val="bg2"/>
                        </a:solidFill>
                      </a:rPr>
                      <a:pPr/>
                      <a:t>[值]</a:t>
                    </a:fld>
                    <a:endParaRPr lang="zh-CN" altLang="en-US"/>
                  </a:p>
                </c:rich>
              </c:tx>
              <c:dLblPos val="inEnd"/>
              <c:showLegendKey val="0"/>
              <c:showVal val="1"/>
              <c:showCatName val="0"/>
              <c:showSerName val="0"/>
              <c:showPercent val="0"/>
              <c:showBubbleSize val="0"/>
              <c:extLst>
                <c:ext xmlns:c15="http://schemas.microsoft.com/office/drawing/2012/chart" uri="{CE6537A1-D6FC-4f65-9D91-7224C49458BB}">
                  <c15:layout/>
                  <c15:dlblFieldTable/>
                  <c15:showDataLabelsRange val="0"/>
                </c:ext>
                <c:ext xmlns:c16="http://schemas.microsoft.com/office/drawing/2014/chart" uri="{C3380CC4-5D6E-409C-BE32-E72D297353CC}">
                  <c16:uniqueId val="{00000002-FC3F-4CB9-8F40-6EEDDFD85821}"/>
                </c:ext>
              </c:extLst>
            </c:dLbl>
            <c:spPr>
              <a:noFill/>
              <a:ln>
                <a:noFill/>
              </a:ln>
              <a:effectLst/>
            </c:spPr>
            <c:txPr>
              <a:bodyPr/>
              <a:lstStyle/>
              <a:p>
                <a:pPr>
                  <a:defRPr sz="1400" b="1">
                    <a:solidFill>
                      <a:schemeClr val="bg2"/>
                    </a:solidFill>
                    <a:effectLst/>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标题 01</c:v>
                </c:pt>
                <c:pt idx="1">
                  <c:v>标题 02</c:v>
                </c:pt>
              </c:strCache>
            </c:strRef>
          </c:cat>
          <c:val>
            <c:numRef>
              <c:f>Sheet1!$B$2:$B$3</c:f>
              <c:numCache>
                <c:formatCode>General</c:formatCode>
                <c:ptCount val="2"/>
                <c:pt idx="0">
                  <c:v>40</c:v>
                </c:pt>
                <c:pt idx="1">
                  <c:v>60</c:v>
                </c:pt>
              </c:numCache>
            </c:numRef>
          </c:val>
          <c:extLst>
            <c:ext xmlns:c16="http://schemas.microsoft.com/office/drawing/2014/chart" uri="{C3380CC4-5D6E-409C-BE32-E72D297353CC}">
              <c16:uniqueId val="{00000003-FC3F-4CB9-8F40-6EEDDFD85821}"/>
            </c:ext>
          </c:extLst>
        </c:ser>
        <c:ser>
          <c:idx val="1"/>
          <c:order val="1"/>
          <c:tx>
            <c:strRef>
              <c:f>Sheet1!$C$1</c:f>
              <c:strCache>
                <c:ptCount val="1"/>
                <c:pt idx="0">
                  <c:v>列2</c:v>
                </c:pt>
              </c:strCache>
            </c:strRef>
          </c:tx>
          <c:spPr>
            <a:solidFill>
              <a:schemeClr val="bg2">
                <a:lumMod val="85000"/>
              </a:schemeClr>
            </a:solidFill>
          </c:spPr>
          <c:invertIfNegative val="0"/>
          <c:dPt>
            <c:idx val="0"/>
            <c:invertIfNegative val="0"/>
            <c:bubble3D val="0"/>
            <c:extLst>
              <c:ext xmlns:c16="http://schemas.microsoft.com/office/drawing/2014/chart" uri="{C3380CC4-5D6E-409C-BE32-E72D297353CC}">
                <c16:uniqueId val="{00000005-FC3F-4CB9-8F40-6EEDDFD85821}"/>
              </c:ext>
            </c:extLst>
          </c:dPt>
          <c:dPt>
            <c:idx val="1"/>
            <c:invertIfNegative val="0"/>
            <c:bubble3D val="0"/>
            <c:extLst>
              <c:ext xmlns:c16="http://schemas.microsoft.com/office/drawing/2014/chart" uri="{C3380CC4-5D6E-409C-BE32-E72D297353CC}">
                <c16:uniqueId val="{00000007-FC3F-4CB9-8F40-6EEDDFD85821}"/>
              </c:ext>
            </c:extLst>
          </c:dPt>
          <c:cat>
            <c:strRef>
              <c:f>Sheet1!$A$2:$A$3</c:f>
              <c:strCache>
                <c:ptCount val="2"/>
                <c:pt idx="0">
                  <c:v>标题 01</c:v>
                </c:pt>
                <c:pt idx="1">
                  <c:v>标题 02</c:v>
                </c:pt>
              </c:strCache>
            </c:strRef>
          </c:cat>
          <c:val>
            <c:numRef>
              <c:f>Sheet1!$C$2:$C$3</c:f>
              <c:numCache>
                <c:formatCode>General</c:formatCode>
                <c:ptCount val="2"/>
                <c:pt idx="0">
                  <c:v>60</c:v>
                </c:pt>
                <c:pt idx="1">
                  <c:v>40</c:v>
                </c:pt>
              </c:numCache>
            </c:numRef>
          </c:val>
          <c:extLst>
            <c:ext xmlns:c16="http://schemas.microsoft.com/office/drawing/2014/chart" uri="{C3380CC4-5D6E-409C-BE32-E72D297353CC}">
              <c16:uniqueId val="{00000008-FC3F-4CB9-8F40-6EEDDFD85821}"/>
            </c:ext>
          </c:extLst>
        </c:ser>
        <c:dLbls>
          <c:showLegendKey val="0"/>
          <c:showVal val="0"/>
          <c:showCatName val="0"/>
          <c:showSerName val="0"/>
          <c:showPercent val="0"/>
          <c:showBubbleSize val="0"/>
        </c:dLbls>
        <c:gapWidth val="62"/>
        <c:overlap val="100"/>
        <c:axId val="224397248"/>
        <c:axId val="224397808"/>
      </c:barChart>
      <c:catAx>
        <c:axId val="224397248"/>
        <c:scaling>
          <c:orientation val="minMax"/>
        </c:scaling>
        <c:delete val="0"/>
        <c:axPos val="l"/>
        <c:numFmt formatCode="General" sourceLinked="0"/>
        <c:majorTickMark val="in"/>
        <c:minorTickMark val="none"/>
        <c:tickLblPos val="nextTo"/>
        <c:txPr>
          <a:bodyPr/>
          <a:lstStyle/>
          <a:p>
            <a:pPr>
              <a:defRPr sz="1000" b="1">
                <a:solidFill>
                  <a:schemeClr val="accent1"/>
                </a:solidFill>
                <a:latin typeface="Tahoma" panose="020B0604030504040204" pitchFamily="34" charset="0"/>
                <a:ea typeface="Tahoma" panose="020B0604030504040204" pitchFamily="34" charset="0"/>
                <a:cs typeface="Tahoma" panose="020B0604030504040204" pitchFamily="34" charset="0"/>
              </a:defRPr>
            </a:pPr>
            <a:endParaRPr lang="zh-CN"/>
          </a:p>
        </c:txPr>
        <c:crossAx val="224397808"/>
        <c:crosses val="autoZero"/>
        <c:auto val="1"/>
        <c:lblAlgn val="ctr"/>
        <c:lblOffset val="100"/>
        <c:noMultiLvlLbl val="0"/>
      </c:catAx>
      <c:valAx>
        <c:axId val="224397808"/>
        <c:scaling>
          <c:orientation val="minMax"/>
        </c:scaling>
        <c:delete val="1"/>
        <c:axPos val="b"/>
        <c:majorGridlines>
          <c:spPr>
            <a:ln>
              <a:noFill/>
            </a:ln>
          </c:spPr>
        </c:majorGridlines>
        <c:numFmt formatCode="0%" sourceLinked="1"/>
        <c:majorTickMark val="out"/>
        <c:minorTickMark val="none"/>
        <c:tickLblPos val="nextTo"/>
        <c:crossAx val="22439724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percentStacked"/>
        <c:varyColors val="0"/>
        <c:ser>
          <c:idx val="0"/>
          <c:order val="0"/>
          <c:tx>
            <c:strRef>
              <c:f>Sheet1!$B$1</c:f>
              <c:strCache>
                <c:ptCount val="1"/>
                <c:pt idx="0">
                  <c:v>列1</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1-925E-4445-BAD3-8156148A19EC}"/>
              </c:ext>
            </c:extLst>
          </c:dPt>
          <c:dPt>
            <c:idx val="1"/>
            <c:invertIfNegative val="0"/>
            <c:bubble3D val="0"/>
            <c:extLst>
              <c:ext xmlns:c16="http://schemas.microsoft.com/office/drawing/2014/chart" uri="{C3380CC4-5D6E-409C-BE32-E72D297353CC}">
                <c16:uniqueId val="{00000003-925E-4445-BAD3-8156148A19EC}"/>
              </c:ext>
            </c:extLst>
          </c:dPt>
          <c:dLbls>
            <c:dLbl>
              <c:idx val="0"/>
              <c:spPr>
                <a:noFill/>
                <a:ln>
                  <a:noFill/>
                </a:ln>
                <a:effectLst/>
              </c:spPr>
              <c:txPr>
                <a:bodyPr/>
                <a:lstStyle/>
                <a:p>
                  <a:pPr>
                    <a:defRPr sz="1400" b="1">
                      <a:solidFill>
                        <a:schemeClr val="bg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1-925E-4445-BAD3-8156148A19EC}"/>
                </c:ext>
              </c:extLst>
            </c:dLbl>
            <c:dLbl>
              <c:idx val="1"/>
              <c:spPr>
                <a:noFill/>
                <a:ln>
                  <a:noFill/>
                </a:ln>
                <a:effectLst/>
              </c:spPr>
              <c:txPr>
                <a:bodyPr/>
                <a:lstStyle/>
                <a:p>
                  <a:pPr>
                    <a:defRPr sz="1400" b="1">
                      <a:solidFill>
                        <a:schemeClr val="bg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extLst>
                <c:ext xmlns:c16="http://schemas.microsoft.com/office/drawing/2014/chart" uri="{C3380CC4-5D6E-409C-BE32-E72D297353CC}">
                  <c16:uniqueId val="{00000003-925E-4445-BAD3-8156148A19EC}"/>
                </c:ext>
              </c:extLst>
            </c:dLbl>
            <c:spPr>
              <a:noFill/>
              <a:ln>
                <a:noFill/>
              </a:ln>
              <a:effectLst/>
            </c:spPr>
            <c:txPr>
              <a:bodyPr/>
              <a:lstStyle/>
              <a:p>
                <a:pPr>
                  <a:defRPr sz="1400" b="1">
                    <a:solidFill>
                      <a:schemeClr val="accent2"/>
                    </a:solidFill>
                    <a:latin typeface="Tahoma" panose="020B0604030504040204" pitchFamily="34" charset="0"/>
                    <a:ea typeface="Tahoma" panose="020B0604030504040204" pitchFamily="34" charset="0"/>
                    <a:cs typeface="Tahoma" panose="020B0604030504040204" pitchFamily="34" charset="0"/>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标题 01</c:v>
                </c:pt>
                <c:pt idx="1">
                  <c:v>标题 02</c:v>
                </c:pt>
              </c:strCache>
            </c:strRef>
          </c:cat>
          <c:val>
            <c:numRef>
              <c:f>Sheet1!$B$2:$B$3</c:f>
              <c:numCache>
                <c:formatCode>General</c:formatCode>
                <c:ptCount val="2"/>
                <c:pt idx="0">
                  <c:v>80</c:v>
                </c:pt>
                <c:pt idx="1">
                  <c:v>35</c:v>
                </c:pt>
              </c:numCache>
            </c:numRef>
          </c:val>
          <c:extLst>
            <c:ext xmlns:c16="http://schemas.microsoft.com/office/drawing/2014/chart" uri="{C3380CC4-5D6E-409C-BE32-E72D297353CC}">
              <c16:uniqueId val="{00000004-925E-4445-BAD3-8156148A19EC}"/>
            </c:ext>
          </c:extLst>
        </c:ser>
        <c:ser>
          <c:idx val="1"/>
          <c:order val="1"/>
          <c:tx>
            <c:strRef>
              <c:f>Sheet1!$C$1</c:f>
              <c:strCache>
                <c:ptCount val="1"/>
                <c:pt idx="0">
                  <c:v>列2</c:v>
                </c:pt>
              </c:strCache>
            </c:strRef>
          </c:tx>
          <c:spPr>
            <a:solidFill>
              <a:schemeClr val="bg2">
                <a:lumMod val="85000"/>
              </a:schemeClr>
            </a:solidFill>
          </c:spPr>
          <c:invertIfNegative val="0"/>
          <c:dPt>
            <c:idx val="0"/>
            <c:invertIfNegative val="0"/>
            <c:bubble3D val="0"/>
            <c:extLst>
              <c:ext xmlns:c16="http://schemas.microsoft.com/office/drawing/2014/chart" uri="{C3380CC4-5D6E-409C-BE32-E72D297353CC}">
                <c16:uniqueId val="{00000006-925E-4445-BAD3-8156148A19EC}"/>
              </c:ext>
            </c:extLst>
          </c:dPt>
          <c:dPt>
            <c:idx val="1"/>
            <c:invertIfNegative val="0"/>
            <c:bubble3D val="0"/>
            <c:extLst>
              <c:ext xmlns:c16="http://schemas.microsoft.com/office/drawing/2014/chart" uri="{C3380CC4-5D6E-409C-BE32-E72D297353CC}">
                <c16:uniqueId val="{00000008-925E-4445-BAD3-8156148A19EC}"/>
              </c:ext>
            </c:extLst>
          </c:dPt>
          <c:cat>
            <c:strRef>
              <c:f>Sheet1!$A$2:$A$3</c:f>
              <c:strCache>
                <c:ptCount val="2"/>
                <c:pt idx="0">
                  <c:v>标题 01</c:v>
                </c:pt>
                <c:pt idx="1">
                  <c:v>标题 02</c:v>
                </c:pt>
              </c:strCache>
            </c:strRef>
          </c:cat>
          <c:val>
            <c:numRef>
              <c:f>Sheet1!$C$2:$C$3</c:f>
              <c:numCache>
                <c:formatCode>General</c:formatCode>
                <c:ptCount val="2"/>
                <c:pt idx="0">
                  <c:v>20</c:v>
                </c:pt>
                <c:pt idx="1">
                  <c:v>65</c:v>
                </c:pt>
              </c:numCache>
            </c:numRef>
          </c:val>
          <c:extLst>
            <c:ext xmlns:c16="http://schemas.microsoft.com/office/drawing/2014/chart" uri="{C3380CC4-5D6E-409C-BE32-E72D297353CC}">
              <c16:uniqueId val="{00000009-925E-4445-BAD3-8156148A19EC}"/>
            </c:ext>
          </c:extLst>
        </c:ser>
        <c:dLbls>
          <c:showLegendKey val="0"/>
          <c:showVal val="0"/>
          <c:showCatName val="0"/>
          <c:showSerName val="0"/>
          <c:showPercent val="0"/>
          <c:showBubbleSize val="0"/>
        </c:dLbls>
        <c:gapWidth val="62"/>
        <c:overlap val="100"/>
        <c:axId val="224280432"/>
        <c:axId val="224280992"/>
      </c:barChart>
      <c:catAx>
        <c:axId val="224280432"/>
        <c:scaling>
          <c:orientation val="minMax"/>
        </c:scaling>
        <c:delete val="0"/>
        <c:axPos val="l"/>
        <c:numFmt formatCode="General" sourceLinked="0"/>
        <c:majorTickMark val="in"/>
        <c:minorTickMark val="none"/>
        <c:tickLblPos val="nextTo"/>
        <c:txPr>
          <a:bodyPr/>
          <a:lstStyle/>
          <a:p>
            <a:pPr>
              <a:defRPr sz="1000" b="1">
                <a:solidFill>
                  <a:schemeClr val="accent2"/>
                </a:solidFill>
                <a:latin typeface="Tahoma" panose="020B0604030504040204" pitchFamily="34" charset="0"/>
                <a:ea typeface="Tahoma" panose="020B0604030504040204" pitchFamily="34" charset="0"/>
                <a:cs typeface="Tahoma" panose="020B0604030504040204" pitchFamily="34" charset="0"/>
              </a:defRPr>
            </a:pPr>
            <a:endParaRPr lang="zh-CN"/>
          </a:p>
        </c:txPr>
        <c:crossAx val="224280992"/>
        <c:crosses val="autoZero"/>
        <c:auto val="1"/>
        <c:lblAlgn val="ctr"/>
        <c:lblOffset val="100"/>
        <c:noMultiLvlLbl val="0"/>
      </c:catAx>
      <c:valAx>
        <c:axId val="224280992"/>
        <c:scaling>
          <c:orientation val="minMax"/>
        </c:scaling>
        <c:delete val="1"/>
        <c:axPos val="b"/>
        <c:majorGridlines>
          <c:spPr>
            <a:ln>
              <a:noFill/>
            </a:ln>
          </c:spPr>
        </c:majorGridlines>
        <c:numFmt formatCode="0%" sourceLinked="1"/>
        <c:majorTickMark val="out"/>
        <c:minorTickMark val="none"/>
        <c:tickLblPos val="nextTo"/>
        <c:crossAx val="224280432"/>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C0ED-1C8B-4FF3-91A6-E652895D4634}" type="datetimeFigureOut">
              <a:rPr lang="zh-CN" altLang="en-US" smtClean="0"/>
              <a:t>2017/5/18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ED419-5B3F-423C-8358-46E41EBE13C9}" type="slidenum">
              <a:rPr lang="zh-CN" altLang="en-US" smtClean="0"/>
              <a:t>‹#›</a:t>
            </a:fld>
            <a:endParaRPr lang="zh-CN" altLang="en-US"/>
          </a:p>
        </p:txBody>
      </p:sp>
    </p:spTree>
    <p:extLst>
      <p:ext uri="{BB962C8B-B14F-4D97-AF65-F5344CB8AC3E}">
        <p14:creationId xmlns:p14="http://schemas.microsoft.com/office/powerpoint/2010/main" val="698241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1</a:t>
            </a:fld>
            <a:endParaRPr lang="zh-CN" altLang="en-US"/>
          </a:p>
        </p:txBody>
      </p:sp>
    </p:spTree>
    <p:extLst>
      <p:ext uri="{BB962C8B-B14F-4D97-AF65-F5344CB8AC3E}">
        <p14:creationId xmlns:p14="http://schemas.microsoft.com/office/powerpoint/2010/main" val="4187426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389248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022599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25216292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EEF2C0-A6C1-40C5-BE79-F079FE5F2DC8}" type="slidenum">
              <a:rPr lang="zh-CN" altLang="en-US" smtClean="0"/>
              <a:t>27</a:t>
            </a:fld>
            <a:endParaRPr lang="zh-CN" altLang="en-US"/>
          </a:p>
        </p:txBody>
      </p:sp>
    </p:spTree>
    <p:extLst>
      <p:ext uri="{BB962C8B-B14F-4D97-AF65-F5344CB8AC3E}">
        <p14:creationId xmlns:p14="http://schemas.microsoft.com/office/powerpoint/2010/main" val="1356667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t>28</a:t>
            </a:fld>
            <a:endParaRPr lang="en-US" dirty="0"/>
          </a:p>
        </p:txBody>
      </p:sp>
    </p:spTree>
    <p:extLst>
      <p:ext uri="{BB962C8B-B14F-4D97-AF65-F5344CB8AC3E}">
        <p14:creationId xmlns:p14="http://schemas.microsoft.com/office/powerpoint/2010/main" val="3553516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118579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4846689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6ED419-5B3F-423C-8358-46E41EBE13C9}" type="slidenum">
              <a:rPr lang="zh-CN" altLang="en-US" smtClean="0"/>
              <a:t>4</a:t>
            </a:fld>
            <a:endParaRPr lang="zh-CN" altLang="en-US"/>
          </a:p>
        </p:txBody>
      </p:sp>
    </p:spTree>
    <p:extLst>
      <p:ext uri="{BB962C8B-B14F-4D97-AF65-F5344CB8AC3E}">
        <p14:creationId xmlns:p14="http://schemas.microsoft.com/office/powerpoint/2010/main" val="2306888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1949281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B5D3D7-CC87-4950-8197-26F7E3C63EEF}" type="slidenum">
              <a:rPr lang="zh-CN" altLang="en-US" smtClean="0"/>
              <a:t>13</a:t>
            </a:fld>
            <a:endParaRPr lang="zh-CN" altLang="en-US"/>
          </a:p>
        </p:txBody>
      </p:sp>
    </p:spTree>
    <p:extLst>
      <p:ext uri="{BB962C8B-B14F-4D97-AF65-F5344CB8AC3E}">
        <p14:creationId xmlns:p14="http://schemas.microsoft.com/office/powerpoint/2010/main" val="765074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8865778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684137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19</a:t>
            </a:fld>
            <a:endParaRPr lang="en-GB"/>
          </a:p>
        </p:txBody>
      </p:sp>
    </p:spTree>
    <p:extLst>
      <p:ext uri="{BB962C8B-B14F-4D97-AF65-F5344CB8AC3E}">
        <p14:creationId xmlns:p14="http://schemas.microsoft.com/office/powerpoint/2010/main" val="41246607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两栏内容">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66907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r="31808"/>
          <a:stretch/>
        </p:blipFill>
        <p:spPr>
          <a:xfrm>
            <a:off x="0" y="0"/>
            <a:ext cx="9144000" cy="5143500"/>
          </a:xfrm>
          <a:prstGeom prst="rect">
            <a:avLst/>
          </a:prstGeom>
        </p:spPr>
      </p:pic>
    </p:spTree>
    <p:extLst>
      <p:ext uri="{BB962C8B-B14F-4D97-AF65-F5344CB8AC3E}">
        <p14:creationId xmlns:p14="http://schemas.microsoft.com/office/powerpoint/2010/main" val="21606716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4767264"/>
            <a:ext cx="2133600" cy="273844"/>
          </a:xfrm>
          <a:prstGeom prst="rect">
            <a:avLst/>
          </a:prstGeom>
        </p:spPr>
        <p:txBody>
          <a:bodyPr/>
          <a:lstStyle/>
          <a:p>
            <a:fld id="{B50BB03C-1EC4-4CDD-BFFB-F6D9B4FD797C}" type="datetimeFigureOut">
              <a:rPr lang="en-US" smtClean="0"/>
              <a:pPr/>
              <a:t>5/18/2017</a:t>
            </a:fld>
            <a:endParaRPr lang="en-US"/>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p>
            <a:fld id="{BF85E420-93C3-411D-B6B6-9DA498E22937}" type="slidenum">
              <a:rPr lang="en-US" smtClean="0"/>
              <a:pPr/>
              <a:t>‹#›</a:t>
            </a:fld>
            <a:endParaRPr lang="en-US"/>
          </a:p>
        </p:txBody>
      </p:sp>
    </p:spTree>
    <p:extLst>
      <p:ext uri="{BB962C8B-B14F-4D97-AF65-F5344CB8AC3E}">
        <p14:creationId xmlns:p14="http://schemas.microsoft.com/office/powerpoint/2010/main" val="284298384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48517019"/>
      </p:ext>
    </p:extLst>
  </p:cSld>
  <p:clrMapOvr>
    <a:masterClrMapping/>
  </p:clrMapOvr>
  <p:transition spd="slow" advClick="0" advTm="0">
    <p:comb/>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1557"/>
          </a:xfrm>
          <a:prstGeom prst="rect">
            <a:avLst/>
          </a:prstGeom>
        </p:spPr>
        <p:txBody>
          <a:bodyPr anchor="t"/>
          <a:lstStyle>
            <a:lvl1pPr algn="l">
              <a:defRPr sz="3998"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1"/>
          </a:xfrm>
          <a:prstGeom prst="rect">
            <a:avLst/>
          </a:prstGeom>
        </p:spPr>
        <p:txBody>
          <a:bodyPr anchor="b"/>
          <a:lstStyle>
            <a:lvl1pPr marL="0" indent="0">
              <a:buNone/>
              <a:defRPr sz="1997">
                <a:solidFill>
                  <a:schemeClr val="tx1">
                    <a:tint val="75000"/>
                  </a:schemeClr>
                </a:solidFill>
              </a:defRPr>
            </a:lvl1pPr>
            <a:lvl2pPr marL="456842" indent="0">
              <a:buNone/>
              <a:defRPr sz="1798">
                <a:solidFill>
                  <a:schemeClr val="tx1">
                    <a:tint val="75000"/>
                  </a:schemeClr>
                </a:solidFill>
              </a:defRPr>
            </a:lvl2pPr>
            <a:lvl3pPr marL="913685" indent="0">
              <a:buNone/>
              <a:defRPr sz="1600">
                <a:solidFill>
                  <a:schemeClr val="tx1">
                    <a:tint val="75000"/>
                  </a:schemeClr>
                </a:solidFill>
              </a:defRPr>
            </a:lvl3pPr>
            <a:lvl4pPr marL="1370526" indent="0">
              <a:buNone/>
              <a:defRPr sz="1399">
                <a:solidFill>
                  <a:schemeClr val="tx1">
                    <a:tint val="75000"/>
                  </a:schemeClr>
                </a:solidFill>
              </a:defRPr>
            </a:lvl4pPr>
            <a:lvl5pPr marL="1827368" indent="0">
              <a:buNone/>
              <a:defRPr sz="1399">
                <a:solidFill>
                  <a:schemeClr val="tx1">
                    <a:tint val="75000"/>
                  </a:schemeClr>
                </a:solidFill>
              </a:defRPr>
            </a:lvl5pPr>
            <a:lvl6pPr marL="2284210" indent="0">
              <a:buNone/>
              <a:defRPr sz="1399">
                <a:solidFill>
                  <a:schemeClr val="tx1">
                    <a:tint val="75000"/>
                  </a:schemeClr>
                </a:solidFill>
              </a:defRPr>
            </a:lvl6pPr>
            <a:lvl7pPr marL="2741052" indent="0">
              <a:buNone/>
              <a:defRPr sz="1399">
                <a:solidFill>
                  <a:schemeClr val="tx1">
                    <a:tint val="75000"/>
                  </a:schemeClr>
                </a:solidFill>
              </a:defRPr>
            </a:lvl7pPr>
            <a:lvl8pPr marL="3197894" indent="0">
              <a:buNone/>
              <a:defRPr sz="1399">
                <a:solidFill>
                  <a:schemeClr val="tx1">
                    <a:tint val="75000"/>
                  </a:schemeClr>
                </a:solidFill>
              </a:defRPr>
            </a:lvl8pPr>
            <a:lvl9pPr marL="3654736" indent="0">
              <a:buNone/>
              <a:defRPr sz="1399">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4"/>
            <a:ext cx="2133600" cy="273843"/>
          </a:xfrm>
          <a:prstGeom prst="rect">
            <a:avLst/>
          </a:prstGeom>
        </p:spPr>
        <p:txBody>
          <a:bodyPr/>
          <a:lstStyle/>
          <a:p>
            <a:fld id="{B95FC270-55C9-4A20-A67A-3DE973D1FE95}" type="datetimeFigureOut">
              <a:rPr lang="zh-CN" altLang="en-US" smtClean="0">
                <a:solidFill>
                  <a:srgbClr val="000000">
                    <a:tint val="75000"/>
                  </a:srgbClr>
                </a:solidFill>
              </a:rPr>
              <a:pPr/>
              <a:t>2017/5/18</a:t>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7264"/>
            <a:ext cx="2895600" cy="273843"/>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7264"/>
            <a:ext cx="2133600" cy="273843"/>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8760747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98250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2017/5/18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24380929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538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805413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750613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 y="1"/>
            <a:ext cx="9143499" cy="5143499"/>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5" name="图片 4"/>
          <p:cNvPicPr>
            <a:picLocks noChangeAspect="1"/>
          </p:cNvPicPr>
          <p:nvPr userDrawn="1"/>
        </p:nvPicPr>
        <p:blipFill rotWithShape="1">
          <a:blip r:embed="rId4" cstate="print">
            <a:extLst>
              <a:ext uri="{28A0092B-C50C-407E-A947-70E740481C1C}">
                <a14:useLocalDpi xmlns:a14="http://schemas.microsoft.com/office/drawing/2010/main" val="0"/>
              </a:ext>
            </a:extLst>
          </a:blip>
          <a:srcRect l="47635" r="23201" b="71000"/>
          <a:stretch/>
        </p:blipFill>
        <p:spPr>
          <a:xfrm rot="2402951">
            <a:off x="7217128" y="55971"/>
            <a:ext cx="1985958" cy="1111856"/>
          </a:xfrm>
          <a:prstGeom prst="rect">
            <a:avLst/>
          </a:prstGeom>
        </p:spPr>
      </p:pic>
    </p:spTree>
    <p:extLst>
      <p:ext uri="{BB962C8B-B14F-4D97-AF65-F5344CB8AC3E}">
        <p14:creationId xmlns:p14="http://schemas.microsoft.com/office/powerpoint/2010/main" val="2989394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98620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5200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4" name="矩形 3"/>
          <p:cNvSpPr/>
          <p:nvPr userDrawn="1"/>
        </p:nvSpPr>
        <p:spPr>
          <a:xfrm>
            <a:off x="0" y="0"/>
            <a:ext cx="9144000" cy="5143500"/>
          </a:xfrm>
          <a:prstGeom prst="rect">
            <a:avLst/>
          </a:prstGeom>
          <a:solidFill>
            <a:srgbClr val="F4EF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217324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84584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252746"/>
      </p:ext>
    </p:extLst>
  </p:cSld>
  <p:clrMap bg1="lt1" tx1="dk1" bg2="lt2" tx2="dk2" accent1="accent1" accent2="accent2" accent3="accent3" accent4="accent4" accent5="accent5" accent6="accent6" hlink="hlink" folHlink="folHlink"/>
  <p:sldLayoutIdLst>
    <p:sldLayoutId id="2147483696" r:id="rId1"/>
    <p:sldLayoutId id="2147483686" r:id="rId2"/>
    <p:sldLayoutId id="2147483649" r:id="rId3"/>
    <p:sldLayoutId id="2147483706" r:id="rId4"/>
    <p:sldLayoutId id="2147483707" r:id="rId5"/>
    <p:sldLayoutId id="2147483694" r:id="rId6"/>
    <p:sldLayoutId id="2147483700" r:id="rId7"/>
    <p:sldLayoutId id="2147483692" r:id="rId8"/>
    <p:sldLayoutId id="2147483650" r:id="rId9"/>
    <p:sldLayoutId id="2147483682" r:id="rId10"/>
    <p:sldLayoutId id="2147483705" r:id="rId11"/>
    <p:sldLayoutId id="2147483708" r:id="rId12"/>
    <p:sldLayoutId id="2147483710" r:id="rId13"/>
    <p:sldLayoutId id="2147483711" r:id="rId14"/>
    <p:sldLayoutId id="2147483712" r:id="rId15"/>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notesSlide" Target="../notesSlides/notesSlide7.xml"/><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5576" y="843546"/>
            <a:ext cx="2405853" cy="3456409"/>
          </a:xfrm>
          <a:prstGeom prst="rect">
            <a:avLst/>
          </a:prstGeom>
        </p:spPr>
      </p:pic>
      <p:sp>
        <p:nvSpPr>
          <p:cNvPr id="10" name="矩形 9"/>
          <p:cNvSpPr/>
          <p:nvPr/>
        </p:nvSpPr>
        <p:spPr>
          <a:xfrm>
            <a:off x="2890733" y="1779662"/>
            <a:ext cx="6001747" cy="584775"/>
          </a:xfrm>
          <a:prstGeom prst="rect">
            <a:avLst/>
          </a:prstGeom>
        </p:spPr>
        <p:txBody>
          <a:bodyPr wrap="square">
            <a:spAutoFit/>
          </a:bodyPr>
          <a:lstStyle/>
          <a:p>
            <a:pPr algn="ctr" fontAlgn="auto">
              <a:spcBef>
                <a:spcPts val="0"/>
              </a:spcBef>
              <a:spcAft>
                <a:spcPts val="0"/>
              </a:spcAft>
              <a:defRPr/>
            </a:pPr>
            <a:r>
              <a:rPr lang="zh-CN" altLang="en-US" sz="3200" b="1" spc="300" dirty="0">
                <a:solidFill>
                  <a:schemeClr val="accent1"/>
                </a:solidFill>
                <a:latin typeface="华康雅宋体W9(P)" panose="02020900000000000000" pitchFamily="18" charset="-122"/>
                <a:ea typeface="华康雅宋体W9(P)" panose="02020900000000000000" pitchFamily="18" charset="-122"/>
                <a:sym typeface="微软雅黑" pitchFamily="34" charset="-122"/>
              </a:rPr>
              <a:t>文艺</a:t>
            </a:r>
            <a:r>
              <a:rPr lang="zh-CN" altLang="en-US" sz="3200" b="1" spc="300" dirty="0" smtClean="0">
                <a:solidFill>
                  <a:schemeClr val="accent1"/>
                </a:solidFill>
                <a:latin typeface="华康雅宋体W9(P)" panose="02020900000000000000" pitchFamily="18" charset="-122"/>
                <a:ea typeface="华康雅宋体W9(P)" panose="02020900000000000000" pitchFamily="18" charset="-122"/>
                <a:sym typeface="微软雅黑" pitchFamily="34" charset="-122"/>
              </a:rPr>
              <a:t>工作总结教研成果汇报</a:t>
            </a:r>
            <a:endParaRPr lang="zh-CN" altLang="en-US" sz="3200" b="1" spc="300" dirty="0">
              <a:solidFill>
                <a:schemeClr val="accent1"/>
              </a:solidFill>
              <a:latin typeface="华康雅宋体W9(P)" panose="02020900000000000000" pitchFamily="18" charset="-122"/>
              <a:ea typeface="华康雅宋体W9(P)" panose="02020900000000000000" pitchFamily="18" charset="-122"/>
              <a:sym typeface="微软雅黑" pitchFamily="34" charset="-122"/>
            </a:endParaRPr>
          </a:p>
        </p:txBody>
      </p:sp>
      <p:sp>
        <p:nvSpPr>
          <p:cNvPr id="11" name="TextBox 71"/>
          <p:cNvSpPr txBox="1"/>
          <p:nvPr/>
        </p:nvSpPr>
        <p:spPr>
          <a:xfrm>
            <a:off x="4085663" y="2447182"/>
            <a:ext cx="3611886" cy="261610"/>
          </a:xfrm>
          <a:prstGeom prst="rect">
            <a:avLst/>
          </a:prstGeom>
          <a:noFill/>
        </p:spPr>
        <p:txBody>
          <a:bodyPr wrap="none" rtlCol="0">
            <a:spAutoFit/>
          </a:bodyPr>
          <a:lstStyle/>
          <a:p>
            <a:r>
              <a:rPr lang="en-US" altLang="zh-CN" sz="1100" dirty="0">
                <a:solidFill>
                  <a:schemeClr val="accent2"/>
                </a:solidFill>
                <a:latin typeface="微软雅黑" pitchFamily="34" charset="-122"/>
                <a:ea typeface="微软雅黑" pitchFamily="34" charset="-122"/>
              </a:rPr>
              <a:t> </a:t>
            </a:r>
            <a:r>
              <a:rPr lang="en-US" altLang="zh-CN" sz="1100" dirty="0" smtClean="0">
                <a:solidFill>
                  <a:schemeClr val="accent2"/>
                </a:solidFill>
                <a:latin typeface="微软雅黑" pitchFamily="34" charset="-122"/>
                <a:ea typeface="微软雅黑" pitchFamily="34" charset="-122"/>
              </a:rPr>
              <a:t>【</a:t>
            </a:r>
            <a:r>
              <a:rPr lang="zh-CN" altLang="en-US" sz="1100" dirty="0" smtClean="0">
                <a:solidFill>
                  <a:schemeClr val="accent2"/>
                </a:solidFill>
                <a:latin typeface="微软雅黑" pitchFamily="34" charset="-122"/>
                <a:ea typeface="微软雅黑" pitchFamily="34" charset="-122"/>
              </a:rPr>
              <a:t>通用模板</a:t>
            </a:r>
            <a:r>
              <a:rPr lang="en-US" altLang="zh-CN" sz="1100" dirty="0" smtClean="0">
                <a:solidFill>
                  <a:schemeClr val="accent2"/>
                </a:solidFill>
                <a:latin typeface="微软雅黑" pitchFamily="34" charset="-122"/>
                <a:ea typeface="微软雅黑" pitchFamily="34" charset="-122"/>
              </a:rPr>
              <a:t>】【</a:t>
            </a:r>
            <a:r>
              <a:rPr lang="zh-CN" altLang="en-US" sz="1100" dirty="0">
                <a:solidFill>
                  <a:schemeClr val="accent2"/>
                </a:solidFill>
                <a:latin typeface="微软雅黑" pitchFamily="34" charset="-122"/>
                <a:ea typeface="微软雅黑" pitchFamily="34" charset="-122"/>
              </a:rPr>
              <a:t>教育说课</a:t>
            </a:r>
            <a:r>
              <a:rPr lang="en-US" altLang="zh-CN" sz="1100" dirty="0">
                <a:solidFill>
                  <a:schemeClr val="accent2"/>
                </a:solidFill>
                <a:latin typeface="微软雅黑" pitchFamily="34" charset="-122"/>
                <a:ea typeface="微软雅黑" pitchFamily="34" charset="-122"/>
              </a:rPr>
              <a:t>】【</a:t>
            </a:r>
            <a:r>
              <a:rPr lang="zh-CN" altLang="en-US" sz="1100" dirty="0">
                <a:solidFill>
                  <a:schemeClr val="accent2"/>
                </a:solidFill>
                <a:latin typeface="微软雅黑" pitchFamily="34" charset="-122"/>
                <a:ea typeface="微软雅黑" pitchFamily="34" charset="-122"/>
              </a:rPr>
              <a:t>述职报告</a:t>
            </a:r>
            <a:r>
              <a:rPr lang="en-US" altLang="zh-CN" sz="1100" dirty="0">
                <a:solidFill>
                  <a:schemeClr val="accent2"/>
                </a:solidFill>
                <a:latin typeface="微软雅黑" pitchFamily="34" charset="-122"/>
                <a:ea typeface="微软雅黑" pitchFamily="34" charset="-122"/>
              </a:rPr>
              <a:t>】【</a:t>
            </a:r>
            <a:r>
              <a:rPr lang="zh-CN" altLang="en-US" sz="1100" dirty="0">
                <a:solidFill>
                  <a:schemeClr val="accent2"/>
                </a:solidFill>
                <a:latin typeface="微软雅黑" pitchFamily="34" charset="-122"/>
                <a:ea typeface="微软雅黑" pitchFamily="34" charset="-122"/>
              </a:rPr>
              <a:t>工作汇报</a:t>
            </a:r>
            <a:r>
              <a:rPr lang="en-US" altLang="zh-CN" sz="1100" dirty="0">
                <a:solidFill>
                  <a:schemeClr val="accent2"/>
                </a:solidFill>
                <a:latin typeface="微软雅黑" pitchFamily="34" charset="-122"/>
                <a:ea typeface="微软雅黑" pitchFamily="34" charset="-122"/>
              </a:rPr>
              <a:t>】</a:t>
            </a:r>
            <a:endParaRPr lang="zh-CN" altLang="en-US" sz="1100" dirty="0">
              <a:solidFill>
                <a:schemeClr val="accent2"/>
              </a:solidFill>
              <a:latin typeface="微软雅黑" pitchFamily="34" charset="-122"/>
              <a:ea typeface="微软雅黑" pitchFamily="34" charset="-122"/>
            </a:endParaRPr>
          </a:p>
        </p:txBody>
      </p:sp>
      <p:pic>
        <p:nvPicPr>
          <p:cNvPr id="5" name="谢春花 - 唱不了一首欢乐的歌">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4675" y="-523875"/>
            <a:ext cx="609600" cy="609600"/>
          </a:xfrm>
          <a:prstGeom prst="rect">
            <a:avLst/>
          </a:prstGeom>
        </p:spPr>
      </p:pic>
    </p:spTree>
    <p:extLst>
      <p:ext uri="{BB962C8B-B14F-4D97-AF65-F5344CB8AC3E}">
        <p14:creationId xmlns:p14="http://schemas.microsoft.com/office/powerpoint/2010/main" val="1064596605"/>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childTnLst>
                          </p:cTn>
                        </p:par>
                        <p:par>
                          <p:cTn id="17" fill="hold">
                            <p:stCondLst>
                              <p:cond delay="1500"/>
                            </p:stCondLst>
                            <p:childTnLst>
                              <p:par>
                                <p:cTn id="18" presetID="26" presetClass="entr" presetSubtype="0" fill="hold" grpId="0" nodeType="after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Effect transition="in" filter="wipe(down)">
                                      <p:cBhvr>
                                        <p:cTn id="20" dur="580">
                                          <p:stCondLst>
                                            <p:cond delay="0"/>
                                          </p:stCondLst>
                                        </p:cTn>
                                        <p:tgtEl>
                                          <p:spTgt spid="10"/>
                                        </p:tgtEl>
                                      </p:cBhvr>
                                    </p:animEffect>
                                    <p:anim calcmode="lin" valueType="num">
                                      <p:cBhvr>
                                        <p:cTn id="21"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6" dur="26">
                                          <p:stCondLst>
                                            <p:cond delay="650"/>
                                          </p:stCondLst>
                                        </p:cTn>
                                        <p:tgtEl>
                                          <p:spTgt spid="10"/>
                                        </p:tgtEl>
                                      </p:cBhvr>
                                      <p:to x="100000" y="60000"/>
                                    </p:animScale>
                                    <p:animScale>
                                      <p:cBhvr>
                                        <p:cTn id="27" dur="166" decel="50000">
                                          <p:stCondLst>
                                            <p:cond delay="676"/>
                                          </p:stCondLst>
                                        </p:cTn>
                                        <p:tgtEl>
                                          <p:spTgt spid="10"/>
                                        </p:tgtEl>
                                      </p:cBhvr>
                                      <p:to x="100000" y="100000"/>
                                    </p:animScale>
                                    <p:animScale>
                                      <p:cBhvr>
                                        <p:cTn id="28" dur="26">
                                          <p:stCondLst>
                                            <p:cond delay="1312"/>
                                          </p:stCondLst>
                                        </p:cTn>
                                        <p:tgtEl>
                                          <p:spTgt spid="10"/>
                                        </p:tgtEl>
                                      </p:cBhvr>
                                      <p:to x="100000" y="80000"/>
                                    </p:animScale>
                                    <p:animScale>
                                      <p:cBhvr>
                                        <p:cTn id="29" dur="166" decel="50000">
                                          <p:stCondLst>
                                            <p:cond delay="1338"/>
                                          </p:stCondLst>
                                        </p:cTn>
                                        <p:tgtEl>
                                          <p:spTgt spid="10"/>
                                        </p:tgtEl>
                                      </p:cBhvr>
                                      <p:to x="100000" y="100000"/>
                                    </p:animScale>
                                    <p:animScale>
                                      <p:cBhvr>
                                        <p:cTn id="30" dur="26">
                                          <p:stCondLst>
                                            <p:cond delay="1642"/>
                                          </p:stCondLst>
                                        </p:cTn>
                                        <p:tgtEl>
                                          <p:spTgt spid="10"/>
                                        </p:tgtEl>
                                      </p:cBhvr>
                                      <p:to x="100000" y="90000"/>
                                    </p:animScale>
                                    <p:animScale>
                                      <p:cBhvr>
                                        <p:cTn id="31" dur="166" decel="50000">
                                          <p:stCondLst>
                                            <p:cond delay="1668"/>
                                          </p:stCondLst>
                                        </p:cTn>
                                        <p:tgtEl>
                                          <p:spTgt spid="10"/>
                                        </p:tgtEl>
                                      </p:cBhvr>
                                      <p:to x="100000" y="100000"/>
                                    </p:animScale>
                                    <p:animScale>
                                      <p:cBhvr>
                                        <p:cTn id="32" dur="26">
                                          <p:stCondLst>
                                            <p:cond delay="1808"/>
                                          </p:stCondLst>
                                        </p:cTn>
                                        <p:tgtEl>
                                          <p:spTgt spid="10"/>
                                        </p:tgtEl>
                                      </p:cBhvr>
                                      <p:to x="100000" y="95000"/>
                                    </p:animScale>
                                    <p:animScale>
                                      <p:cBhvr>
                                        <p:cTn id="33" dur="166" decel="50000">
                                          <p:stCondLst>
                                            <p:cond delay="1834"/>
                                          </p:stCondLst>
                                        </p:cTn>
                                        <p:tgtEl>
                                          <p:spTgt spid="10"/>
                                        </p:tgtEl>
                                      </p:cBhvr>
                                      <p:to x="100000" y="100000"/>
                                    </p:animScale>
                                  </p:childTnLst>
                                </p:cTn>
                              </p:par>
                            </p:childTnLst>
                          </p:cTn>
                        </p:par>
                        <p:par>
                          <p:cTn id="34" fill="hold">
                            <p:stCondLst>
                              <p:cond delay="57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remove" display="0">
                  <p:stCondLst>
                    <p:cond delay="indefinite"/>
                  </p:stCondLst>
                  <p:endCondLst>
                    <p:cond evt="onStopAudio" delay="0">
                      <p:tgtEl>
                        <p:sldTgt/>
                      </p:tgtEl>
                    </p:cond>
                  </p:endCondLst>
                </p:cTn>
                <p:tgtEl>
                  <p:spTgt spid="5"/>
                </p:tgtEl>
              </p:cMediaNode>
            </p:audio>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8"/>
          <p:cNvSpPr txBox="1"/>
          <p:nvPr/>
        </p:nvSpPr>
        <p:spPr>
          <a:xfrm>
            <a:off x="2483768" y="2243535"/>
            <a:ext cx="4176464" cy="615553"/>
          </a:xfrm>
          <a:prstGeom prst="rect">
            <a:avLst/>
          </a:prstGeom>
          <a:noFill/>
        </p:spPr>
        <p:txBody>
          <a:bodyPr wrap="square" lIns="0" tIns="0" rIns="0" bIns="0" rtlCol="0">
            <a:spAutoFit/>
          </a:bodyPr>
          <a:lstStyle/>
          <a:p>
            <a:pPr algn="ctr"/>
            <a:r>
              <a:rPr lang="zh-CN" altLang="en-US" sz="4000" dirty="0" smtClean="0">
                <a:solidFill>
                  <a:srgbClr val="A6937B"/>
                </a:solidFill>
                <a:latin typeface="DFKai-SB" panose="03000509000000000000" pitchFamily="65" charset="-120"/>
                <a:ea typeface="DFKai-SB" panose="03000509000000000000" pitchFamily="65" charset="-120"/>
                <a:cs typeface="+mn-ea"/>
                <a:sym typeface="+mn-lt"/>
              </a:rPr>
              <a:t>添加章节标题</a:t>
            </a:r>
            <a:endParaRPr lang="en-GB" altLang="zh-CN" sz="4000" dirty="0">
              <a:solidFill>
                <a:srgbClr val="A6937B"/>
              </a:solidFill>
              <a:latin typeface="DFKai-SB" panose="03000509000000000000" pitchFamily="65" charset="-120"/>
              <a:ea typeface="DFKai-SB" panose="03000509000000000000" pitchFamily="65" charset="-120"/>
              <a:cs typeface="+mn-ea"/>
              <a:sym typeface="+mn-lt"/>
            </a:endParaRPr>
          </a:p>
        </p:txBody>
      </p:sp>
      <p:sp>
        <p:nvSpPr>
          <p:cNvPr id="8" name="TextBox 49"/>
          <p:cNvSpPr txBox="1"/>
          <p:nvPr/>
        </p:nvSpPr>
        <p:spPr>
          <a:xfrm>
            <a:off x="3181931" y="2952695"/>
            <a:ext cx="2780138" cy="123111"/>
          </a:xfrm>
          <a:prstGeom prst="rect">
            <a:avLst/>
          </a:prstGeom>
          <a:noFill/>
        </p:spPr>
        <p:txBody>
          <a:bodyPr wrap="square" lIns="0" tIns="0" rIns="0" bIns="0" rtlCol="0">
            <a:spAutoFit/>
          </a:bodyPr>
          <a:lstStyle/>
          <a:p>
            <a:pPr algn="ctr" eaLnBrk="0" hangingPunct="0"/>
            <a:r>
              <a:rPr lang="zh-CN" altLang="en-US" sz="800" dirty="0">
                <a:solidFill>
                  <a:schemeClr val="tx2"/>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64" name="TextBox 48"/>
          <p:cNvSpPr txBox="1"/>
          <p:nvPr/>
        </p:nvSpPr>
        <p:spPr>
          <a:xfrm>
            <a:off x="3829707" y="1059582"/>
            <a:ext cx="1484586" cy="1231106"/>
          </a:xfrm>
          <a:prstGeom prst="rect">
            <a:avLst/>
          </a:prstGeom>
          <a:noFill/>
        </p:spPr>
        <p:txBody>
          <a:bodyPr wrap="square" lIns="0" tIns="0" rIns="0" bIns="0" rtlCol="0">
            <a:spAutoFit/>
          </a:bodyPr>
          <a:lstStyle/>
          <a:p>
            <a:pPr algn="ctr"/>
            <a:r>
              <a:rPr lang="en-US" altLang="zh-CN" sz="8000" dirty="0" smtClean="0">
                <a:solidFill>
                  <a:schemeClr val="accent1"/>
                </a:solidFill>
                <a:latin typeface="OCR A Extended" panose="02010509020102010303" pitchFamily="50" charset="0"/>
                <a:ea typeface="华康雅宋体W9(P)" panose="02020900000000000000" pitchFamily="18" charset="-122"/>
                <a:cs typeface="+mn-ea"/>
                <a:sym typeface="+mn-lt"/>
              </a:rPr>
              <a:t>02</a:t>
            </a:r>
            <a:endParaRPr lang="en-GB" altLang="zh-CN" sz="8000" dirty="0">
              <a:solidFill>
                <a:schemeClr val="accent1"/>
              </a:solidFill>
              <a:latin typeface="OCR A Extended" panose="02010509020102010303" pitchFamily="50" charset="0"/>
              <a:ea typeface="华康雅宋体W9(P)" panose="02020900000000000000" pitchFamily="18" charset="-122"/>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1" y="2427746"/>
            <a:ext cx="1353292" cy="1944229"/>
          </a:xfrm>
          <a:prstGeom prst="rect">
            <a:avLst/>
          </a:prstGeom>
        </p:spPr>
      </p:pic>
    </p:spTree>
    <p:extLst>
      <p:ext uri="{BB962C8B-B14F-4D97-AF65-F5344CB8AC3E}">
        <p14:creationId xmlns:p14="http://schemas.microsoft.com/office/powerpoint/2010/main" val="35762759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childTnLst>
                          </p:cTn>
                        </p:par>
                        <p:par>
                          <p:cTn id="14" fill="hold">
                            <p:stCondLst>
                              <p:cond delay="100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64"/>
                                        </p:tgtEl>
                                      </p:cBhvr>
                                    </p:animEffect>
                                    <p:animScale>
                                      <p:cBhvr>
                                        <p:cTn id="17" dur="250" autoRev="1" fill="hold"/>
                                        <p:tgtEl>
                                          <p:spTgt spid="64"/>
                                        </p:tgtEl>
                                      </p:cBhvr>
                                      <p:by x="105000" y="105000"/>
                                    </p:animScale>
                                  </p:childTnLst>
                                </p:cTn>
                              </p:par>
                            </p:childTnLst>
                          </p:cTn>
                        </p:par>
                        <p:par>
                          <p:cTn id="18" fill="hold">
                            <p:stCondLst>
                              <p:cond delay="15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7"/>
                                        </p:tgtEl>
                                        <p:attrNameLst>
                                          <p:attrName>style.visibility</p:attrName>
                                        </p:attrNameLst>
                                      </p:cBhvr>
                                      <p:to>
                                        <p:strVal val="visible"/>
                                      </p:to>
                                    </p:set>
                                    <p:animEffect transition="in" filter="wipe(left)">
                                      <p:cBhvr>
                                        <p:cTn id="21" dur="200"/>
                                        <p:tgtEl>
                                          <p:spTgt spid="7"/>
                                        </p:tgtEl>
                                      </p:cBhvr>
                                    </p:animEffect>
                                  </p:childTnLst>
                                </p:cTn>
                              </p:par>
                            </p:childTnLst>
                          </p:cTn>
                        </p:par>
                        <p:par>
                          <p:cTn id="22" fill="hold">
                            <p:stCondLst>
                              <p:cond delay="20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childTnLst>
                          </p:cTn>
                        </p:par>
                        <p:par>
                          <p:cTn id="26" fill="hold">
                            <p:stCondLst>
                              <p:cond delay="25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8"/>
                                        </p:tgtEl>
                                        <p:attrNameLst>
                                          <p:attrName>style.visibility</p:attrName>
                                        </p:attrNameLst>
                                      </p:cBhvr>
                                      <p:to>
                                        <p:strVal val="visible"/>
                                      </p:to>
                                    </p:set>
                                    <p:animEffect transition="in" filter="wipe(left)">
                                      <p:cBhvr>
                                        <p:cTn id="29"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64" grpId="0"/>
      <p:bldP spid="6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053363" y="1989535"/>
            <a:ext cx="1037273" cy="1203236"/>
            <a:chOff x="4053363" y="1989535"/>
            <a:chExt cx="1037273" cy="1203236"/>
          </a:xfrm>
        </p:grpSpPr>
        <p:sp>
          <p:nvSpPr>
            <p:cNvPr id="53" name="六边形 52"/>
            <p:cNvSpPr/>
            <p:nvPr/>
          </p:nvSpPr>
          <p:spPr>
            <a:xfrm rot="16200000">
              <a:off x="3970382" y="2072516"/>
              <a:ext cx="1203236" cy="1037273"/>
            </a:xfrm>
            <a:prstGeom prst="hexagon">
              <a:avLst/>
            </a:prstGeom>
            <a:solidFill>
              <a:schemeClr val="accent2"/>
            </a:solidFill>
            <a:ln w="57150">
              <a:noFill/>
            </a:ln>
          </p:spPr>
          <p:txBody>
            <a:bodyPr vert="horz" wrap="square" lIns="68580" tIns="34290" rIns="68580" bIns="34290" numCol="1" anchor="t" anchorCtr="0" compatLnSpc="1"/>
            <a:lstStyle/>
            <a:p>
              <a:endParaRPr lang="zh-CN" altLang="en-US" sz="1350">
                <a:solidFill>
                  <a:schemeClr val="tx2"/>
                </a:solidFill>
              </a:endParaRPr>
            </a:p>
          </p:txBody>
        </p:sp>
        <p:grpSp>
          <p:nvGrpSpPr>
            <p:cNvPr id="54" name="Group 33"/>
            <p:cNvGrpSpPr/>
            <p:nvPr/>
          </p:nvGrpSpPr>
          <p:grpSpPr>
            <a:xfrm>
              <a:off x="4297920" y="2314955"/>
              <a:ext cx="548162" cy="513551"/>
              <a:chOff x="5368132" y="3540125"/>
              <a:chExt cx="465138" cy="435769"/>
            </a:xfrm>
            <a:solidFill>
              <a:schemeClr val="bg1"/>
            </a:solidFill>
          </p:grpSpPr>
          <p:sp>
            <p:nvSpPr>
              <p:cNvPr id="5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chemeClr val="tx2"/>
                  </a:solidFill>
                  <a:effectLst>
                    <a:outerShdw blurRad="38100" dist="38100" dir="2700000" algn="tl">
                      <a:srgbClr val="000000"/>
                    </a:outerShdw>
                  </a:effectLst>
                  <a:latin typeface="Gill Sans" charset="0"/>
                  <a:sym typeface="Gill Sans" charset="0"/>
                </a:endParaRPr>
              </a:p>
            </p:txBody>
          </p:sp>
          <p:sp>
            <p:nvSpPr>
              <p:cNvPr id="5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chemeClr val="tx2"/>
                  </a:solidFill>
                  <a:effectLst>
                    <a:outerShdw blurRad="38100" dist="38100" dir="2700000" algn="tl">
                      <a:srgbClr val="000000"/>
                    </a:outerShdw>
                  </a:effectLst>
                  <a:latin typeface="Gill Sans" charset="0"/>
                  <a:sym typeface="Gill Sans" charset="0"/>
                </a:endParaRPr>
              </a:p>
            </p:txBody>
          </p:sp>
        </p:grpSp>
      </p:grpSp>
      <p:grpSp>
        <p:nvGrpSpPr>
          <p:cNvPr id="6" name="组合 5"/>
          <p:cNvGrpSpPr/>
          <p:nvPr/>
        </p:nvGrpSpPr>
        <p:grpSpPr>
          <a:xfrm>
            <a:off x="3487020" y="2992509"/>
            <a:ext cx="1037273" cy="1203236"/>
            <a:chOff x="3487020" y="2992509"/>
            <a:chExt cx="1037273" cy="1203236"/>
          </a:xfrm>
        </p:grpSpPr>
        <p:sp>
          <p:nvSpPr>
            <p:cNvPr id="52" name="六边形 51"/>
            <p:cNvSpPr/>
            <p:nvPr/>
          </p:nvSpPr>
          <p:spPr>
            <a:xfrm rot="16200000">
              <a:off x="3404039" y="3075490"/>
              <a:ext cx="1203236" cy="1037273"/>
            </a:xfrm>
            <a:prstGeom prst="hexagon">
              <a:avLst/>
            </a:prstGeom>
            <a:solidFill>
              <a:schemeClr val="accent2"/>
            </a:solidFill>
            <a:ln w="57150">
              <a:noFill/>
            </a:ln>
          </p:spPr>
          <p:txBody>
            <a:bodyPr vert="horz" wrap="square" lIns="68580" tIns="34290" rIns="68580" bIns="34290" numCol="1" anchor="t" anchorCtr="0" compatLnSpc="1"/>
            <a:lstStyle/>
            <a:p>
              <a:endParaRPr lang="zh-CN" altLang="en-US" sz="1350">
                <a:solidFill>
                  <a:schemeClr val="tx2"/>
                </a:solidFill>
              </a:endParaRPr>
            </a:p>
          </p:txBody>
        </p:sp>
        <p:grpSp>
          <p:nvGrpSpPr>
            <p:cNvPr id="57" name="Group 36"/>
            <p:cNvGrpSpPr/>
            <p:nvPr/>
          </p:nvGrpSpPr>
          <p:grpSpPr>
            <a:xfrm>
              <a:off x="3811034" y="3349098"/>
              <a:ext cx="376043" cy="548162"/>
              <a:chOff x="3582988" y="3510757"/>
              <a:chExt cx="319088" cy="465138"/>
            </a:xfrm>
            <a:solidFill>
              <a:schemeClr val="bg1"/>
            </a:solidFill>
          </p:grpSpPr>
          <p:sp>
            <p:nvSpPr>
              <p:cNvPr id="58"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59"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grpSp>
      </p:grpSp>
      <p:grpSp>
        <p:nvGrpSpPr>
          <p:cNvPr id="5" name="组合 4"/>
          <p:cNvGrpSpPr/>
          <p:nvPr/>
        </p:nvGrpSpPr>
        <p:grpSpPr>
          <a:xfrm>
            <a:off x="4606607" y="2992508"/>
            <a:ext cx="1037273" cy="1203236"/>
            <a:chOff x="4606607" y="2992508"/>
            <a:chExt cx="1037273" cy="1203236"/>
          </a:xfrm>
        </p:grpSpPr>
        <p:sp>
          <p:nvSpPr>
            <p:cNvPr id="51" name="六边形 50"/>
            <p:cNvSpPr/>
            <p:nvPr/>
          </p:nvSpPr>
          <p:spPr>
            <a:xfrm rot="16200000">
              <a:off x="4523626" y="3075489"/>
              <a:ext cx="1203236" cy="1037273"/>
            </a:xfrm>
            <a:prstGeom prst="hexagon">
              <a:avLst/>
            </a:prstGeom>
            <a:solidFill>
              <a:schemeClr val="accent1"/>
            </a:solidFill>
            <a:ln w="57150">
              <a:noFill/>
            </a:ln>
          </p:spPr>
          <p:txBody>
            <a:bodyPr vert="horz" wrap="square" lIns="68580" tIns="34290" rIns="68580" bIns="34290" numCol="1" anchor="t" anchorCtr="0" compatLnSpc="1"/>
            <a:lstStyle/>
            <a:p>
              <a:endParaRPr lang="zh-CN" altLang="en-US" sz="1350">
                <a:solidFill>
                  <a:schemeClr val="tx2"/>
                </a:solidFill>
              </a:endParaRPr>
            </a:p>
          </p:txBody>
        </p:sp>
        <p:grpSp>
          <p:nvGrpSpPr>
            <p:cNvPr id="60" name="Group 39"/>
            <p:cNvGrpSpPr/>
            <p:nvPr/>
          </p:nvGrpSpPr>
          <p:grpSpPr>
            <a:xfrm>
              <a:off x="4848308" y="3285019"/>
              <a:ext cx="547226" cy="582716"/>
              <a:chOff x="5596824" y="2759870"/>
              <a:chExt cx="464344" cy="494459"/>
            </a:xfrm>
            <a:solidFill>
              <a:schemeClr val="bg1"/>
            </a:solidFill>
          </p:grpSpPr>
          <p:sp>
            <p:nvSpPr>
              <p:cNvPr id="61" name="AutoShape 126"/>
              <p:cNvSpPr/>
              <p:nvPr/>
            </p:nvSpPr>
            <p:spPr bwMode="auto">
              <a:xfrm>
                <a:off x="5596824" y="278998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chemeClr val="tx2"/>
                  </a:solidFill>
                  <a:effectLst>
                    <a:outerShdw blurRad="38100" dist="38100" dir="2700000" algn="tl">
                      <a:srgbClr val="000000"/>
                    </a:outerShdw>
                  </a:effectLst>
                  <a:latin typeface="Gill Sans" charset="0"/>
                  <a:sym typeface="Gill Sans" charset="0"/>
                </a:endParaRPr>
              </a:p>
            </p:txBody>
          </p:sp>
          <p:sp>
            <p:nvSpPr>
              <p:cNvPr id="62" name="AutoShape 127"/>
              <p:cNvSpPr/>
              <p:nvPr/>
            </p:nvSpPr>
            <p:spPr bwMode="auto">
              <a:xfrm>
                <a:off x="5692913" y="275987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125">
                  <a:solidFill>
                    <a:schemeClr val="tx2"/>
                  </a:solidFill>
                  <a:effectLst>
                    <a:outerShdw blurRad="38100" dist="38100" dir="2700000" algn="tl">
                      <a:srgbClr val="000000"/>
                    </a:outerShdw>
                  </a:effectLst>
                  <a:latin typeface="Gill Sans" charset="0"/>
                  <a:sym typeface="Gill Sans" charset="0"/>
                </a:endParaRPr>
              </a:p>
            </p:txBody>
          </p:sp>
        </p:grpSp>
      </p:grpSp>
      <p:grpSp>
        <p:nvGrpSpPr>
          <p:cNvPr id="4" name="组合 3"/>
          <p:cNvGrpSpPr/>
          <p:nvPr/>
        </p:nvGrpSpPr>
        <p:grpSpPr>
          <a:xfrm>
            <a:off x="5172950" y="1989535"/>
            <a:ext cx="1037273" cy="1203236"/>
            <a:chOff x="5172950" y="1989535"/>
            <a:chExt cx="1037273" cy="1203236"/>
          </a:xfrm>
        </p:grpSpPr>
        <p:sp>
          <p:nvSpPr>
            <p:cNvPr id="63" name="六边形 62"/>
            <p:cNvSpPr/>
            <p:nvPr/>
          </p:nvSpPr>
          <p:spPr>
            <a:xfrm rot="16200000">
              <a:off x="5089969" y="2072516"/>
              <a:ext cx="1203236" cy="1037273"/>
            </a:xfrm>
            <a:prstGeom prst="hexagon">
              <a:avLst/>
            </a:prstGeom>
            <a:solidFill>
              <a:schemeClr val="accent1"/>
            </a:solidFill>
            <a:ln w="57150">
              <a:noFill/>
            </a:ln>
          </p:spPr>
          <p:txBody>
            <a:bodyPr vert="horz" wrap="square" lIns="68580" tIns="34290" rIns="68580" bIns="34290" numCol="1" anchor="t" anchorCtr="0" compatLnSpc="1"/>
            <a:lstStyle/>
            <a:p>
              <a:endParaRPr lang="zh-CN" altLang="en-US" sz="1350">
                <a:solidFill>
                  <a:schemeClr val="tx2"/>
                </a:solidFill>
              </a:endParaRPr>
            </a:p>
          </p:txBody>
        </p:sp>
        <p:grpSp>
          <p:nvGrpSpPr>
            <p:cNvPr id="64" name="Group 19"/>
            <p:cNvGrpSpPr/>
            <p:nvPr/>
          </p:nvGrpSpPr>
          <p:grpSpPr>
            <a:xfrm>
              <a:off x="5421016" y="2300697"/>
              <a:ext cx="541142" cy="542067"/>
              <a:chOff x="9145588" y="4435475"/>
              <a:chExt cx="464344" cy="465138"/>
            </a:xfrm>
            <a:solidFill>
              <a:schemeClr val="bg1"/>
            </a:solidFill>
          </p:grpSpPr>
          <p:sp>
            <p:nvSpPr>
              <p:cNvPr id="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sp>
            <p:nvSpPr>
              <p:cNvPr id="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4288" tIns="14288" rIns="14288" bIns="14288" anchor="ctr"/>
              <a:lstStyle/>
              <a:p>
                <a:pPr algn="ctr" defTabSz="171450" fontAlgn="base" hangingPunct="0">
                  <a:spcBef>
                    <a:spcPct val="0"/>
                  </a:spcBef>
                  <a:spcAft>
                    <a:spcPct val="0"/>
                  </a:spcAft>
                </a:pPr>
                <a:endParaRPr lang="en-US" sz="1350">
                  <a:solidFill>
                    <a:schemeClr val="tx2"/>
                  </a:solidFill>
                  <a:sym typeface="Gill Sans" charset="0"/>
                </a:endParaRPr>
              </a:p>
            </p:txBody>
          </p:sp>
        </p:grpSp>
      </p:grpSp>
      <p:grpSp>
        <p:nvGrpSpPr>
          <p:cNvPr id="2" name="组合 1"/>
          <p:cNvGrpSpPr/>
          <p:nvPr/>
        </p:nvGrpSpPr>
        <p:grpSpPr>
          <a:xfrm>
            <a:off x="2933777" y="1989535"/>
            <a:ext cx="1037273" cy="1203236"/>
            <a:chOff x="2933777" y="1989535"/>
            <a:chExt cx="1037273" cy="1203236"/>
          </a:xfrm>
        </p:grpSpPr>
        <p:sp>
          <p:nvSpPr>
            <p:cNvPr id="74" name="六边形 73"/>
            <p:cNvSpPr/>
            <p:nvPr/>
          </p:nvSpPr>
          <p:spPr>
            <a:xfrm rot="16200000">
              <a:off x="2850796" y="2072516"/>
              <a:ext cx="1203236" cy="1037273"/>
            </a:xfrm>
            <a:prstGeom prst="hexagon">
              <a:avLst/>
            </a:prstGeom>
            <a:solidFill>
              <a:schemeClr val="accent1"/>
            </a:solidFill>
            <a:ln w="57150">
              <a:noFill/>
            </a:ln>
          </p:spPr>
          <p:txBody>
            <a:bodyPr vert="horz" wrap="square" lIns="68580" tIns="34290" rIns="68580" bIns="34290" numCol="1" anchor="t" anchorCtr="0" compatLnSpc="1"/>
            <a:lstStyle/>
            <a:p>
              <a:endParaRPr lang="zh-CN" altLang="en-US" sz="1350">
                <a:solidFill>
                  <a:schemeClr val="tx2"/>
                </a:solidFill>
              </a:endParaRPr>
            </a:p>
          </p:txBody>
        </p:sp>
        <p:grpSp>
          <p:nvGrpSpPr>
            <p:cNvPr id="75" name="组合 74"/>
            <p:cNvGrpSpPr/>
            <p:nvPr/>
          </p:nvGrpSpPr>
          <p:grpSpPr>
            <a:xfrm>
              <a:off x="3171154" y="2300697"/>
              <a:ext cx="582590" cy="581902"/>
              <a:chOff x="4602162" y="361950"/>
              <a:chExt cx="1343026" cy="1341438"/>
            </a:xfrm>
            <a:solidFill>
              <a:schemeClr val="bg1"/>
            </a:solidFill>
          </p:grpSpPr>
          <p:sp>
            <p:nvSpPr>
              <p:cNvPr id="76"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endParaRPr>
              </a:p>
            </p:txBody>
          </p:sp>
          <p:sp>
            <p:nvSpPr>
              <p:cNvPr id="77" name="Freeform 24"/>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endParaRPr>
              </a:p>
            </p:txBody>
          </p:sp>
          <p:sp>
            <p:nvSpPr>
              <p:cNvPr id="78" name="Freeform 25"/>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endParaRPr>
              </a:p>
            </p:txBody>
          </p:sp>
          <p:sp>
            <p:nvSpPr>
              <p:cNvPr id="79" name="Freeform 26"/>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endParaRPr>
              </a:p>
            </p:txBody>
          </p:sp>
        </p:grpSp>
      </p:grpSp>
      <p:sp>
        <p:nvSpPr>
          <p:cNvPr id="80" name="TextBox 76"/>
          <p:cNvSpPr txBox="1"/>
          <p:nvPr/>
        </p:nvSpPr>
        <p:spPr>
          <a:xfrm>
            <a:off x="5844677" y="3285472"/>
            <a:ext cx="936503" cy="300082"/>
          </a:xfrm>
          <a:prstGeom prst="rect">
            <a:avLst/>
          </a:prstGeom>
          <a:noFill/>
          <a:effectLst/>
        </p:spPr>
        <p:txBody>
          <a:bodyPr wrap="square" rtlCol="0">
            <a:spAutoFit/>
          </a:bodyPr>
          <a:lstStyle/>
          <a:p>
            <a:r>
              <a:rPr lang="zh-CN" altLang="en-US" sz="135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81" name="文本框 80"/>
          <p:cNvSpPr txBox="1"/>
          <p:nvPr/>
        </p:nvSpPr>
        <p:spPr>
          <a:xfrm>
            <a:off x="5844679" y="3538673"/>
            <a:ext cx="1584574"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a:t>
            </a:r>
          </a:p>
        </p:txBody>
      </p:sp>
      <p:sp>
        <p:nvSpPr>
          <p:cNvPr id="82" name="TextBox 76"/>
          <p:cNvSpPr txBox="1"/>
          <p:nvPr/>
        </p:nvSpPr>
        <p:spPr>
          <a:xfrm>
            <a:off x="6299792" y="1814893"/>
            <a:ext cx="936503" cy="300082"/>
          </a:xfrm>
          <a:prstGeom prst="rect">
            <a:avLst/>
          </a:prstGeom>
          <a:noFill/>
          <a:effectLst/>
        </p:spPr>
        <p:txBody>
          <a:bodyPr wrap="square" rtlCol="0">
            <a:spAutoFit/>
          </a:bodyPr>
          <a:lstStyle/>
          <a:p>
            <a:r>
              <a:rPr lang="zh-CN" altLang="en-US" sz="135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83" name="文本框 82"/>
          <p:cNvSpPr txBox="1"/>
          <p:nvPr/>
        </p:nvSpPr>
        <p:spPr>
          <a:xfrm>
            <a:off x="6299794" y="2068093"/>
            <a:ext cx="1584574"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a:t>
            </a:r>
          </a:p>
        </p:txBody>
      </p:sp>
      <p:sp>
        <p:nvSpPr>
          <p:cNvPr id="84" name="TextBox 76"/>
          <p:cNvSpPr txBox="1"/>
          <p:nvPr/>
        </p:nvSpPr>
        <p:spPr>
          <a:xfrm>
            <a:off x="1259632" y="1814893"/>
            <a:ext cx="903214" cy="300082"/>
          </a:xfrm>
          <a:prstGeom prst="rect">
            <a:avLst/>
          </a:prstGeom>
          <a:noFill/>
          <a:effectLst/>
        </p:spPr>
        <p:txBody>
          <a:bodyPr wrap="square" rtlCol="0">
            <a:spAutoFit/>
          </a:bodyPr>
          <a:lstStyle/>
          <a:p>
            <a:pPr algn="r"/>
            <a:r>
              <a:rPr lang="zh-CN" altLang="en-US" sz="135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85" name="文本框 84"/>
          <p:cNvSpPr txBox="1"/>
          <p:nvPr/>
        </p:nvSpPr>
        <p:spPr>
          <a:xfrm>
            <a:off x="1259632" y="2068093"/>
            <a:ext cx="1615431" cy="272382"/>
          </a:xfrm>
          <a:prstGeom prst="rect">
            <a:avLst/>
          </a:prstGeom>
          <a:noFill/>
          <a:effectLst/>
        </p:spPr>
        <p:txBody>
          <a:bodyPr wrap="square" rtlCol="0">
            <a:spAutoFit/>
          </a:bodyPr>
          <a:lstStyle/>
          <a:p>
            <a:pPr algn="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a:t>
            </a:r>
          </a:p>
        </p:txBody>
      </p:sp>
      <p:sp>
        <p:nvSpPr>
          <p:cNvPr id="86" name="TextBox 76"/>
          <p:cNvSpPr txBox="1"/>
          <p:nvPr/>
        </p:nvSpPr>
        <p:spPr>
          <a:xfrm>
            <a:off x="1699543" y="3285472"/>
            <a:ext cx="903214" cy="300082"/>
          </a:xfrm>
          <a:prstGeom prst="rect">
            <a:avLst/>
          </a:prstGeom>
          <a:noFill/>
          <a:effectLst/>
        </p:spPr>
        <p:txBody>
          <a:bodyPr wrap="square" rtlCol="0">
            <a:spAutoFit/>
          </a:bodyPr>
          <a:lstStyle/>
          <a:p>
            <a:pPr algn="r"/>
            <a:r>
              <a:rPr lang="zh-CN" altLang="en-US" sz="135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87" name="文本框 86"/>
          <p:cNvSpPr txBox="1"/>
          <p:nvPr/>
        </p:nvSpPr>
        <p:spPr>
          <a:xfrm>
            <a:off x="1699543" y="3538673"/>
            <a:ext cx="1615431" cy="272382"/>
          </a:xfrm>
          <a:prstGeom prst="rect">
            <a:avLst/>
          </a:prstGeom>
          <a:noFill/>
          <a:effectLst/>
        </p:spPr>
        <p:txBody>
          <a:bodyPr wrap="square" rtlCol="0">
            <a:spAutoFit/>
          </a:bodyPr>
          <a:lstStyle/>
          <a:p>
            <a:pPr algn="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a:t>
            </a:r>
          </a:p>
        </p:txBody>
      </p:sp>
      <p:sp>
        <p:nvSpPr>
          <p:cNvPr id="88" name="TextBox 76"/>
          <p:cNvSpPr txBox="1"/>
          <p:nvPr/>
        </p:nvSpPr>
        <p:spPr>
          <a:xfrm>
            <a:off x="4124462" y="1026656"/>
            <a:ext cx="915110" cy="300082"/>
          </a:xfrm>
          <a:prstGeom prst="rect">
            <a:avLst/>
          </a:prstGeom>
          <a:noFill/>
          <a:effectLst/>
        </p:spPr>
        <p:txBody>
          <a:bodyPr wrap="square" rtlCol="0">
            <a:spAutoFit/>
          </a:bodyPr>
          <a:lstStyle/>
          <a:p>
            <a:pPr algn="ctr"/>
            <a:r>
              <a:rPr lang="zh-CN" altLang="en-US" sz="135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89" name="文本框 88"/>
          <p:cNvSpPr txBox="1"/>
          <p:nvPr/>
        </p:nvSpPr>
        <p:spPr>
          <a:xfrm>
            <a:off x="3781076" y="1279857"/>
            <a:ext cx="1601882" cy="272382"/>
          </a:xfrm>
          <a:prstGeom prst="rect">
            <a:avLst/>
          </a:prstGeom>
          <a:noFill/>
          <a:effectLst/>
        </p:spPr>
        <p:txBody>
          <a:bodyPr wrap="square" rtlCol="0">
            <a:spAutoFit/>
          </a:bodyPr>
          <a:lstStyle/>
          <a:p>
            <a:pPr algn="ct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a:t>
            </a:r>
          </a:p>
        </p:txBody>
      </p:sp>
      <p:sp>
        <p:nvSpPr>
          <p:cNvPr id="90"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91" name="文本框 90"/>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92" name="直接连接符 91"/>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67431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500"/>
                                        <p:tgtEl>
                                          <p:spTgt spid="84"/>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wipe(left)">
                                      <p:cBhvr>
                                        <p:cTn id="41" dur="500"/>
                                        <p:tgtEl>
                                          <p:spTgt spid="8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8"/>
                                        </p:tgtEl>
                                        <p:attrNameLst>
                                          <p:attrName>style.visibility</p:attrName>
                                        </p:attrNameLst>
                                      </p:cBhvr>
                                      <p:to>
                                        <p:strVal val="visible"/>
                                      </p:to>
                                    </p:set>
                                    <p:animEffect transition="in" filter="fade">
                                      <p:cBhvr>
                                        <p:cTn id="44" dur="500"/>
                                        <p:tgtEl>
                                          <p:spTgt spid="88"/>
                                        </p:tgtEl>
                                      </p:cBhvr>
                                    </p:animEffec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89"/>
                                        </p:tgtEl>
                                        <p:attrNameLst>
                                          <p:attrName>style.visibility</p:attrName>
                                        </p:attrNameLst>
                                      </p:cBhvr>
                                      <p:to>
                                        <p:strVal val="visible"/>
                                      </p:to>
                                    </p:set>
                                    <p:animEffect transition="in" filter="wipe(left)">
                                      <p:cBhvr>
                                        <p:cTn id="48" dur="500"/>
                                        <p:tgtEl>
                                          <p:spTgt spid="89"/>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fade">
                                      <p:cBhvr>
                                        <p:cTn id="51" dur="500"/>
                                        <p:tgtEl>
                                          <p:spTgt spid="82"/>
                                        </p:tgtEl>
                                      </p:cBhvr>
                                    </p:animEffect>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left)">
                                      <p:cBhvr>
                                        <p:cTn id="55" dur="500"/>
                                        <p:tgtEl>
                                          <p:spTgt spid="8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500"/>
                                        <p:tgtEl>
                                          <p:spTgt spid="80"/>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wipe(left)">
                                      <p:cBhvr>
                                        <p:cTn id="62" dur="500"/>
                                        <p:tgtEl>
                                          <p:spTgt spid="8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6"/>
                                        </p:tgtEl>
                                        <p:attrNameLst>
                                          <p:attrName>style.visibility</p:attrName>
                                        </p:attrNameLst>
                                      </p:cBhvr>
                                      <p:to>
                                        <p:strVal val="visible"/>
                                      </p:to>
                                    </p:set>
                                    <p:animEffect transition="in" filter="fade">
                                      <p:cBhvr>
                                        <p:cTn id="65" dur="500"/>
                                        <p:tgtEl>
                                          <p:spTgt spid="86"/>
                                        </p:tgtEl>
                                      </p:cBhvr>
                                    </p:animEffect>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87"/>
                                        </p:tgtEl>
                                        <p:attrNameLst>
                                          <p:attrName>style.visibility</p:attrName>
                                        </p:attrNameLst>
                                      </p:cBhvr>
                                      <p:to>
                                        <p:strVal val="visible"/>
                                      </p:to>
                                    </p:set>
                                    <p:animEffect transition="in" filter="wipe(left)">
                                      <p:cBhvr>
                                        <p:cTn id="69"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P spid="84" grpId="0"/>
      <p:bldP spid="85" grpId="0"/>
      <p:bldP spid="86" grpId="0"/>
      <p:bldP spid="87" grpId="0"/>
      <p:bldP spid="88" grpId="0"/>
      <p:bldP spid="8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p:nvPr/>
        </p:nvSpPr>
        <p:spPr bwMode="auto">
          <a:xfrm>
            <a:off x="1805013" y="1334895"/>
            <a:ext cx="1483993" cy="1487516"/>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chemeClr val="accent1"/>
          </a:solidFill>
          <a:ln w="76200" cap="flat">
            <a:solidFill>
              <a:srgbClr val="F4F4EC"/>
            </a:solidFill>
            <a:prstDash val="solid"/>
            <a:miter lim="800000"/>
          </a:ln>
        </p:spPr>
        <p:txBody>
          <a:bodyPr vert="horz" wrap="square" lIns="68580" tIns="34290" rIns="68580" bIns="34290" numCol="1" anchor="t" anchorCtr="0" compatLnSpc="1"/>
          <a:lstStyle/>
          <a:p>
            <a:endParaRPr lang="zh-CN" altLang="en-US" sz="2100">
              <a:solidFill>
                <a:srgbClr val="F2F2F2"/>
              </a:solidFill>
              <a:latin typeface="方正宋刻本秀楷简体" panose="02000000000000000000" pitchFamily="2" charset="-122"/>
              <a:ea typeface="方正宋刻本秀楷简体" panose="02000000000000000000" pitchFamily="2" charset="-122"/>
            </a:endParaRPr>
          </a:p>
        </p:txBody>
      </p:sp>
      <p:sp>
        <p:nvSpPr>
          <p:cNvPr id="8" name="Freeform 7"/>
          <p:cNvSpPr/>
          <p:nvPr/>
        </p:nvSpPr>
        <p:spPr bwMode="auto">
          <a:xfrm>
            <a:off x="2545476" y="2079674"/>
            <a:ext cx="1486035" cy="1487516"/>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accent2"/>
          </a:solidFill>
          <a:ln w="76200" cap="flat">
            <a:solidFill>
              <a:srgbClr val="F4F4EC"/>
            </a:solidFill>
            <a:prstDash val="solid"/>
            <a:miter lim="800000"/>
          </a:ln>
        </p:spPr>
        <p:txBody>
          <a:bodyPr vert="horz" wrap="square" lIns="68580" tIns="34290" rIns="68580" bIns="34290" numCol="1" anchor="t" anchorCtr="0" compatLnSpc="1"/>
          <a:lstStyle/>
          <a:p>
            <a:endParaRPr lang="zh-CN" altLang="en-US" sz="2100">
              <a:solidFill>
                <a:srgbClr val="F2F2F2"/>
              </a:solidFill>
              <a:latin typeface="方正宋刻本秀楷简体" panose="02000000000000000000" pitchFamily="2" charset="-122"/>
              <a:ea typeface="方正宋刻本秀楷简体" panose="02000000000000000000" pitchFamily="2" charset="-122"/>
            </a:endParaRPr>
          </a:p>
        </p:txBody>
      </p:sp>
      <p:sp>
        <p:nvSpPr>
          <p:cNvPr id="9" name="Freeform 8"/>
          <p:cNvSpPr/>
          <p:nvPr/>
        </p:nvSpPr>
        <p:spPr bwMode="auto">
          <a:xfrm>
            <a:off x="1061484" y="2079674"/>
            <a:ext cx="1483993" cy="1487516"/>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accent2"/>
          </a:solidFill>
          <a:ln w="76200" cap="flat">
            <a:solidFill>
              <a:srgbClr val="F4F4EC"/>
            </a:solidFill>
            <a:prstDash val="solid"/>
            <a:miter lim="800000"/>
          </a:ln>
        </p:spPr>
        <p:txBody>
          <a:bodyPr vert="horz" wrap="square" lIns="68580" tIns="34290" rIns="68580" bIns="34290" numCol="1" anchor="t" anchorCtr="0" compatLnSpc="1"/>
          <a:lstStyle/>
          <a:p>
            <a:endParaRPr lang="zh-CN" altLang="en-US" sz="2100">
              <a:solidFill>
                <a:srgbClr val="F2F2F2"/>
              </a:solidFill>
              <a:latin typeface="方正宋刻本秀楷简体" panose="02000000000000000000" pitchFamily="2" charset="-122"/>
              <a:ea typeface="方正宋刻本秀楷简体" panose="02000000000000000000" pitchFamily="2" charset="-122"/>
            </a:endParaRPr>
          </a:p>
        </p:txBody>
      </p:sp>
      <p:sp>
        <p:nvSpPr>
          <p:cNvPr id="11" name="Freeform 9"/>
          <p:cNvSpPr/>
          <p:nvPr/>
        </p:nvSpPr>
        <p:spPr bwMode="auto">
          <a:xfrm>
            <a:off x="1805013" y="2822410"/>
            <a:ext cx="1483993" cy="1489558"/>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chemeClr val="accent1"/>
          </a:solidFill>
          <a:ln w="76200" cap="flat">
            <a:solidFill>
              <a:srgbClr val="F4F4EC"/>
            </a:solidFill>
            <a:prstDash val="solid"/>
            <a:miter lim="800000"/>
          </a:ln>
        </p:spPr>
        <p:txBody>
          <a:bodyPr vert="horz" wrap="square" lIns="68580" tIns="34290" rIns="68580" bIns="34290" numCol="1" anchor="t" anchorCtr="0" compatLnSpc="1"/>
          <a:lstStyle/>
          <a:p>
            <a:endParaRPr lang="zh-CN" altLang="en-US" sz="2100">
              <a:solidFill>
                <a:srgbClr val="F2F2F2"/>
              </a:solidFill>
              <a:latin typeface="微软雅黑" panose="020B0503020204020204" pitchFamily="34" charset="-122"/>
              <a:ea typeface="微软雅黑" panose="020B0503020204020204" pitchFamily="34" charset="-122"/>
            </a:endParaRPr>
          </a:p>
        </p:txBody>
      </p:sp>
      <p:sp>
        <p:nvSpPr>
          <p:cNvPr id="12" name="矩形 11"/>
          <p:cNvSpPr/>
          <p:nvPr/>
        </p:nvSpPr>
        <p:spPr>
          <a:xfrm>
            <a:off x="1745403" y="2355184"/>
            <a:ext cx="620684" cy="507831"/>
          </a:xfrm>
          <a:prstGeom prst="rect">
            <a:avLst/>
          </a:prstGeom>
        </p:spPr>
        <p:txBody>
          <a:bodyPr wrap="none">
            <a:spAutoFit/>
          </a:bodyPr>
          <a:lstStyle/>
          <a:p>
            <a:pPr lvl="0" algn="ctr"/>
            <a:r>
              <a:rPr lang="en-US" altLang="zh-CN" sz="2700" dirty="0">
                <a:solidFill>
                  <a:srgbClr val="F2F2F2"/>
                </a:solidFill>
                <a:latin typeface="方正宋刻本秀楷简体" panose="02000000000000000000" pitchFamily="2" charset="-122"/>
                <a:ea typeface="方正宋刻本秀楷简体" panose="02000000000000000000" pitchFamily="2" charset="-122"/>
              </a:rPr>
              <a:t>01</a:t>
            </a:r>
          </a:p>
        </p:txBody>
      </p:sp>
      <p:sp>
        <p:nvSpPr>
          <p:cNvPr id="15" name="矩形 14"/>
          <p:cNvSpPr/>
          <p:nvPr/>
        </p:nvSpPr>
        <p:spPr>
          <a:xfrm>
            <a:off x="1222905" y="2823432"/>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18" name="矩形 17"/>
          <p:cNvSpPr/>
          <p:nvPr/>
        </p:nvSpPr>
        <p:spPr>
          <a:xfrm>
            <a:off x="2465785" y="2168356"/>
            <a:ext cx="657552" cy="507831"/>
          </a:xfrm>
          <a:prstGeom prst="rect">
            <a:avLst/>
          </a:prstGeom>
        </p:spPr>
        <p:txBody>
          <a:bodyPr wrap="none">
            <a:spAutoFit/>
          </a:bodyPr>
          <a:lstStyle/>
          <a:p>
            <a:pPr lvl="0" algn="ctr"/>
            <a:r>
              <a:rPr lang="en-US" altLang="zh-CN" sz="2700" dirty="0">
                <a:solidFill>
                  <a:srgbClr val="F2F2F2"/>
                </a:solidFill>
                <a:latin typeface="方正宋刻本秀楷简体" panose="02000000000000000000" pitchFamily="2" charset="-122"/>
                <a:ea typeface="方正宋刻本秀楷简体" panose="02000000000000000000" pitchFamily="2" charset="-122"/>
              </a:rPr>
              <a:t>02</a:t>
            </a:r>
          </a:p>
        </p:txBody>
      </p:sp>
      <p:sp>
        <p:nvSpPr>
          <p:cNvPr id="19" name="矩形 18"/>
          <p:cNvSpPr/>
          <p:nvPr/>
        </p:nvSpPr>
        <p:spPr>
          <a:xfrm>
            <a:off x="2220663" y="1719002"/>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20" name="矩形 19"/>
          <p:cNvSpPr/>
          <p:nvPr/>
        </p:nvSpPr>
        <p:spPr>
          <a:xfrm>
            <a:off x="2708984" y="2823433"/>
            <a:ext cx="657552" cy="507831"/>
          </a:xfrm>
          <a:prstGeom prst="rect">
            <a:avLst/>
          </a:prstGeom>
        </p:spPr>
        <p:txBody>
          <a:bodyPr wrap="none">
            <a:spAutoFit/>
          </a:bodyPr>
          <a:lstStyle/>
          <a:p>
            <a:pPr lvl="0" algn="ctr"/>
            <a:r>
              <a:rPr lang="en-US" altLang="zh-CN" sz="2700" dirty="0">
                <a:solidFill>
                  <a:srgbClr val="F2F2F2"/>
                </a:solidFill>
                <a:latin typeface="方正宋刻本秀楷简体" panose="02000000000000000000" pitchFamily="2" charset="-122"/>
                <a:ea typeface="方正宋刻本秀楷简体" panose="02000000000000000000" pitchFamily="2" charset="-122"/>
              </a:rPr>
              <a:t>03</a:t>
            </a:r>
          </a:p>
        </p:txBody>
      </p:sp>
      <p:sp>
        <p:nvSpPr>
          <p:cNvPr id="21" name="矩形 20"/>
          <p:cNvSpPr/>
          <p:nvPr/>
        </p:nvSpPr>
        <p:spPr>
          <a:xfrm>
            <a:off x="3217958" y="2565191"/>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22" name="矩形 21"/>
          <p:cNvSpPr/>
          <p:nvPr/>
        </p:nvSpPr>
        <p:spPr>
          <a:xfrm>
            <a:off x="1981141" y="3057046"/>
            <a:ext cx="659155" cy="507831"/>
          </a:xfrm>
          <a:prstGeom prst="rect">
            <a:avLst/>
          </a:prstGeom>
        </p:spPr>
        <p:txBody>
          <a:bodyPr wrap="none">
            <a:spAutoFit/>
          </a:bodyPr>
          <a:lstStyle/>
          <a:p>
            <a:pPr lvl="0" algn="ctr"/>
            <a:r>
              <a:rPr lang="en-US" altLang="zh-CN" sz="2700" dirty="0">
                <a:solidFill>
                  <a:srgbClr val="F2F2F2"/>
                </a:solidFill>
                <a:latin typeface="方正宋刻本秀楷简体" panose="02000000000000000000" pitchFamily="2" charset="-122"/>
                <a:ea typeface="方正宋刻本秀楷简体" panose="02000000000000000000" pitchFamily="2" charset="-122"/>
              </a:rPr>
              <a:t>04</a:t>
            </a:r>
          </a:p>
        </p:txBody>
      </p:sp>
      <p:sp>
        <p:nvSpPr>
          <p:cNvPr id="23" name="矩形 22"/>
          <p:cNvSpPr/>
          <p:nvPr/>
        </p:nvSpPr>
        <p:spPr>
          <a:xfrm>
            <a:off x="2220662" y="3698741"/>
            <a:ext cx="646332" cy="230832"/>
          </a:xfrm>
          <a:prstGeom prst="rect">
            <a:avLst/>
          </a:prstGeom>
        </p:spPr>
        <p:txBody>
          <a:bodyPr wrap="none">
            <a:spAutoFit/>
          </a:bodyPr>
          <a:lstStyle/>
          <a:p>
            <a:pPr lvl="0" algn="ctr"/>
            <a:r>
              <a:rPr lang="zh-CN" altLang="en-US" sz="900" dirty="0">
                <a:solidFill>
                  <a:srgbClr val="F2F2F2"/>
                </a:solidFill>
                <a:latin typeface="方正宋刻本秀楷简体" panose="02000000000000000000" pitchFamily="2" charset="-122"/>
                <a:ea typeface="方正宋刻本秀楷简体" panose="02000000000000000000" pitchFamily="2" charset="-122"/>
              </a:rPr>
              <a:t>添加标题</a:t>
            </a:r>
          </a:p>
        </p:txBody>
      </p:sp>
      <p:sp>
        <p:nvSpPr>
          <p:cNvPr id="24" name="TextBox 76"/>
          <p:cNvSpPr txBox="1"/>
          <p:nvPr/>
        </p:nvSpPr>
        <p:spPr>
          <a:xfrm>
            <a:off x="5025970" y="1190027"/>
            <a:ext cx="1139621" cy="369332"/>
          </a:xfrm>
          <a:prstGeom prst="rect">
            <a:avLst/>
          </a:prstGeom>
          <a:noFill/>
          <a:effectLst/>
        </p:spPr>
        <p:txBody>
          <a:bodyPr wrap="square" rtlCol="0">
            <a:spAutoFit/>
          </a:bodyPr>
          <a:lstStyle/>
          <a:p>
            <a:r>
              <a:rPr lang="zh-CN" altLang="en-US"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25" name="文本框 24"/>
          <p:cNvSpPr txBox="1"/>
          <p:nvPr/>
        </p:nvSpPr>
        <p:spPr>
          <a:xfrm>
            <a:off x="5025970" y="1474942"/>
            <a:ext cx="3470831"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26" name="TextBox 76"/>
          <p:cNvSpPr txBox="1"/>
          <p:nvPr/>
        </p:nvSpPr>
        <p:spPr>
          <a:xfrm>
            <a:off x="5025970" y="2021394"/>
            <a:ext cx="1139621" cy="369332"/>
          </a:xfrm>
          <a:prstGeom prst="rect">
            <a:avLst/>
          </a:prstGeom>
          <a:noFill/>
          <a:effectLst/>
        </p:spPr>
        <p:txBody>
          <a:bodyPr wrap="square" rtlCol="0">
            <a:spAutoFit/>
          </a:bodyPr>
          <a:lstStyle/>
          <a:p>
            <a:r>
              <a:rPr lang="zh-CN" altLang="en-US"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27" name="文本框 26"/>
          <p:cNvSpPr txBox="1"/>
          <p:nvPr/>
        </p:nvSpPr>
        <p:spPr>
          <a:xfrm>
            <a:off x="5025970" y="2306310"/>
            <a:ext cx="3470831"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28" name="TextBox 76"/>
          <p:cNvSpPr txBox="1"/>
          <p:nvPr/>
        </p:nvSpPr>
        <p:spPr>
          <a:xfrm>
            <a:off x="5025970" y="2910472"/>
            <a:ext cx="1139621" cy="369332"/>
          </a:xfrm>
          <a:prstGeom prst="rect">
            <a:avLst/>
          </a:prstGeom>
          <a:noFill/>
          <a:effectLst/>
        </p:spPr>
        <p:txBody>
          <a:bodyPr wrap="square" rtlCol="0">
            <a:spAutoFit/>
          </a:bodyPr>
          <a:lstStyle/>
          <a:p>
            <a:r>
              <a:rPr lang="zh-CN" altLang="en-US"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29" name="文本框 28"/>
          <p:cNvSpPr txBox="1"/>
          <p:nvPr/>
        </p:nvSpPr>
        <p:spPr>
          <a:xfrm>
            <a:off x="5025970" y="3195387"/>
            <a:ext cx="3470831"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30" name="TextBox 76"/>
          <p:cNvSpPr txBox="1"/>
          <p:nvPr/>
        </p:nvSpPr>
        <p:spPr>
          <a:xfrm>
            <a:off x="5025970" y="3740528"/>
            <a:ext cx="1139621" cy="369332"/>
          </a:xfrm>
          <a:prstGeom prst="rect">
            <a:avLst/>
          </a:prstGeom>
          <a:noFill/>
          <a:effectLst/>
        </p:spPr>
        <p:txBody>
          <a:bodyPr wrap="square" rtlCol="0">
            <a:spAutoFit/>
          </a:bodyPr>
          <a:lstStyle/>
          <a:p>
            <a:r>
              <a:rPr lang="zh-CN" altLang="en-US"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31" name="文本框 30"/>
          <p:cNvSpPr txBox="1"/>
          <p:nvPr/>
        </p:nvSpPr>
        <p:spPr>
          <a:xfrm>
            <a:off x="5025970" y="4025444"/>
            <a:ext cx="3470831" cy="272382"/>
          </a:xfrm>
          <a:prstGeom prst="rect">
            <a:avLst/>
          </a:prstGeom>
          <a:noFill/>
          <a:effectLst/>
        </p:spPr>
        <p:txBody>
          <a:bodyPr wrap="square" rtlCol="0">
            <a:spAutoFit/>
          </a:bodyPr>
          <a:lstStyle/>
          <a:p>
            <a:pP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32"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33" name="文本框 32"/>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34" name="直接连接符 33"/>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84739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childTnLst>
                          </p:cTn>
                        </p:par>
                        <p:par>
                          <p:cTn id="56" fill="hold">
                            <p:stCondLst>
                              <p:cond delay="5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6500"/>
                            </p:stCondLst>
                            <p:childTnLst>
                              <p:par>
                                <p:cTn id="65" presetID="22" presetClass="entr" presetSubtype="8" fill="hold" grpId="0" nodeType="afterEffect">
                                  <p:stCondLst>
                                    <p:cond delay="0"/>
                                  </p:stCondLst>
                                  <p:iterate type="lt">
                                    <p:tmPct val="10000"/>
                                  </p:iterate>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par>
                          <p:cTn id="68" fill="hold">
                            <p:stCondLst>
                              <p:cond delay="8250"/>
                            </p:stCondLst>
                            <p:childTnLst>
                              <p:par>
                                <p:cTn id="69" presetID="10" presetClass="entr" presetSubtype="0"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par>
                          <p:cTn id="72" fill="hold">
                            <p:stCondLst>
                              <p:cond delay="8750"/>
                            </p:stCondLst>
                            <p:childTnLst>
                              <p:par>
                                <p:cTn id="73" presetID="22" presetClass="entr" presetSubtype="8" fill="hold" grpId="0" nodeType="afterEffect">
                                  <p:stCondLst>
                                    <p:cond delay="0"/>
                                  </p:stCondLst>
                                  <p:iterate type="lt">
                                    <p:tmPct val="10000"/>
                                  </p:iterate>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par>
                          <p:cTn id="76" fill="hold">
                            <p:stCondLst>
                              <p:cond delay="10500"/>
                            </p:stCondLst>
                            <p:childTnLst>
                              <p:par>
                                <p:cTn id="77" presetID="10"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childTnLst>
                          </p:cTn>
                        </p:par>
                        <p:par>
                          <p:cTn id="80" fill="hold">
                            <p:stCondLst>
                              <p:cond delay="11000"/>
                            </p:stCondLst>
                            <p:childTnLst>
                              <p:par>
                                <p:cTn id="81" presetID="22" presetClass="entr" presetSubtype="8" fill="hold" grpId="0" nodeType="afterEffect">
                                  <p:stCondLst>
                                    <p:cond delay="0"/>
                                  </p:stCondLst>
                                  <p:iterate type="lt">
                                    <p:tmPct val="10000"/>
                                  </p:iterate>
                                  <p:childTnLst>
                                    <p:set>
                                      <p:cBhvr>
                                        <p:cTn id="82" dur="1" fill="hold">
                                          <p:stCondLst>
                                            <p:cond delay="0"/>
                                          </p:stCondLst>
                                        </p:cTn>
                                        <p:tgtEl>
                                          <p:spTgt spid="29"/>
                                        </p:tgtEl>
                                        <p:attrNameLst>
                                          <p:attrName>style.visibility</p:attrName>
                                        </p:attrNameLst>
                                      </p:cBhvr>
                                      <p:to>
                                        <p:strVal val="visible"/>
                                      </p:to>
                                    </p:set>
                                    <p:animEffect transition="in" filter="wipe(left)">
                                      <p:cBhvr>
                                        <p:cTn id="83" dur="500"/>
                                        <p:tgtEl>
                                          <p:spTgt spid="29"/>
                                        </p:tgtEl>
                                      </p:cBhvr>
                                    </p:animEffect>
                                  </p:childTnLst>
                                </p:cTn>
                              </p:par>
                            </p:childTnLst>
                          </p:cTn>
                        </p:par>
                        <p:par>
                          <p:cTn id="84" fill="hold">
                            <p:stCondLst>
                              <p:cond delay="12750"/>
                            </p:stCondLst>
                            <p:childTnLst>
                              <p:par>
                                <p:cTn id="85" presetID="10" presetClass="entr" presetSubtype="0"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par>
                          <p:cTn id="88" fill="hold">
                            <p:stCondLst>
                              <p:cond delay="13250"/>
                            </p:stCondLst>
                            <p:childTnLst>
                              <p:par>
                                <p:cTn id="89" presetID="22" presetClass="entr" presetSubtype="8" fill="hold" grpId="0" nodeType="afterEffect">
                                  <p:stCondLst>
                                    <p:cond delay="0"/>
                                  </p:stCondLst>
                                  <p:iterate type="lt">
                                    <p:tmPct val="10000"/>
                                  </p:iterate>
                                  <p:childTnLst>
                                    <p:set>
                                      <p:cBhvr>
                                        <p:cTn id="90" dur="1" fill="hold">
                                          <p:stCondLst>
                                            <p:cond delay="0"/>
                                          </p:stCondLst>
                                        </p:cTn>
                                        <p:tgtEl>
                                          <p:spTgt spid="31"/>
                                        </p:tgtEl>
                                        <p:attrNameLst>
                                          <p:attrName>style.visibility</p:attrName>
                                        </p:attrNameLst>
                                      </p:cBhvr>
                                      <p:to>
                                        <p:strVal val="visible"/>
                                      </p:to>
                                    </p:set>
                                    <p:animEffect transition="in" filter="wipe(left)">
                                      <p:cBhvr>
                                        <p:cTn id="9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p:bldP spid="15"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5499711" y="1386049"/>
            <a:ext cx="2796076" cy="2835508"/>
            <a:chOff x="1331640" y="1707653"/>
            <a:chExt cx="2796076" cy="2835507"/>
          </a:xfrm>
          <a:solidFill>
            <a:srgbClr val="404040"/>
          </a:solidFill>
        </p:grpSpPr>
        <p:sp>
          <p:nvSpPr>
            <p:cNvPr id="16" name="等腰三角形 5"/>
            <p:cNvSpPr/>
            <p:nvPr/>
          </p:nvSpPr>
          <p:spPr>
            <a:xfrm>
              <a:off x="1608861" y="1707653"/>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336699"/>
                </a:solidFill>
              </a:endParaRPr>
            </a:p>
          </p:txBody>
        </p:sp>
        <p:sp>
          <p:nvSpPr>
            <p:cNvPr id="17"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0133"/>
                <a:gd name="connsiteY0" fmla="*/ 652643 h 652643"/>
                <a:gd name="connsiteX1" fmla="*/ 1240133 w 1240133"/>
                <a:gd name="connsiteY1" fmla="*/ 0 h 652643"/>
                <a:gd name="connsiteX2" fmla="*/ 1224300 w 1240133"/>
                <a:gd name="connsiteY2" fmla="*/ 638411 h 652643"/>
                <a:gd name="connsiteX3" fmla="*/ 0 w 1240133"/>
                <a:gd name="connsiteY3" fmla="*/ 652643 h 652643"/>
                <a:gd name="connsiteX0" fmla="*/ 0 w 1233017"/>
                <a:gd name="connsiteY0" fmla="*/ 629932 h 629932"/>
                <a:gd name="connsiteX1" fmla="*/ 1233017 w 1233017"/>
                <a:gd name="connsiteY1" fmla="*/ 9311 h 629932"/>
                <a:gd name="connsiteX2" fmla="*/ 1224300 w 1233017"/>
                <a:gd name="connsiteY2" fmla="*/ 615700 h 629932"/>
                <a:gd name="connsiteX3" fmla="*/ 0 w 1233017"/>
                <a:gd name="connsiteY3" fmla="*/ 629932 h 629932"/>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4164"/>
                <a:gd name="connsiteX1" fmla="*/ 1233017 w 1233017"/>
                <a:gd name="connsiteY1" fmla="*/ 9311 h 644164"/>
                <a:gd name="connsiteX2" fmla="*/ 1224300 w 1233017"/>
                <a:gd name="connsiteY2" fmla="*/ 644164 h 644164"/>
                <a:gd name="connsiteX3" fmla="*/ 0 w 1233017"/>
                <a:gd name="connsiteY3" fmla="*/ 629932 h 644164"/>
                <a:gd name="connsiteX0" fmla="*/ 0 w 1233017"/>
                <a:gd name="connsiteY0" fmla="*/ 629932 h 640606"/>
                <a:gd name="connsiteX1" fmla="*/ 1233017 w 1233017"/>
                <a:gd name="connsiteY1" fmla="*/ 9311 h 640606"/>
                <a:gd name="connsiteX2" fmla="*/ 1227858 w 1233017"/>
                <a:gd name="connsiteY2" fmla="*/ 640606 h 640606"/>
                <a:gd name="connsiteX3" fmla="*/ 0 w 1233017"/>
                <a:gd name="connsiteY3" fmla="*/ 629932 h 640606"/>
                <a:gd name="connsiteX0" fmla="*/ 0 w 1225901"/>
                <a:gd name="connsiteY0" fmla="*/ 632363 h 639479"/>
                <a:gd name="connsiteX1" fmla="*/ 1225901 w 1225901"/>
                <a:gd name="connsiteY1" fmla="*/ 8184 h 639479"/>
                <a:gd name="connsiteX2" fmla="*/ 1220742 w 1225901"/>
                <a:gd name="connsiteY2" fmla="*/ 639479 h 639479"/>
                <a:gd name="connsiteX3" fmla="*/ 0 w 1225901"/>
                <a:gd name="connsiteY3" fmla="*/ 632363 h 639479"/>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25901"/>
                <a:gd name="connsiteY0" fmla="*/ 624179 h 631295"/>
                <a:gd name="connsiteX1" fmla="*/ 1225901 w 1225901"/>
                <a:gd name="connsiteY1" fmla="*/ 0 h 631295"/>
                <a:gd name="connsiteX2" fmla="*/ 1220742 w 1225901"/>
                <a:gd name="connsiteY2" fmla="*/ 631295 h 631295"/>
                <a:gd name="connsiteX3" fmla="*/ 0 w 1225901"/>
                <a:gd name="connsiteY3" fmla="*/ 624179 h 631295"/>
                <a:gd name="connsiteX0" fmla="*/ 0 w 1218785"/>
                <a:gd name="connsiteY0" fmla="*/ 631295 h 631295"/>
                <a:gd name="connsiteX1" fmla="*/ 1218785 w 1218785"/>
                <a:gd name="connsiteY1" fmla="*/ 0 h 631295"/>
                <a:gd name="connsiteX2" fmla="*/ 1213626 w 1218785"/>
                <a:gd name="connsiteY2" fmla="*/ 631295 h 631295"/>
                <a:gd name="connsiteX3" fmla="*/ 0 w 1218785"/>
                <a:gd name="connsiteY3" fmla="*/ 631295 h 631295"/>
                <a:gd name="connsiteX0" fmla="*/ 0 w 1229459"/>
                <a:gd name="connsiteY0" fmla="*/ 631295 h 631295"/>
                <a:gd name="connsiteX1" fmla="*/ 1229459 w 1229459"/>
                <a:gd name="connsiteY1" fmla="*/ 0 h 631295"/>
                <a:gd name="connsiteX2" fmla="*/ 1224300 w 1229459"/>
                <a:gd name="connsiteY2" fmla="*/ 631295 h 631295"/>
                <a:gd name="connsiteX3" fmla="*/ 0 w 1229459"/>
                <a:gd name="connsiteY3" fmla="*/ 631295 h 631295"/>
                <a:gd name="connsiteX0" fmla="*/ 0 w 1231416"/>
                <a:gd name="connsiteY0" fmla="*/ 631295 h 634853"/>
                <a:gd name="connsiteX1" fmla="*/ 1229459 w 1231416"/>
                <a:gd name="connsiteY1" fmla="*/ 0 h 634853"/>
                <a:gd name="connsiteX2" fmla="*/ 1231416 w 1231416"/>
                <a:gd name="connsiteY2" fmla="*/ 634853 h 634853"/>
                <a:gd name="connsiteX3" fmla="*/ 0 w 1231416"/>
                <a:gd name="connsiteY3" fmla="*/ 631295 h 634853"/>
                <a:gd name="connsiteX0" fmla="*/ 0 w 1234974"/>
                <a:gd name="connsiteY0" fmla="*/ 634853 h 634853"/>
                <a:gd name="connsiteX1" fmla="*/ 1233017 w 1234974"/>
                <a:gd name="connsiteY1" fmla="*/ 0 h 634853"/>
                <a:gd name="connsiteX2" fmla="*/ 1234974 w 1234974"/>
                <a:gd name="connsiteY2" fmla="*/ 634853 h 634853"/>
                <a:gd name="connsiteX3" fmla="*/ 0 w 1234974"/>
                <a:gd name="connsiteY3" fmla="*/ 634853 h 634853"/>
              </a:gdLst>
              <a:ahLst/>
              <a:cxnLst>
                <a:cxn ang="0">
                  <a:pos x="connsiteX0" y="connsiteY0"/>
                </a:cxn>
                <a:cxn ang="0">
                  <a:pos x="connsiteX1" y="connsiteY1"/>
                </a:cxn>
                <a:cxn ang="0">
                  <a:pos x="connsiteX2" y="connsiteY2"/>
                </a:cxn>
                <a:cxn ang="0">
                  <a:pos x="connsiteX3" y="connsiteY3"/>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 fmla="*/ 0 w 2405548"/>
                <a:gd name="connsiteY0" fmla="*/ 553019 h 553019"/>
                <a:gd name="connsiteX1" fmla="*/ 1937496 w 2405548"/>
                <a:gd name="connsiteY1" fmla="*/ 0 h 553019"/>
                <a:gd name="connsiteX2" fmla="*/ 2405548 w 2405548"/>
                <a:gd name="connsiteY2" fmla="*/ 432048 h 553019"/>
                <a:gd name="connsiteX3" fmla="*/ 0 w 2405548"/>
                <a:gd name="connsiteY3" fmla="*/ 553019 h 553019"/>
                <a:gd name="connsiteX0" fmla="*/ 0 w 2405548"/>
                <a:gd name="connsiteY0" fmla="*/ 1186339 h 1186339"/>
                <a:gd name="connsiteX1" fmla="*/ 1247249 w 2405548"/>
                <a:gd name="connsiteY1" fmla="*/ 0 h 1186339"/>
                <a:gd name="connsiteX2" fmla="*/ 2405548 w 2405548"/>
                <a:gd name="connsiteY2" fmla="*/ 1065368 h 1186339"/>
                <a:gd name="connsiteX3" fmla="*/ 0 w 2405548"/>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27858 w 1247249"/>
                <a:gd name="connsiteY2" fmla="*/ 634853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 name="connsiteX0" fmla="*/ 0 w 1247249"/>
                <a:gd name="connsiteY0" fmla="*/ 1186339 h 1186339"/>
                <a:gd name="connsiteX1" fmla="*/ 1247249 w 1247249"/>
                <a:gd name="connsiteY1" fmla="*/ 0 h 1186339"/>
                <a:gd name="connsiteX2" fmla="*/ 1231416 w 1247249"/>
                <a:gd name="connsiteY2" fmla="*/ 638411 h 1186339"/>
                <a:gd name="connsiteX3" fmla="*/ 0 w 1247249"/>
                <a:gd name="connsiteY3" fmla="*/ 1186339 h 1186339"/>
              </a:gdLst>
              <a:ahLst/>
              <a:cxnLst>
                <a:cxn ang="0">
                  <a:pos x="connsiteX0" y="connsiteY0"/>
                </a:cxn>
                <a:cxn ang="0">
                  <a:pos x="connsiteX1" y="connsiteY1"/>
                </a:cxn>
                <a:cxn ang="0">
                  <a:pos x="connsiteX2" y="connsiteY2"/>
                </a:cxn>
                <a:cxn ang="0">
                  <a:pos x="connsiteX3" y="connsiteY3"/>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2" name="矩形 1"/>
          <p:cNvSpPr>
            <a:spLocks noChangeArrowheads="1"/>
          </p:cNvSpPr>
          <p:nvPr/>
        </p:nvSpPr>
        <p:spPr bwMode="auto">
          <a:xfrm>
            <a:off x="1004506" y="1531928"/>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defRPr/>
            </a:pPr>
            <a:r>
              <a:rPr lang="zh-CN" altLang="en-US" sz="1000"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3" name="矩形 1"/>
          <p:cNvSpPr>
            <a:spLocks noChangeArrowheads="1"/>
          </p:cNvSpPr>
          <p:nvPr/>
        </p:nvSpPr>
        <p:spPr bwMode="auto">
          <a:xfrm>
            <a:off x="1004506" y="2264022"/>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4" name="矩形 1"/>
          <p:cNvSpPr>
            <a:spLocks noChangeArrowheads="1"/>
          </p:cNvSpPr>
          <p:nvPr/>
        </p:nvSpPr>
        <p:spPr bwMode="auto">
          <a:xfrm>
            <a:off x="1004506" y="2996118"/>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sp>
        <p:nvSpPr>
          <p:cNvPr id="25" name="矩形 1"/>
          <p:cNvSpPr>
            <a:spLocks noChangeArrowheads="1"/>
          </p:cNvSpPr>
          <p:nvPr/>
        </p:nvSpPr>
        <p:spPr bwMode="auto">
          <a:xfrm>
            <a:off x="1004506" y="3728214"/>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200"/>
              </a:lnSpc>
            </a:pPr>
            <a:r>
              <a:rPr lang="zh-CN" altLang="en-US" sz="1000"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cxnSp>
        <p:nvCxnSpPr>
          <p:cNvPr id="26" name="直接连接符 25"/>
          <p:cNvCxnSpPr/>
          <p:nvPr/>
        </p:nvCxnSpPr>
        <p:spPr>
          <a:xfrm flipH="1">
            <a:off x="4623380" y="1747231"/>
            <a:ext cx="792087" cy="0"/>
          </a:xfrm>
          <a:prstGeom prst="line">
            <a:avLst/>
          </a:prstGeom>
          <a:ln w="6350">
            <a:solidFill>
              <a:schemeClr val="accent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623380" y="2474243"/>
            <a:ext cx="792087" cy="0"/>
          </a:xfrm>
          <a:prstGeom prst="line">
            <a:avLst/>
          </a:prstGeom>
          <a:ln w="6350">
            <a:solidFill>
              <a:schemeClr val="accent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623380" y="3201255"/>
            <a:ext cx="792087" cy="0"/>
          </a:xfrm>
          <a:prstGeom prst="line">
            <a:avLst/>
          </a:prstGeom>
          <a:ln w="6350">
            <a:solidFill>
              <a:schemeClr val="accent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4623380" y="3928268"/>
            <a:ext cx="792087" cy="0"/>
          </a:xfrm>
          <a:prstGeom prst="line">
            <a:avLst/>
          </a:prstGeom>
          <a:ln w="6350">
            <a:solidFill>
              <a:schemeClr val="accent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32" name="文本框 31"/>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33" name="直接连接符 32"/>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372274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right)">
                                          <p:cBhvr>
                                            <p:cTn id="12" dur="500"/>
                                            <p:tgtEl>
                                              <p:spTgt spid="26"/>
                                            </p:tgtEl>
                                          </p:cBhvr>
                                        </p:animEffect>
                                      </p:childTnLst>
                                    </p:cTn>
                                  </p:par>
                                  <p:par>
                                    <p:cTn id="13" presetID="2" presetClass="entr" presetSubtype="8" fill="hold" grpId="0" nodeType="withEffect" p14:presetBounceEnd="50000">
                                      <p:stCondLst>
                                        <p:cond delay="300"/>
                                      </p:stCondLst>
                                      <p:childTnLst>
                                        <p:set>
                                          <p:cBhvr>
                                            <p:cTn id="14" dur="1" fill="hold">
                                              <p:stCondLst>
                                                <p:cond delay="0"/>
                                              </p:stCondLst>
                                            </p:cTn>
                                            <p:tgtEl>
                                              <p:spTgt spid="22"/>
                                            </p:tgtEl>
                                            <p:attrNameLst>
                                              <p:attrName>style.visibility</p:attrName>
                                            </p:attrNameLst>
                                          </p:cBhvr>
                                          <p:to>
                                            <p:strVal val="visible"/>
                                          </p:to>
                                        </p:set>
                                        <p:anim calcmode="lin" valueType="num" p14:bounceEnd="50000">
                                          <p:cBhvr additive="base">
                                            <p:cTn id="15" dur="3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16" dur="300" fill="hold"/>
                                            <p:tgtEl>
                                              <p:spTgt spid="22"/>
                                            </p:tgtEl>
                                            <p:attrNameLst>
                                              <p:attrName>ppt_y</p:attrName>
                                            </p:attrNameLst>
                                          </p:cBhvr>
                                          <p:tavLst>
                                            <p:tav tm="0">
                                              <p:val>
                                                <p:strVal val="#ppt_y"/>
                                              </p:val>
                                            </p:tav>
                                            <p:tav tm="100000">
                                              <p:val>
                                                <p:strVal val="#ppt_y"/>
                                              </p:val>
                                            </p:tav>
                                          </p:tavLst>
                                        </p:anim>
                                      </p:childTnLst>
                                    </p:cTn>
                                  </p:par>
                                </p:childTnLst>
                              </p:cTn>
                            </p:par>
                            <p:par>
                              <p:cTn id="17" fill="hold">
                                <p:stCondLst>
                                  <p:cond delay="1100"/>
                                </p:stCondLst>
                                <p:childTnLst>
                                  <p:par>
                                    <p:cTn id="18" presetID="22" presetClass="entr" presetSubtype="2"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right)">
                                          <p:cBhvr>
                                            <p:cTn id="20" dur="500"/>
                                            <p:tgtEl>
                                              <p:spTgt spid="27"/>
                                            </p:tgtEl>
                                          </p:cBhvr>
                                        </p:animEffect>
                                      </p:childTnLst>
                                    </p:cTn>
                                  </p:par>
                                  <p:par>
                                    <p:cTn id="21" presetID="2" presetClass="entr" presetSubtype="8" fill="hold" grpId="0" nodeType="withEffect" p14:presetBounceEnd="50000">
                                      <p:stCondLst>
                                        <p:cond delay="300"/>
                                      </p:stCondLst>
                                      <p:childTnLst>
                                        <p:set>
                                          <p:cBhvr>
                                            <p:cTn id="22" dur="1" fill="hold">
                                              <p:stCondLst>
                                                <p:cond delay="0"/>
                                              </p:stCondLst>
                                            </p:cTn>
                                            <p:tgtEl>
                                              <p:spTgt spid="23"/>
                                            </p:tgtEl>
                                            <p:attrNameLst>
                                              <p:attrName>style.visibility</p:attrName>
                                            </p:attrNameLst>
                                          </p:cBhvr>
                                          <p:to>
                                            <p:strVal val="visible"/>
                                          </p:to>
                                        </p:set>
                                        <p:anim calcmode="lin" valueType="num" p14:bounceEnd="50000">
                                          <p:cBhvr additive="base">
                                            <p:cTn id="23" dur="300" fill="hold"/>
                                            <p:tgtEl>
                                              <p:spTgt spid="23"/>
                                            </p:tgtEl>
                                            <p:attrNameLst>
                                              <p:attrName>ppt_x</p:attrName>
                                            </p:attrNameLst>
                                          </p:cBhvr>
                                          <p:tavLst>
                                            <p:tav tm="0">
                                              <p:val>
                                                <p:strVal val="0-#ppt_w/2"/>
                                              </p:val>
                                            </p:tav>
                                            <p:tav tm="100000">
                                              <p:val>
                                                <p:strVal val="#ppt_x"/>
                                              </p:val>
                                            </p:tav>
                                          </p:tavLst>
                                        </p:anim>
                                        <p:anim calcmode="lin" valueType="num" p14:bounceEnd="50000">
                                          <p:cBhvr additive="base">
                                            <p:cTn id="24" dur="300" fill="hold"/>
                                            <p:tgtEl>
                                              <p:spTgt spid="23"/>
                                            </p:tgtEl>
                                            <p:attrNameLst>
                                              <p:attrName>ppt_y</p:attrName>
                                            </p:attrNameLst>
                                          </p:cBhvr>
                                          <p:tavLst>
                                            <p:tav tm="0">
                                              <p:val>
                                                <p:strVal val="#ppt_y"/>
                                              </p:val>
                                            </p:tav>
                                            <p:tav tm="100000">
                                              <p:val>
                                                <p:strVal val="#ppt_y"/>
                                              </p:val>
                                            </p:tav>
                                          </p:tavLst>
                                        </p:anim>
                                      </p:childTnLst>
                                    </p:cTn>
                                  </p:par>
                                </p:childTnLst>
                              </p:cTn>
                            </p:par>
                            <p:par>
                              <p:cTn id="25" fill="hold">
                                <p:stCondLst>
                                  <p:cond delay="1700"/>
                                </p:stCondLst>
                                <p:childTnLst>
                                  <p:par>
                                    <p:cTn id="26" presetID="2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right)">
                                          <p:cBhvr>
                                            <p:cTn id="28" dur="500"/>
                                            <p:tgtEl>
                                              <p:spTgt spid="28"/>
                                            </p:tgtEl>
                                          </p:cBhvr>
                                        </p:animEffect>
                                      </p:childTnLst>
                                    </p:cTn>
                                  </p:par>
                                  <p:par>
                                    <p:cTn id="29" presetID="2" presetClass="entr" presetSubtype="8" fill="hold" grpId="0" nodeType="withEffect" p14:presetBounceEnd="50000">
                                      <p:stCondLst>
                                        <p:cond delay="300"/>
                                      </p:stCondLst>
                                      <p:childTnLst>
                                        <p:set>
                                          <p:cBhvr>
                                            <p:cTn id="30" dur="1" fill="hold">
                                              <p:stCondLst>
                                                <p:cond delay="0"/>
                                              </p:stCondLst>
                                            </p:cTn>
                                            <p:tgtEl>
                                              <p:spTgt spid="24"/>
                                            </p:tgtEl>
                                            <p:attrNameLst>
                                              <p:attrName>style.visibility</p:attrName>
                                            </p:attrNameLst>
                                          </p:cBhvr>
                                          <p:to>
                                            <p:strVal val="visible"/>
                                          </p:to>
                                        </p:set>
                                        <p:anim calcmode="lin" valueType="num" p14:bounceEnd="50000">
                                          <p:cBhvr additive="base">
                                            <p:cTn id="31" dur="300" fill="hold"/>
                                            <p:tgtEl>
                                              <p:spTgt spid="24"/>
                                            </p:tgtEl>
                                            <p:attrNameLst>
                                              <p:attrName>ppt_x</p:attrName>
                                            </p:attrNameLst>
                                          </p:cBhvr>
                                          <p:tavLst>
                                            <p:tav tm="0">
                                              <p:val>
                                                <p:strVal val="0-#ppt_w/2"/>
                                              </p:val>
                                            </p:tav>
                                            <p:tav tm="100000">
                                              <p:val>
                                                <p:strVal val="#ppt_x"/>
                                              </p:val>
                                            </p:tav>
                                          </p:tavLst>
                                        </p:anim>
                                        <p:anim calcmode="lin" valueType="num" p14:bounceEnd="50000">
                                          <p:cBhvr additive="base">
                                            <p:cTn id="32" dur="300" fill="hold"/>
                                            <p:tgtEl>
                                              <p:spTgt spid="24"/>
                                            </p:tgtEl>
                                            <p:attrNameLst>
                                              <p:attrName>ppt_y</p:attrName>
                                            </p:attrNameLst>
                                          </p:cBhvr>
                                          <p:tavLst>
                                            <p:tav tm="0">
                                              <p:val>
                                                <p:strVal val="#ppt_y"/>
                                              </p:val>
                                            </p:tav>
                                            <p:tav tm="100000">
                                              <p:val>
                                                <p:strVal val="#ppt_y"/>
                                              </p:val>
                                            </p:tav>
                                          </p:tavLst>
                                        </p:anim>
                                      </p:childTnLst>
                                    </p:cTn>
                                  </p:par>
                                </p:childTnLst>
                              </p:cTn>
                            </p:par>
                            <p:par>
                              <p:cTn id="33" fill="hold">
                                <p:stCondLst>
                                  <p:cond delay="2300"/>
                                </p:stCondLst>
                                <p:childTnLst>
                                  <p:par>
                                    <p:cTn id="34" presetID="22" presetClass="entr" presetSubtype="2"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right)">
                                          <p:cBhvr>
                                            <p:cTn id="36" dur="500"/>
                                            <p:tgtEl>
                                              <p:spTgt spid="29"/>
                                            </p:tgtEl>
                                          </p:cBhvr>
                                        </p:animEffect>
                                      </p:childTnLst>
                                    </p:cTn>
                                  </p:par>
                                  <p:par>
                                    <p:cTn id="37" presetID="2" presetClass="entr" presetSubtype="8" fill="hold" grpId="0" nodeType="withEffect" p14:presetBounceEnd="50000">
                                      <p:stCondLst>
                                        <p:cond delay="300"/>
                                      </p:stCondLst>
                                      <p:childTnLst>
                                        <p:set>
                                          <p:cBhvr>
                                            <p:cTn id="38" dur="1" fill="hold">
                                              <p:stCondLst>
                                                <p:cond delay="0"/>
                                              </p:stCondLst>
                                            </p:cTn>
                                            <p:tgtEl>
                                              <p:spTgt spid="25"/>
                                            </p:tgtEl>
                                            <p:attrNameLst>
                                              <p:attrName>style.visibility</p:attrName>
                                            </p:attrNameLst>
                                          </p:cBhvr>
                                          <p:to>
                                            <p:strVal val="visible"/>
                                          </p:to>
                                        </p:set>
                                        <p:anim calcmode="lin" valueType="num" p14:bounceEnd="50000">
                                          <p:cBhvr additive="base">
                                            <p:cTn id="39" dur="300" fill="hold"/>
                                            <p:tgtEl>
                                              <p:spTgt spid="25"/>
                                            </p:tgtEl>
                                            <p:attrNameLst>
                                              <p:attrName>ppt_x</p:attrName>
                                            </p:attrNameLst>
                                          </p:cBhvr>
                                          <p:tavLst>
                                            <p:tav tm="0">
                                              <p:val>
                                                <p:strVal val="0-#ppt_w/2"/>
                                              </p:val>
                                            </p:tav>
                                            <p:tav tm="100000">
                                              <p:val>
                                                <p:strVal val="#ppt_x"/>
                                              </p:val>
                                            </p:tav>
                                          </p:tavLst>
                                        </p:anim>
                                        <p:anim calcmode="lin" valueType="num" p14:bounceEnd="50000">
                                          <p:cBhvr additive="base">
                                            <p:cTn id="40"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42"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2" presetClass="entr" presetSubtype="2"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2" presetClass="entr" presetSubtype="2"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right)">
                                          <p:cBhvr>
                                            <p:cTn id="32" dur="500"/>
                                            <p:tgtEl>
                                              <p:spTgt spid="26"/>
                                            </p:tgtEl>
                                          </p:cBhvr>
                                        </p:animEffect>
                                      </p:childTnLst>
                                    </p:cTn>
                                  </p:par>
                                  <p:par>
                                    <p:cTn id="33" presetID="2" presetClass="entr" presetSubtype="8" fill="hold" grpId="0" nodeType="withEffect">
                                      <p:stCondLst>
                                        <p:cond delay="30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300" fill="hold"/>
                                            <p:tgtEl>
                                              <p:spTgt spid="22"/>
                                            </p:tgtEl>
                                            <p:attrNameLst>
                                              <p:attrName>ppt_x</p:attrName>
                                            </p:attrNameLst>
                                          </p:cBhvr>
                                          <p:tavLst>
                                            <p:tav tm="0">
                                              <p:val>
                                                <p:strVal val="0-#ppt_w/2"/>
                                              </p:val>
                                            </p:tav>
                                            <p:tav tm="100000">
                                              <p:val>
                                                <p:strVal val="#ppt_x"/>
                                              </p:val>
                                            </p:tav>
                                          </p:tavLst>
                                        </p:anim>
                                        <p:anim calcmode="lin" valueType="num">
                                          <p:cBhvr additive="base">
                                            <p:cTn id="36" dur="30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2100"/>
                                </p:stCondLst>
                                <p:childTnLst>
                                  <p:par>
                                    <p:cTn id="38" presetID="22" presetClass="entr" presetSubtype="2"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right)">
                                          <p:cBhvr>
                                            <p:cTn id="40" dur="500"/>
                                            <p:tgtEl>
                                              <p:spTgt spid="27"/>
                                            </p:tgtEl>
                                          </p:cBhvr>
                                        </p:animEffect>
                                      </p:childTnLst>
                                    </p:cTn>
                                  </p:par>
                                  <p:par>
                                    <p:cTn id="41" presetID="2" presetClass="entr" presetSubtype="8" fill="hold" grpId="0" nodeType="withEffect">
                                      <p:stCondLst>
                                        <p:cond delay="3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300" fill="hold"/>
                                            <p:tgtEl>
                                              <p:spTgt spid="23"/>
                                            </p:tgtEl>
                                            <p:attrNameLst>
                                              <p:attrName>ppt_x</p:attrName>
                                            </p:attrNameLst>
                                          </p:cBhvr>
                                          <p:tavLst>
                                            <p:tav tm="0">
                                              <p:val>
                                                <p:strVal val="0-#ppt_w/2"/>
                                              </p:val>
                                            </p:tav>
                                            <p:tav tm="100000">
                                              <p:val>
                                                <p:strVal val="#ppt_x"/>
                                              </p:val>
                                            </p:tav>
                                          </p:tavLst>
                                        </p:anim>
                                        <p:anim calcmode="lin" valueType="num">
                                          <p:cBhvr additive="base">
                                            <p:cTn id="44" dur="300" fill="hold"/>
                                            <p:tgtEl>
                                              <p:spTgt spid="23"/>
                                            </p:tgtEl>
                                            <p:attrNameLst>
                                              <p:attrName>ppt_y</p:attrName>
                                            </p:attrNameLst>
                                          </p:cBhvr>
                                          <p:tavLst>
                                            <p:tav tm="0">
                                              <p:val>
                                                <p:strVal val="#ppt_y"/>
                                              </p:val>
                                            </p:tav>
                                            <p:tav tm="100000">
                                              <p:val>
                                                <p:strVal val="#ppt_y"/>
                                              </p:val>
                                            </p:tav>
                                          </p:tavLst>
                                        </p:anim>
                                      </p:childTnLst>
                                    </p:cTn>
                                  </p:par>
                                </p:childTnLst>
                              </p:cTn>
                            </p:par>
                            <p:par>
                              <p:cTn id="45" fill="hold">
                                <p:stCondLst>
                                  <p:cond delay="2700"/>
                                </p:stCondLst>
                                <p:childTnLst>
                                  <p:par>
                                    <p:cTn id="46" presetID="22" presetClass="entr" presetSubtype="2"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right)">
                                          <p:cBhvr>
                                            <p:cTn id="48" dur="500"/>
                                            <p:tgtEl>
                                              <p:spTgt spid="28"/>
                                            </p:tgtEl>
                                          </p:cBhvr>
                                        </p:animEffect>
                                      </p:childTnLst>
                                    </p:cTn>
                                  </p:par>
                                  <p:par>
                                    <p:cTn id="49" presetID="2" presetClass="entr" presetSubtype="8" fill="hold" grpId="0" nodeType="withEffect">
                                      <p:stCondLst>
                                        <p:cond delay="30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300" fill="hold"/>
                                            <p:tgtEl>
                                              <p:spTgt spid="24"/>
                                            </p:tgtEl>
                                            <p:attrNameLst>
                                              <p:attrName>ppt_x</p:attrName>
                                            </p:attrNameLst>
                                          </p:cBhvr>
                                          <p:tavLst>
                                            <p:tav tm="0">
                                              <p:val>
                                                <p:strVal val="0-#ppt_w/2"/>
                                              </p:val>
                                            </p:tav>
                                            <p:tav tm="100000">
                                              <p:val>
                                                <p:strVal val="#ppt_x"/>
                                              </p:val>
                                            </p:tav>
                                          </p:tavLst>
                                        </p:anim>
                                        <p:anim calcmode="lin" valueType="num">
                                          <p:cBhvr additive="base">
                                            <p:cTn id="52" dur="300" fill="hold"/>
                                            <p:tgtEl>
                                              <p:spTgt spid="24"/>
                                            </p:tgtEl>
                                            <p:attrNameLst>
                                              <p:attrName>ppt_y</p:attrName>
                                            </p:attrNameLst>
                                          </p:cBhvr>
                                          <p:tavLst>
                                            <p:tav tm="0">
                                              <p:val>
                                                <p:strVal val="#ppt_y"/>
                                              </p:val>
                                            </p:tav>
                                            <p:tav tm="100000">
                                              <p:val>
                                                <p:strVal val="#ppt_y"/>
                                              </p:val>
                                            </p:tav>
                                          </p:tavLst>
                                        </p:anim>
                                      </p:childTnLst>
                                    </p:cTn>
                                  </p:par>
                                </p:childTnLst>
                              </p:cTn>
                            </p:par>
                            <p:par>
                              <p:cTn id="53" fill="hold">
                                <p:stCondLst>
                                  <p:cond delay="3300"/>
                                </p:stCondLst>
                                <p:childTnLst>
                                  <p:par>
                                    <p:cTn id="54" presetID="22" presetClass="entr" presetSubtype="2"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right)">
                                          <p:cBhvr>
                                            <p:cTn id="56" dur="500"/>
                                            <p:tgtEl>
                                              <p:spTgt spid="29"/>
                                            </p:tgtEl>
                                          </p:cBhvr>
                                        </p:animEffect>
                                      </p:childTnLst>
                                    </p:cTn>
                                  </p:par>
                                  <p:par>
                                    <p:cTn id="57" presetID="2" presetClass="entr" presetSubtype="8" fill="hold" grpId="0" nodeType="withEffect">
                                      <p:stCondLst>
                                        <p:cond delay="300"/>
                                      </p:stCondLst>
                                      <p:childTnLst>
                                        <p:set>
                                          <p:cBhvr>
                                            <p:cTn id="58" dur="1" fill="hold">
                                              <p:stCondLst>
                                                <p:cond delay="0"/>
                                              </p:stCondLst>
                                            </p:cTn>
                                            <p:tgtEl>
                                              <p:spTgt spid="25"/>
                                            </p:tgtEl>
                                            <p:attrNameLst>
                                              <p:attrName>style.visibility</p:attrName>
                                            </p:attrNameLst>
                                          </p:cBhvr>
                                          <p:to>
                                            <p:strVal val="visible"/>
                                          </p:to>
                                        </p:set>
                                        <p:anim calcmode="lin" valueType="num">
                                          <p:cBhvr additive="base">
                                            <p:cTn id="59" dur="300" fill="hold"/>
                                            <p:tgtEl>
                                              <p:spTgt spid="25"/>
                                            </p:tgtEl>
                                            <p:attrNameLst>
                                              <p:attrName>ppt_x</p:attrName>
                                            </p:attrNameLst>
                                          </p:cBhvr>
                                          <p:tavLst>
                                            <p:tav tm="0">
                                              <p:val>
                                                <p:strVal val="0-#ppt_w/2"/>
                                              </p:val>
                                            </p:tav>
                                            <p:tav tm="100000">
                                              <p:val>
                                                <p:strVal val="#ppt_x"/>
                                              </p:val>
                                            </p:tav>
                                          </p:tavLst>
                                        </p:anim>
                                        <p:anim calcmode="lin" valueType="num">
                                          <p:cBhvr additive="base">
                                            <p:cTn id="60" dur="3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22" grpId="0"/>
          <p:bldP spid="23" grpId="0"/>
          <p:bldP spid="24" grpId="0"/>
          <p:bldP spid="2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7"/>
          <p:cNvSpPr>
            <a:spLocks/>
          </p:cNvSpPr>
          <p:nvPr/>
        </p:nvSpPr>
        <p:spPr bwMode="auto">
          <a:xfrm>
            <a:off x="976425" y="2076983"/>
            <a:ext cx="1473502" cy="2445300"/>
          </a:xfrm>
          <a:prstGeom prst="rect">
            <a:avLst/>
          </a:prstGeom>
          <a:solidFill>
            <a:schemeClr val="accent1"/>
          </a:solidFill>
          <a:ln w="9525" cap="flat">
            <a:noFill/>
            <a:prstDash val="solid"/>
            <a:miter lim="800000"/>
            <a:headEnd type="none" w="med" len="med"/>
            <a:tailEnd type="none" w="med" len="med"/>
          </a:ln>
        </p:spPr>
        <p:txBody>
          <a:bodyPr lIns="0" tIns="0" rIns="0" bIns="0"/>
          <a:lstStyle/>
          <a:p>
            <a:pPr algn="ctr" defTabSz="724824" fontAlgn="base">
              <a:spcBef>
                <a:spcPct val="0"/>
              </a:spcBef>
              <a:spcAft>
                <a:spcPct val="0"/>
              </a:spcAft>
              <a:defRPr/>
            </a:pPr>
            <a:endParaRPr lang="en-US" sz="2196" kern="0">
              <a:solidFill>
                <a:srgbClr val="1091D2"/>
              </a:solidFill>
              <a:latin typeface="微软雅黑"/>
              <a:ea typeface="微软雅黑"/>
              <a:sym typeface="Gill Sans" charset="0"/>
            </a:endParaRPr>
          </a:p>
        </p:txBody>
      </p:sp>
      <p:sp>
        <p:nvSpPr>
          <p:cNvPr id="7" name="Rectangle 17"/>
          <p:cNvSpPr>
            <a:spLocks/>
          </p:cNvSpPr>
          <p:nvPr/>
        </p:nvSpPr>
        <p:spPr bwMode="auto">
          <a:xfrm>
            <a:off x="2926976" y="2076983"/>
            <a:ext cx="1473502" cy="2445300"/>
          </a:xfrm>
          <a:prstGeom prst="rect">
            <a:avLst/>
          </a:prstGeom>
          <a:solidFill>
            <a:schemeClr val="accent2"/>
          </a:solidFill>
          <a:ln w="9525" cap="flat">
            <a:noFill/>
            <a:prstDash val="solid"/>
            <a:miter lim="800000"/>
            <a:headEnd type="none" w="med" len="med"/>
            <a:tailEnd type="none" w="med" len="med"/>
          </a:ln>
        </p:spPr>
        <p:txBody>
          <a:bodyPr lIns="0" tIns="0" rIns="0" bIns="0"/>
          <a:lstStyle/>
          <a:p>
            <a:pPr algn="ctr" defTabSz="724824" fontAlgn="base">
              <a:spcBef>
                <a:spcPct val="0"/>
              </a:spcBef>
              <a:spcAft>
                <a:spcPct val="0"/>
              </a:spcAft>
            </a:pPr>
            <a:endParaRPr lang="en-US" sz="2196">
              <a:solidFill>
                <a:srgbClr val="1091D2"/>
              </a:solidFill>
              <a:latin typeface="微软雅黑"/>
              <a:ea typeface="微软雅黑"/>
              <a:sym typeface="Gill Sans" charset="0"/>
            </a:endParaRPr>
          </a:p>
        </p:txBody>
      </p:sp>
      <p:sp>
        <p:nvSpPr>
          <p:cNvPr id="8" name="Rectangle 17"/>
          <p:cNvSpPr>
            <a:spLocks/>
          </p:cNvSpPr>
          <p:nvPr/>
        </p:nvSpPr>
        <p:spPr bwMode="auto">
          <a:xfrm>
            <a:off x="4934805" y="2076983"/>
            <a:ext cx="1473502" cy="2445300"/>
          </a:xfrm>
          <a:prstGeom prst="rect">
            <a:avLst/>
          </a:prstGeom>
          <a:solidFill>
            <a:schemeClr val="accent1"/>
          </a:solidFill>
          <a:ln w="9525" cap="flat">
            <a:noFill/>
            <a:prstDash val="solid"/>
            <a:miter lim="800000"/>
            <a:headEnd type="none" w="med" len="med"/>
            <a:tailEnd type="none" w="med" len="med"/>
          </a:ln>
        </p:spPr>
        <p:txBody>
          <a:bodyPr lIns="0" tIns="0" rIns="0" bIns="0"/>
          <a:lstStyle/>
          <a:p>
            <a:pPr algn="ctr" defTabSz="724824" fontAlgn="base">
              <a:spcBef>
                <a:spcPct val="0"/>
              </a:spcBef>
              <a:spcAft>
                <a:spcPct val="0"/>
              </a:spcAft>
              <a:defRPr/>
            </a:pPr>
            <a:endParaRPr lang="en-US" sz="2196" kern="0">
              <a:solidFill>
                <a:srgbClr val="1091D2"/>
              </a:solidFill>
              <a:latin typeface="微软雅黑"/>
              <a:ea typeface="微软雅黑"/>
              <a:sym typeface="Gill Sans" charset="0"/>
            </a:endParaRPr>
          </a:p>
        </p:txBody>
      </p:sp>
      <p:sp>
        <p:nvSpPr>
          <p:cNvPr id="9" name="Rectangle 17"/>
          <p:cNvSpPr>
            <a:spLocks/>
          </p:cNvSpPr>
          <p:nvPr/>
        </p:nvSpPr>
        <p:spPr bwMode="auto">
          <a:xfrm>
            <a:off x="6868994" y="2076983"/>
            <a:ext cx="1473502" cy="2445300"/>
          </a:xfrm>
          <a:prstGeom prst="rect">
            <a:avLst/>
          </a:prstGeom>
          <a:solidFill>
            <a:schemeClr val="accent2"/>
          </a:solidFill>
          <a:ln w="9525" cap="flat">
            <a:noFill/>
            <a:prstDash val="solid"/>
            <a:miter lim="800000"/>
            <a:headEnd type="none" w="med" len="med"/>
            <a:tailEnd type="none" w="med" len="med"/>
          </a:ln>
        </p:spPr>
        <p:txBody>
          <a:bodyPr lIns="0" tIns="0" rIns="0" bIns="0"/>
          <a:lstStyle/>
          <a:p>
            <a:pPr algn="ctr" defTabSz="724824" fontAlgn="base">
              <a:spcBef>
                <a:spcPct val="0"/>
              </a:spcBef>
              <a:spcAft>
                <a:spcPct val="0"/>
              </a:spcAft>
            </a:pPr>
            <a:endParaRPr lang="en-US" sz="2196">
              <a:solidFill>
                <a:srgbClr val="1091D2"/>
              </a:solidFill>
              <a:latin typeface="微软雅黑"/>
              <a:ea typeface="微软雅黑"/>
              <a:sym typeface="Gill Sans" charset="0"/>
            </a:endParaRPr>
          </a:p>
        </p:txBody>
      </p:sp>
      <p:sp>
        <p:nvSpPr>
          <p:cNvPr id="10" name="Rectangle 20"/>
          <p:cNvSpPr>
            <a:spLocks/>
          </p:cNvSpPr>
          <p:nvPr/>
        </p:nvSpPr>
        <p:spPr bwMode="auto">
          <a:xfrm>
            <a:off x="1099815" y="3531284"/>
            <a:ext cx="1217841" cy="79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4824" fontAlgn="base">
              <a:lnSpc>
                <a:spcPct val="125000"/>
              </a:lnSpc>
              <a:spcBef>
                <a:spcPct val="0"/>
              </a:spcBef>
              <a:spcAft>
                <a:spcPct val="0"/>
              </a:spcAft>
            </a:pPr>
            <a:r>
              <a:rPr lang="zh-CN" altLang="en-US" sz="899"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899" dirty="0">
              <a:solidFill>
                <a:srgbClr val="FFFFFF"/>
              </a:solidFill>
              <a:latin typeface="微软雅黑"/>
              <a:ea typeface="微软雅黑"/>
              <a:cs typeface="Lato Light" charset="0"/>
              <a:sym typeface="Lato Light" charset="0"/>
            </a:endParaRPr>
          </a:p>
        </p:txBody>
      </p:sp>
      <p:sp>
        <p:nvSpPr>
          <p:cNvPr id="11" name="Rectangle 21"/>
          <p:cNvSpPr>
            <a:spLocks/>
          </p:cNvSpPr>
          <p:nvPr/>
        </p:nvSpPr>
        <p:spPr bwMode="auto">
          <a:xfrm>
            <a:off x="1155171" y="3221636"/>
            <a:ext cx="1107130" cy="19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724824" fontAlgn="base">
              <a:lnSpc>
                <a:spcPct val="90000"/>
              </a:lnSpc>
              <a:spcBef>
                <a:spcPct val="0"/>
              </a:spcBef>
              <a:spcAft>
                <a:spcPct val="0"/>
              </a:spcAft>
            </a:pPr>
            <a:r>
              <a:rPr lang="zh-CN" altLang="en-US" sz="1299" dirty="0">
                <a:solidFill>
                  <a:srgbClr val="FFFFFF"/>
                </a:solidFill>
                <a:latin typeface="微软雅黑"/>
                <a:ea typeface="微软雅黑"/>
                <a:cs typeface="Bebas Neue" charset="0"/>
                <a:sym typeface="Bebas Neue" charset="0"/>
              </a:rPr>
              <a:t>添加标题</a:t>
            </a:r>
            <a:endParaRPr lang="en-US" altLang="zh-CN" sz="1299" dirty="0">
              <a:solidFill>
                <a:srgbClr val="FFFFFF"/>
              </a:solidFill>
              <a:latin typeface="微软雅黑"/>
              <a:ea typeface="微软雅黑"/>
              <a:cs typeface="Bebas Neue" charset="0"/>
              <a:sym typeface="Bebas Neue" charset="0"/>
            </a:endParaRPr>
          </a:p>
        </p:txBody>
      </p:sp>
      <p:sp>
        <p:nvSpPr>
          <p:cNvPr id="12" name="Rectangle 23"/>
          <p:cNvSpPr>
            <a:spLocks/>
          </p:cNvSpPr>
          <p:nvPr/>
        </p:nvSpPr>
        <p:spPr bwMode="auto">
          <a:xfrm>
            <a:off x="3110160" y="3221636"/>
            <a:ext cx="1107130" cy="19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724824" fontAlgn="base">
              <a:lnSpc>
                <a:spcPct val="90000"/>
              </a:lnSpc>
              <a:spcBef>
                <a:spcPct val="0"/>
              </a:spcBef>
              <a:spcAft>
                <a:spcPct val="0"/>
              </a:spcAft>
            </a:pPr>
            <a:r>
              <a:rPr lang="zh-CN" altLang="en-US" sz="1299" dirty="0">
                <a:solidFill>
                  <a:srgbClr val="FFFFFF"/>
                </a:solidFill>
                <a:latin typeface="微软雅黑"/>
                <a:ea typeface="微软雅黑"/>
                <a:cs typeface="Bebas Neue" charset="0"/>
                <a:sym typeface="Bebas Neue" charset="0"/>
              </a:rPr>
              <a:t>添加标题</a:t>
            </a:r>
            <a:endParaRPr lang="en-US" altLang="zh-CN" sz="1299" dirty="0">
              <a:solidFill>
                <a:srgbClr val="FFFFFF"/>
              </a:solidFill>
              <a:latin typeface="微软雅黑"/>
              <a:ea typeface="微软雅黑"/>
              <a:cs typeface="Bebas Neue" charset="0"/>
              <a:sym typeface="Bebas Neue" charset="0"/>
            </a:endParaRPr>
          </a:p>
        </p:txBody>
      </p:sp>
      <p:sp>
        <p:nvSpPr>
          <p:cNvPr id="13" name="Rectangle 25"/>
          <p:cNvSpPr>
            <a:spLocks/>
          </p:cNvSpPr>
          <p:nvPr/>
        </p:nvSpPr>
        <p:spPr bwMode="auto">
          <a:xfrm>
            <a:off x="5120282" y="3221636"/>
            <a:ext cx="1107130" cy="19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724824" fontAlgn="base">
              <a:lnSpc>
                <a:spcPct val="90000"/>
              </a:lnSpc>
              <a:spcBef>
                <a:spcPct val="0"/>
              </a:spcBef>
              <a:spcAft>
                <a:spcPct val="0"/>
              </a:spcAft>
            </a:pPr>
            <a:r>
              <a:rPr lang="zh-CN" altLang="en-US" sz="1299" dirty="0">
                <a:solidFill>
                  <a:srgbClr val="FFFFFF"/>
                </a:solidFill>
                <a:latin typeface="微软雅黑"/>
                <a:ea typeface="微软雅黑"/>
                <a:cs typeface="Bebas Neue" charset="0"/>
                <a:sym typeface="Bebas Neue" charset="0"/>
              </a:rPr>
              <a:t>添加标题</a:t>
            </a:r>
            <a:endParaRPr lang="en-US" altLang="zh-CN" sz="1299" dirty="0">
              <a:solidFill>
                <a:srgbClr val="FFFFFF"/>
              </a:solidFill>
              <a:latin typeface="微软雅黑"/>
              <a:ea typeface="微软雅黑"/>
              <a:cs typeface="Bebas Neue" charset="0"/>
              <a:sym typeface="Bebas Neue" charset="0"/>
            </a:endParaRPr>
          </a:p>
        </p:txBody>
      </p:sp>
      <p:sp>
        <p:nvSpPr>
          <p:cNvPr id="16" name="Rectangle 27"/>
          <p:cNvSpPr>
            <a:spLocks/>
          </p:cNvSpPr>
          <p:nvPr/>
        </p:nvSpPr>
        <p:spPr bwMode="auto">
          <a:xfrm>
            <a:off x="7064864" y="3221636"/>
            <a:ext cx="1107130" cy="195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defTabSz="724824" fontAlgn="base">
              <a:lnSpc>
                <a:spcPct val="90000"/>
              </a:lnSpc>
              <a:spcBef>
                <a:spcPct val="0"/>
              </a:spcBef>
              <a:spcAft>
                <a:spcPct val="0"/>
              </a:spcAft>
            </a:pPr>
            <a:r>
              <a:rPr lang="zh-CN" altLang="en-US" sz="1299" dirty="0">
                <a:solidFill>
                  <a:srgbClr val="FFFFFF"/>
                </a:solidFill>
                <a:latin typeface="微软雅黑"/>
                <a:ea typeface="微软雅黑"/>
                <a:cs typeface="Bebas Neue" charset="0"/>
                <a:sym typeface="Bebas Neue" charset="0"/>
              </a:rPr>
              <a:t>添加标题</a:t>
            </a:r>
            <a:endParaRPr lang="en-US" altLang="zh-CN" sz="1299" dirty="0">
              <a:solidFill>
                <a:srgbClr val="FFFFFF"/>
              </a:solidFill>
              <a:latin typeface="微软雅黑"/>
              <a:ea typeface="微软雅黑"/>
              <a:cs typeface="Bebas Neue" charset="0"/>
              <a:sym typeface="Bebas Neue" charset="0"/>
            </a:endParaRPr>
          </a:p>
        </p:txBody>
      </p:sp>
      <p:sp>
        <p:nvSpPr>
          <p:cNvPr id="17" name="Rectangle 20"/>
          <p:cNvSpPr>
            <a:spLocks/>
          </p:cNvSpPr>
          <p:nvPr/>
        </p:nvSpPr>
        <p:spPr bwMode="auto">
          <a:xfrm>
            <a:off x="3054806" y="3531284"/>
            <a:ext cx="1217841" cy="79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4824" fontAlgn="base">
              <a:lnSpc>
                <a:spcPct val="125000"/>
              </a:lnSpc>
              <a:spcBef>
                <a:spcPct val="0"/>
              </a:spcBef>
              <a:spcAft>
                <a:spcPct val="0"/>
              </a:spcAft>
            </a:pPr>
            <a:r>
              <a:rPr lang="zh-CN" altLang="en-US" sz="899"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899" dirty="0">
              <a:solidFill>
                <a:srgbClr val="FFFFFF"/>
              </a:solidFill>
              <a:latin typeface="微软雅黑"/>
              <a:ea typeface="微软雅黑"/>
              <a:cs typeface="Lato Light" charset="0"/>
              <a:sym typeface="Lato Light" charset="0"/>
            </a:endParaRPr>
          </a:p>
        </p:txBody>
      </p:sp>
      <p:sp>
        <p:nvSpPr>
          <p:cNvPr id="19" name="Rectangle 20"/>
          <p:cNvSpPr>
            <a:spLocks/>
          </p:cNvSpPr>
          <p:nvPr/>
        </p:nvSpPr>
        <p:spPr bwMode="auto">
          <a:xfrm>
            <a:off x="5064927" y="3531284"/>
            <a:ext cx="1217841" cy="79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4824" fontAlgn="base">
              <a:lnSpc>
                <a:spcPct val="125000"/>
              </a:lnSpc>
              <a:spcBef>
                <a:spcPct val="0"/>
              </a:spcBef>
              <a:spcAft>
                <a:spcPct val="0"/>
              </a:spcAft>
            </a:pPr>
            <a:r>
              <a:rPr lang="zh-CN" altLang="en-US" sz="899"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899" dirty="0">
              <a:solidFill>
                <a:srgbClr val="FFFFFF"/>
              </a:solidFill>
              <a:latin typeface="微软雅黑"/>
              <a:ea typeface="微软雅黑"/>
              <a:cs typeface="Lato Light" charset="0"/>
              <a:sym typeface="Lato Light" charset="0"/>
            </a:endParaRPr>
          </a:p>
        </p:txBody>
      </p:sp>
      <p:sp>
        <p:nvSpPr>
          <p:cNvPr id="20" name="Rectangle 20"/>
          <p:cNvSpPr>
            <a:spLocks/>
          </p:cNvSpPr>
          <p:nvPr/>
        </p:nvSpPr>
        <p:spPr bwMode="auto">
          <a:xfrm>
            <a:off x="7009509" y="3531284"/>
            <a:ext cx="1217841" cy="792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4824" fontAlgn="base">
              <a:lnSpc>
                <a:spcPct val="125000"/>
              </a:lnSpc>
              <a:spcBef>
                <a:spcPct val="0"/>
              </a:spcBef>
              <a:spcAft>
                <a:spcPct val="0"/>
              </a:spcAft>
            </a:pPr>
            <a:r>
              <a:rPr lang="zh-CN" altLang="en-US" sz="899"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endParaRPr lang="en-US" sz="899" dirty="0">
              <a:solidFill>
                <a:srgbClr val="FFFFFF"/>
              </a:solidFill>
              <a:latin typeface="微软雅黑"/>
              <a:ea typeface="微软雅黑"/>
              <a:cs typeface="Lato Light" charset="0"/>
              <a:sym typeface="Lato Light" charset="0"/>
            </a:endParaRPr>
          </a:p>
        </p:txBody>
      </p:sp>
      <p:grpSp>
        <p:nvGrpSpPr>
          <p:cNvPr id="21" name="Group 2"/>
          <p:cNvGrpSpPr/>
          <p:nvPr/>
        </p:nvGrpSpPr>
        <p:grpSpPr>
          <a:xfrm>
            <a:off x="3352859" y="2278820"/>
            <a:ext cx="682955" cy="675131"/>
            <a:chOff x="3291510" y="2125758"/>
            <a:chExt cx="675409" cy="675951"/>
          </a:xfrm>
        </p:grpSpPr>
        <p:sp>
          <p:nvSpPr>
            <p:cNvPr id="22" name="Oval 7"/>
            <p:cNvSpPr>
              <a:spLocks/>
            </p:cNvSpPr>
            <p:nvPr/>
          </p:nvSpPr>
          <p:spPr bwMode="auto">
            <a:xfrm>
              <a:off x="3291510" y="2125758"/>
              <a:ext cx="675409"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sp>
          <p:nvSpPr>
            <p:cNvPr id="23" name="Freeform 6"/>
            <p:cNvSpPr>
              <a:spLocks noEditPoints="1"/>
            </p:cNvSpPr>
            <p:nvPr/>
          </p:nvSpPr>
          <p:spPr bwMode="auto">
            <a:xfrm>
              <a:off x="3437830" y="2341712"/>
              <a:ext cx="385407" cy="256486"/>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accent2"/>
            </a:solidFill>
            <a:ln>
              <a:noFill/>
            </a:ln>
          </p:spPr>
          <p:txBody>
            <a:bodyPr vert="horz" wrap="square" lIns="91330" tIns="45664" rIns="91330" bIns="45664" numCol="1" anchor="t" anchorCtr="0" compatLnSpc="1">
              <a:prstTxWarp prst="textNoShape">
                <a:avLst/>
              </a:prstTxWarp>
            </a:bodyPr>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grpSp>
      <p:grpSp>
        <p:nvGrpSpPr>
          <p:cNvPr id="24" name="Group 4"/>
          <p:cNvGrpSpPr/>
          <p:nvPr/>
        </p:nvGrpSpPr>
        <p:grpSpPr>
          <a:xfrm>
            <a:off x="7306332" y="2278820"/>
            <a:ext cx="682955" cy="675131"/>
            <a:chOff x="7201308" y="2125758"/>
            <a:chExt cx="675409" cy="675951"/>
          </a:xfrm>
        </p:grpSpPr>
        <p:sp>
          <p:nvSpPr>
            <p:cNvPr id="25" name="Oval 13"/>
            <p:cNvSpPr>
              <a:spLocks/>
            </p:cNvSpPr>
            <p:nvPr/>
          </p:nvSpPr>
          <p:spPr bwMode="auto">
            <a:xfrm>
              <a:off x="7201308" y="2125758"/>
              <a:ext cx="675409"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sp>
          <p:nvSpPr>
            <p:cNvPr id="26" name="Freeform 7"/>
            <p:cNvSpPr>
              <a:spLocks noEditPoints="1"/>
            </p:cNvSpPr>
            <p:nvPr/>
          </p:nvSpPr>
          <p:spPr bwMode="auto">
            <a:xfrm>
              <a:off x="7349201" y="2302020"/>
              <a:ext cx="362484" cy="335870"/>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accent2"/>
            </a:solidFill>
            <a:ln>
              <a:noFill/>
            </a:ln>
          </p:spPr>
          <p:txBody>
            <a:bodyPr vert="horz" wrap="square" lIns="91330" tIns="45664" rIns="91330" bIns="45664" numCol="1" anchor="t" anchorCtr="0" compatLnSpc="1">
              <a:prstTxWarp prst="textNoShape">
                <a:avLst/>
              </a:prstTxWarp>
            </a:bodyPr>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grpSp>
      <p:grpSp>
        <p:nvGrpSpPr>
          <p:cNvPr id="27" name="Group 1"/>
          <p:cNvGrpSpPr/>
          <p:nvPr/>
        </p:nvGrpSpPr>
        <p:grpSpPr>
          <a:xfrm>
            <a:off x="1367421" y="2278820"/>
            <a:ext cx="683501" cy="675131"/>
            <a:chOff x="1328007" y="2125758"/>
            <a:chExt cx="675950" cy="675951"/>
          </a:xfrm>
        </p:grpSpPr>
        <p:sp>
          <p:nvSpPr>
            <p:cNvPr id="28" name="Oval 4"/>
            <p:cNvSpPr>
              <a:spLocks/>
            </p:cNvSpPr>
            <p:nvPr/>
          </p:nvSpPr>
          <p:spPr bwMode="auto">
            <a:xfrm>
              <a:off x="1328007" y="2125758"/>
              <a:ext cx="675950" cy="675951"/>
            </a:xfrm>
            <a:prstGeom prst="ellipse">
              <a:avLst/>
            </a:prstGeom>
            <a:solidFill>
              <a:srgbClr val="F7F7F7"/>
            </a:solid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sp>
          <p:nvSpPr>
            <p:cNvPr id="29" name="Freeform 8"/>
            <p:cNvSpPr>
              <a:spLocks noEditPoints="1"/>
            </p:cNvSpPr>
            <p:nvPr/>
          </p:nvSpPr>
          <p:spPr bwMode="auto">
            <a:xfrm>
              <a:off x="1560757" y="2287931"/>
              <a:ext cx="244316" cy="364048"/>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accent1"/>
            </a:solidFill>
            <a:ln>
              <a:noFill/>
            </a:ln>
          </p:spPr>
          <p:txBody>
            <a:bodyPr vert="horz" wrap="square" lIns="91330" tIns="45664" rIns="91330" bIns="45664" numCol="1" anchor="t" anchorCtr="0" compatLnSpc="1">
              <a:prstTxWarp prst="textNoShape">
                <a:avLst/>
              </a:prstTxWarp>
            </a:bodyPr>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grpSp>
      <p:grpSp>
        <p:nvGrpSpPr>
          <p:cNvPr id="30" name="Group 3"/>
          <p:cNvGrpSpPr/>
          <p:nvPr/>
        </p:nvGrpSpPr>
        <p:grpSpPr>
          <a:xfrm>
            <a:off x="5342248" y="2278820"/>
            <a:ext cx="682955" cy="675131"/>
            <a:chOff x="5258922" y="2125758"/>
            <a:chExt cx="675409" cy="675951"/>
          </a:xfrm>
          <a:solidFill>
            <a:srgbClr val="F7F7F7"/>
          </a:solidFill>
        </p:grpSpPr>
        <p:sp>
          <p:nvSpPr>
            <p:cNvPr id="31" name="Oval 10"/>
            <p:cNvSpPr>
              <a:spLocks/>
            </p:cNvSpPr>
            <p:nvPr/>
          </p:nvSpPr>
          <p:spPr bwMode="auto">
            <a:xfrm>
              <a:off x="5258922" y="2125758"/>
              <a:ext cx="675409" cy="675951"/>
            </a:xfrm>
            <a:prstGeom prst="ellipse">
              <a:avLst/>
            </a:prstGeom>
            <a:grpFill/>
            <a:ln>
              <a:noFill/>
            </a:ln>
            <a:extLst>
              <a:ext uri="{91240B29-F687-4F45-9708-019B960494DF}">
                <a14:hiddenLine xmlns:a14="http://schemas.microsoft.com/office/drawing/2010/main" w="25400" cap="flat">
                  <a:solidFill>
                    <a:schemeClr val="tx1">
                      <a:alpha val="89999"/>
                    </a:schemeClr>
                  </a:solidFill>
                  <a:miter lim="800000"/>
                  <a:headEnd type="none" w="med" len="med"/>
                  <a:tailEnd type="none" w="med" len="med"/>
                </a14:hiddenLine>
              </a:ext>
            </a:extLst>
          </p:spPr>
          <p:txBody>
            <a:bodyPr lIns="0" tIns="0" rIns="0" bIns="0"/>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sp>
          <p:nvSpPr>
            <p:cNvPr id="32" name="Freeform 11"/>
            <p:cNvSpPr>
              <a:spLocks noEditPoints="1"/>
            </p:cNvSpPr>
            <p:nvPr/>
          </p:nvSpPr>
          <p:spPr bwMode="auto">
            <a:xfrm>
              <a:off x="5442652" y="2316469"/>
              <a:ext cx="308223" cy="306972"/>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accent1"/>
            </a:solidFill>
            <a:ln>
              <a:noFill/>
            </a:ln>
          </p:spPr>
          <p:txBody>
            <a:bodyPr vert="horz" wrap="square" lIns="91330" tIns="45664" rIns="91330" bIns="45664" numCol="1" anchor="t" anchorCtr="0" compatLnSpc="1">
              <a:prstTxWarp prst="textNoShape">
                <a:avLst/>
              </a:prstTxWarp>
            </a:bodyPr>
            <a:lstStyle/>
            <a:p>
              <a:pPr algn="ctr" defTabSz="724824" fontAlgn="base">
                <a:spcBef>
                  <a:spcPct val="0"/>
                </a:spcBef>
                <a:spcAft>
                  <a:spcPct val="0"/>
                </a:spcAft>
                <a:defRPr/>
              </a:pPr>
              <a:endParaRPr lang="en-US" sz="2196" kern="0">
                <a:solidFill>
                  <a:srgbClr val="000000"/>
                </a:solidFill>
                <a:latin typeface="微软雅黑"/>
                <a:ea typeface="微软雅黑"/>
                <a:sym typeface="Gill Sans" charset="0"/>
              </a:endParaRPr>
            </a:p>
          </p:txBody>
        </p:sp>
      </p:grpSp>
      <p:sp>
        <p:nvSpPr>
          <p:cNvPr id="33" name="Rectangle 14"/>
          <p:cNvSpPr>
            <a:spLocks/>
          </p:cNvSpPr>
          <p:nvPr/>
        </p:nvSpPr>
        <p:spPr bwMode="auto">
          <a:xfrm>
            <a:off x="867922" y="1203615"/>
            <a:ext cx="7592510" cy="359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defTabSz="724824" fontAlgn="base">
              <a:lnSpc>
                <a:spcPct val="125000"/>
              </a:lnSpc>
              <a:spcBef>
                <a:spcPct val="0"/>
              </a:spcBef>
              <a:spcAft>
                <a:spcPct val="0"/>
              </a:spcAft>
            </a:pPr>
            <a:r>
              <a:rPr lang="zh-CN" altLang="en-US" sz="999" dirty="0">
                <a:solidFill>
                  <a:schemeClr val="tx2"/>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999" dirty="0">
                <a:solidFill>
                  <a:schemeClr val="tx2"/>
                </a:solidFill>
                <a:latin typeface="微软雅黑"/>
                <a:ea typeface="微软雅黑"/>
                <a:cs typeface="Lato Light" charset="0"/>
                <a:sym typeface="Lato Light" charset="0"/>
              </a:rPr>
              <a:t>200</a:t>
            </a:r>
            <a:r>
              <a:rPr lang="zh-CN" altLang="en-US" sz="999" dirty="0">
                <a:solidFill>
                  <a:schemeClr val="tx2"/>
                </a:solidFill>
                <a:latin typeface="微软雅黑"/>
                <a:ea typeface="微软雅黑"/>
                <a:cs typeface="Lato Light" charset="0"/>
                <a:sym typeface="Lato Light" charset="0"/>
              </a:rPr>
              <a:t>字以内，</a:t>
            </a:r>
            <a:endParaRPr lang="en-US" altLang="zh-CN" sz="999" dirty="0">
              <a:solidFill>
                <a:schemeClr val="tx2"/>
              </a:solidFill>
              <a:latin typeface="微软雅黑"/>
              <a:ea typeface="微软雅黑"/>
              <a:cs typeface="Lato Light" charset="0"/>
              <a:sym typeface="Lato Light" charset="0"/>
            </a:endParaRPr>
          </a:p>
          <a:p>
            <a:pPr algn="ctr" defTabSz="724824" fontAlgn="base">
              <a:lnSpc>
                <a:spcPct val="125000"/>
              </a:lnSpc>
              <a:spcBef>
                <a:spcPct val="0"/>
              </a:spcBef>
              <a:spcAft>
                <a:spcPct val="0"/>
              </a:spcAft>
            </a:pPr>
            <a:r>
              <a:rPr lang="zh-CN" altLang="en-US" sz="999" dirty="0">
                <a:solidFill>
                  <a:schemeClr val="tx2"/>
                </a:solidFill>
                <a:latin typeface="微软雅黑"/>
                <a:ea typeface="微软雅黑"/>
                <a:cs typeface="Lato Light" charset="0"/>
                <a:sym typeface="Lato Light" charset="0"/>
              </a:rPr>
              <a:t>据统计每页幻灯片的最好控制在</a:t>
            </a:r>
            <a:r>
              <a:rPr lang="en-US" altLang="zh-CN" sz="999" dirty="0">
                <a:solidFill>
                  <a:schemeClr val="tx2"/>
                </a:solidFill>
                <a:latin typeface="微软雅黑"/>
                <a:ea typeface="微软雅黑"/>
                <a:cs typeface="Lato Light" charset="0"/>
                <a:sym typeface="Lato Light" charset="0"/>
              </a:rPr>
              <a:t>5</a:t>
            </a:r>
            <a:r>
              <a:rPr lang="zh-CN" altLang="en-US" sz="999" dirty="0">
                <a:solidFill>
                  <a:schemeClr val="tx2"/>
                </a:solidFill>
                <a:latin typeface="微软雅黑"/>
                <a:ea typeface="微软雅黑"/>
                <a:cs typeface="Lato Light" charset="0"/>
                <a:sym typeface="Lato Light" charset="0"/>
              </a:rPr>
              <a:t>分钟之内。</a:t>
            </a:r>
            <a:endParaRPr lang="en-US" sz="999" dirty="0">
              <a:solidFill>
                <a:schemeClr val="tx2"/>
              </a:solidFill>
              <a:latin typeface="微软雅黑"/>
              <a:ea typeface="微软雅黑"/>
              <a:cs typeface="Lato Light" charset="0"/>
              <a:sym typeface="Lato Light" charset="0"/>
            </a:endParaRPr>
          </a:p>
        </p:txBody>
      </p:sp>
      <p:sp>
        <p:nvSpPr>
          <p:cNvPr id="35"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36" name="文本框 35"/>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37" name="直接连接符 36"/>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76433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outVertical)">
                                      <p:cBhvr>
                                        <p:cTn id="7" dur="500"/>
                                        <p:tgtEl>
                                          <p:spTgt spid="3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par>
                          <p:cTn id="48" fill="hold">
                            <p:stCondLst>
                              <p:cond delay="5500"/>
                            </p:stCondLst>
                            <p:childTnLst>
                              <p:par>
                                <p:cTn id="49" presetID="42"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53" presetClass="entr" presetSubtype="16"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500"/>
                                        <p:tgtEl>
                                          <p:spTgt spid="13"/>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childTnLst>
                          </p:cTn>
                        </p:par>
                        <p:par>
                          <p:cTn id="68" fill="hold">
                            <p:stCondLst>
                              <p:cond delay="8000"/>
                            </p:stCondLst>
                            <p:childTnLst>
                              <p:par>
                                <p:cTn id="69" presetID="42" presetClass="entr" presetSubtype="0"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1000"/>
                                        <p:tgtEl>
                                          <p:spTgt spid="9"/>
                                        </p:tgtEl>
                                      </p:cBhvr>
                                    </p:animEffect>
                                    <p:anim calcmode="lin" valueType="num">
                                      <p:cBhvr>
                                        <p:cTn id="72" dur="1000" fill="hold"/>
                                        <p:tgtEl>
                                          <p:spTgt spid="9"/>
                                        </p:tgtEl>
                                        <p:attrNameLst>
                                          <p:attrName>ppt_x</p:attrName>
                                        </p:attrNameLst>
                                      </p:cBhvr>
                                      <p:tavLst>
                                        <p:tav tm="0">
                                          <p:val>
                                            <p:strVal val="#ppt_x"/>
                                          </p:val>
                                        </p:tav>
                                        <p:tav tm="100000">
                                          <p:val>
                                            <p:strVal val="#ppt_x"/>
                                          </p:val>
                                        </p:tav>
                                      </p:tavLst>
                                    </p:anim>
                                    <p:anim calcmode="lin" valueType="num">
                                      <p:cBhvr>
                                        <p:cTn id="73" dur="1000" fill="hold"/>
                                        <p:tgtEl>
                                          <p:spTgt spid="9"/>
                                        </p:tgtEl>
                                        <p:attrNameLst>
                                          <p:attrName>ppt_y</p:attrName>
                                        </p:attrNameLst>
                                      </p:cBhvr>
                                      <p:tavLst>
                                        <p:tav tm="0">
                                          <p:val>
                                            <p:strVal val="#ppt_y+.1"/>
                                          </p:val>
                                        </p:tav>
                                        <p:tav tm="100000">
                                          <p:val>
                                            <p:strVal val="#ppt_y"/>
                                          </p:val>
                                        </p:tav>
                                      </p:tavLst>
                                    </p:anim>
                                  </p:childTnLst>
                                </p:cTn>
                              </p:par>
                            </p:childTnLst>
                          </p:cTn>
                        </p:par>
                        <p:par>
                          <p:cTn id="74" fill="hold">
                            <p:stCondLst>
                              <p:cond delay="9000"/>
                            </p:stCondLst>
                            <p:childTnLst>
                              <p:par>
                                <p:cTn id="75" presetID="53" presetClass="entr" presetSubtype="16"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p:cTn id="77" dur="500" fill="hold"/>
                                        <p:tgtEl>
                                          <p:spTgt spid="24"/>
                                        </p:tgtEl>
                                        <p:attrNameLst>
                                          <p:attrName>ppt_w</p:attrName>
                                        </p:attrNameLst>
                                      </p:cBhvr>
                                      <p:tavLst>
                                        <p:tav tm="0">
                                          <p:val>
                                            <p:fltVal val="0"/>
                                          </p:val>
                                        </p:tav>
                                        <p:tav tm="100000">
                                          <p:val>
                                            <p:strVal val="#ppt_w"/>
                                          </p:val>
                                        </p:tav>
                                      </p:tavLst>
                                    </p:anim>
                                    <p:anim calcmode="lin" valueType="num">
                                      <p:cBhvr>
                                        <p:cTn id="78" dur="500" fill="hold"/>
                                        <p:tgtEl>
                                          <p:spTgt spid="24"/>
                                        </p:tgtEl>
                                        <p:attrNameLst>
                                          <p:attrName>ppt_h</p:attrName>
                                        </p:attrNameLst>
                                      </p:cBhvr>
                                      <p:tavLst>
                                        <p:tav tm="0">
                                          <p:val>
                                            <p:fltVal val="0"/>
                                          </p:val>
                                        </p:tav>
                                        <p:tav tm="100000">
                                          <p:val>
                                            <p:strVal val="#ppt_h"/>
                                          </p:val>
                                        </p:tav>
                                      </p:tavLst>
                                    </p:anim>
                                    <p:animEffect transition="in" filter="fade">
                                      <p:cBhvr>
                                        <p:cTn id="79" dur="500"/>
                                        <p:tgtEl>
                                          <p:spTgt spid="24"/>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left)">
                                      <p:cBhvr>
                                        <p:cTn id="83" dur="500"/>
                                        <p:tgtEl>
                                          <p:spTgt spid="16"/>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6" grpId="0"/>
      <p:bldP spid="17" grpId="0"/>
      <p:bldP spid="19" grpId="0"/>
      <p:bldP spid="20"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4"/>
          <p:cNvSpPr>
            <a:spLocks noChangeArrowheads="1"/>
          </p:cNvSpPr>
          <p:nvPr>
            <p:custDataLst>
              <p:tags r:id="rId1"/>
            </p:custDataLst>
          </p:nvPr>
        </p:nvSpPr>
        <p:spPr bwMode="white">
          <a:xfrm>
            <a:off x="1004575" y="1709754"/>
            <a:ext cx="2181209" cy="1510068"/>
          </a:xfrm>
          <a:prstGeom prst="roundRect">
            <a:avLst>
              <a:gd name="adj" fmla="val 5304"/>
            </a:avLst>
          </a:prstGeom>
          <a:noFill/>
          <a:ln w="38100" cap="flat" cmpd="sng" algn="ctr">
            <a:solidFill>
              <a:schemeClr val="accent1"/>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微软雅黑" pitchFamily="34" charset="-122"/>
              <a:ea typeface="微软雅黑" pitchFamily="34" charset="-122"/>
            </a:endParaRPr>
          </a:p>
        </p:txBody>
      </p:sp>
      <p:sp>
        <p:nvSpPr>
          <p:cNvPr id="9" name="AutoShape 4"/>
          <p:cNvSpPr>
            <a:spLocks noChangeArrowheads="1"/>
          </p:cNvSpPr>
          <p:nvPr>
            <p:custDataLst>
              <p:tags r:id="rId2"/>
            </p:custDataLst>
          </p:nvPr>
        </p:nvSpPr>
        <p:spPr bwMode="white">
          <a:xfrm>
            <a:off x="3555787" y="1709754"/>
            <a:ext cx="2181209" cy="1510068"/>
          </a:xfrm>
          <a:prstGeom prst="roundRect">
            <a:avLst>
              <a:gd name="adj" fmla="val 7012"/>
            </a:avLst>
          </a:prstGeom>
          <a:noFill/>
          <a:ln w="38100" cap="flat" cmpd="sng" algn="ctr">
            <a:solidFill>
              <a:schemeClr val="accent1"/>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微软雅黑" pitchFamily="34" charset="-122"/>
              <a:ea typeface="微软雅黑" pitchFamily="34" charset="-122"/>
            </a:endParaRPr>
          </a:p>
        </p:txBody>
      </p:sp>
      <p:sp>
        <p:nvSpPr>
          <p:cNvPr id="10" name="AutoShape 3"/>
          <p:cNvSpPr>
            <a:spLocks noChangeArrowheads="1"/>
          </p:cNvSpPr>
          <p:nvPr/>
        </p:nvSpPr>
        <p:spPr bwMode="auto">
          <a:xfrm>
            <a:off x="3866929" y="1342709"/>
            <a:ext cx="1510068" cy="469799"/>
          </a:xfrm>
          <a:prstGeom prst="roundRect">
            <a:avLst/>
          </a:prstGeom>
          <a:solidFill>
            <a:schemeClr val="accent2"/>
          </a:solidFill>
          <a:ln w="25400" cap="flat" cmpd="sng" algn="ctr">
            <a:noFill/>
            <a:prstDash val="solid"/>
          </a:ln>
          <a:effectLst/>
        </p:spPr>
        <p:txBody>
          <a:bodyPr anchor="ctr">
            <a:sp3d/>
          </a:bodyPr>
          <a:lstStyle/>
          <a:p>
            <a:pPr algn="ctr" eaLnBrk="0" fontAlgn="ctr" hangingPunct="0">
              <a:buClr>
                <a:srgbClr val="FF0000"/>
              </a:buClr>
              <a:buSzPct val="70000"/>
              <a:defRPr/>
            </a:pPr>
            <a:endParaRPr lang="zh-CN" altLang="zh-CN" sz="1600" b="1" kern="0">
              <a:solidFill>
                <a:schemeClr val="bg2"/>
              </a:solidFill>
              <a:latin typeface="微软雅黑" pitchFamily="34" charset="-122"/>
              <a:ea typeface="微软雅黑" pitchFamily="34" charset="-122"/>
            </a:endParaRPr>
          </a:p>
        </p:txBody>
      </p:sp>
      <p:sp>
        <p:nvSpPr>
          <p:cNvPr id="11" name="TextBox 19"/>
          <p:cNvSpPr txBox="1"/>
          <p:nvPr/>
        </p:nvSpPr>
        <p:spPr bwMode="auto">
          <a:xfrm>
            <a:off x="3953248" y="1390323"/>
            <a:ext cx="1337431"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bg2"/>
                </a:solidFill>
                <a:latin typeface="微软雅黑" pitchFamily="34" charset="-122"/>
                <a:ea typeface="微软雅黑" pitchFamily="34" charset="-122"/>
              </a:rPr>
              <a:t>标题文字</a:t>
            </a:r>
            <a:endParaRPr lang="zh-CN" altLang="en-US" sz="1600" b="1" dirty="0">
              <a:solidFill>
                <a:schemeClr val="bg2"/>
              </a:solidFill>
              <a:latin typeface="微软雅黑" pitchFamily="34" charset="-122"/>
              <a:ea typeface="微软雅黑" pitchFamily="34" charset="-122"/>
            </a:endParaRPr>
          </a:p>
        </p:txBody>
      </p:sp>
      <p:sp>
        <p:nvSpPr>
          <p:cNvPr id="12" name="AutoShape 3"/>
          <p:cNvSpPr>
            <a:spLocks noChangeArrowheads="1"/>
          </p:cNvSpPr>
          <p:nvPr/>
        </p:nvSpPr>
        <p:spPr bwMode="auto">
          <a:xfrm>
            <a:off x="1315717" y="1342709"/>
            <a:ext cx="1510068" cy="469799"/>
          </a:xfrm>
          <a:prstGeom prst="roundRect">
            <a:avLst/>
          </a:prstGeom>
          <a:solidFill>
            <a:schemeClr val="accent2"/>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zh-CN" sz="1600" b="1" kern="0" dirty="0">
              <a:solidFill>
                <a:schemeClr val="bg2"/>
              </a:solidFill>
              <a:latin typeface="微软雅黑" pitchFamily="34" charset="-122"/>
              <a:ea typeface="微软雅黑" pitchFamily="34" charset="-122"/>
            </a:endParaRPr>
          </a:p>
        </p:txBody>
      </p:sp>
      <p:sp>
        <p:nvSpPr>
          <p:cNvPr id="13" name="TextBox 21"/>
          <p:cNvSpPr txBox="1"/>
          <p:nvPr/>
        </p:nvSpPr>
        <p:spPr bwMode="auto">
          <a:xfrm>
            <a:off x="1427519" y="1390323"/>
            <a:ext cx="1286465"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bg2"/>
                </a:solidFill>
                <a:latin typeface="微软雅黑" pitchFamily="34" charset="-122"/>
                <a:ea typeface="微软雅黑" pitchFamily="34" charset="-122"/>
              </a:rPr>
              <a:t>标题文字</a:t>
            </a:r>
            <a:endParaRPr lang="zh-CN" altLang="zh-CN" sz="1600" b="1" dirty="0">
              <a:solidFill>
                <a:schemeClr val="bg2"/>
              </a:solidFill>
              <a:latin typeface="微软雅黑" pitchFamily="34" charset="-122"/>
              <a:ea typeface="微软雅黑" pitchFamily="34" charset="-122"/>
            </a:endParaRPr>
          </a:p>
        </p:txBody>
      </p:sp>
      <p:sp>
        <p:nvSpPr>
          <p:cNvPr id="14" name="矩形 13"/>
          <p:cNvSpPr/>
          <p:nvPr/>
        </p:nvSpPr>
        <p:spPr>
          <a:xfrm>
            <a:off x="1033737" y="201107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15" name="矩形 14"/>
          <p:cNvSpPr/>
          <p:nvPr/>
        </p:nvSpPr>
        <p:spPr>
          <a:xfrm>
            <a:off x="1033737" y="257622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16" name="矩形 15"/>
          <p:cNvSpPr/>
          <p:nvPr/>
        </p:nvSpPr>
        <p:spPr>
          <a:xfrm>
            <a:off x="3584850" y="201107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17" name="矩形 16"/>
          <p:cNvSpPr/>
          <p:nvPr/>
        </p:nvSpPr>
        <p:spPr>
          <a:xfrm>
            <a:off x="3584850" y="257622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18" name="AutoShape 4"/>
          <p:cNvSpPr>
            <a:spLocks noChangeArrowheads="1"/>
          </p:cNvSpPr>
          <p:nvPr>
            <p:custDataLst>
              <p:tags r:id="rId3"/>
            </p:custDataLst>
          </p:nvPr>
        </p:nvSpPr>
        <p:spPr bwMode="white">
          <a:xfrm>
            <a:off x="6098942" y="1709754"/>
            <a:ext cx="2181209" cy="1510068"/>
          </a:xfrm>
          <a:prstGeom prst="roundRect">
            <a:avLst>
              <a:gd name="adj" fmla="val 7012"/>
            </a:avLst>
          </a:prstGeom>
          <a:noFill/>
          <a:ln w="38100" cap="flat" cmpd="sng" algn="ctr">
            <a:solidFill>
              <a:schemeClr val="accent1"/>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b="1" kern="0" dirty="0">
              <a:solidFill>
                <a:schemeClr val="tx2"/>
              </a:solidFill>
              <a:latin typeface="微软雅黑" pitchFamily="34" charset="-122"/>
              <a:ea typeface="微软雅黑" pitchFamily="34" charset="-122"/>
            </a:endParaRPr>
          </a:p>
        </p:txBody>
      </p:sp>
      <p:sp>
        <p:nvSpPr>
          <p:cNvPr id="19" name="AutoShape 3"/>
          <p:cNvSpPr>
            <a:spLocks noChangeArrowheads="1"/>
          </p:cNvSpPr>
          <p:nvPr/>
        </p:nvSpPr>
        <p:spPr bwMode="auto">
          <a:xfrm>
            <a:off x="6410084" y="1342709"/>
            <a:ext cx="1510068" cy="469799"/>
          </a:xfrm>
          <a:prstGeom prst="roundRect">
            <a:avLst/>
          </a:prstGeom>
          <a:solidFill>
            <a:schemeClr val="accent2"/>
          </a:solidFill>
          <a:ln w="25400" cap="flat" cmpd="sng" algn="ctr">
            <a:noFill/>
            <a:prstDash val="solid"/>
          </a:ln>
          <a:effectLst/>
        </p:spPr>
        <p:txBody>
          <a:bodyPr anchor="ctr">
            <a:sp3d/>
          </a:bodyPr>
          <a:lstStyle/>
          <a:p>
            <a:pPr algn="ctr" eaLnBrk="0" fontAlgn="ctr" hangingPunct="0">
              <a:buClr>
                <a:srgbClr val="FF0000"/>
              </a:buClr>
              <a:buSzPct val="70000"/>
              <a:defRPr/>
            </a:pPr>
            <a:endParaRPr lang="zh-CN" altLang="zh-CN" sz="1600" b="1" kern="0">
              <a:solidFill>
                <a:schemeClr val="bg2"/>
              </a:solidFill>
              <a:latin typeface="微软雅黑" pitchFamily="34" charset="-122"/>
              <a:ea typeface="微软雅黑" pitchFamily="34" charset="-122"/>
            </a:endParaRPr>
          </a:p>
        </p:txBody>
      </p:sp>
      <p:sp>
        <p:nvSpPr>
          <p:cNvPr id="20" name="TextBox 28"/>
          <p:cNvSpPr txBox="1"/>
          <p:nvPr/>
        </p:nvSpPr>
        <p:spPr bwMode="auto">
          <a:xfrm>
            <a:off x="6496403" y="1390323"/>
            <a:ext cx="1337431"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bg2"/>
                </a:solidFill>
                <a:latin typeface="微软雅黑" pitchFamily="34" charset="-122"/>
                <a:ea typeface="微软雅黑" pitchFamily="34" charset="-122"/>
              </a:rPr>
              <a:t>标题文字</a:t>
            </a:r>
            <a:endParaRPr lang="zh-CN" altLang="en-US" sz="1600" b="1" dirty="0">
              <a:solidFill>
                <a:schemeClr val="bg2"/>
              </a:solidFill>
              <a:latin typeface="微软雅黑" pitchFamily="34" charset="-122"/>
              <a:ea typeface="微软雅黑" pitchFamily="34" charset="-122"/>
            </a:endParaRPr>
          </a:p>
        </p:txBody>
      </p:sp>
      <p:sp>
        <p:nvSpPr>
          <p:cNvPr id="21" name="矩形 20"/>
          <p:cNvSpPr/>
          <p:nvPr/>
        </p:nvSpPr>
        <p:spPr>
          <a:xfrm>
            <a:off x="6128005" y="201107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22" name="矩形 21"/>
          <p:cNvSpPr/>
          <p:nvPr/>
        </p:nvSpPr>
        <p:spPr>
          <a:xfrm>
            <a:off x="6128005" y="2576229"/>
            <a:ext cx="2119037" cy="46166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endParaRPr lang="en-US" altLang="zh-CN" sz="1200" spc="50" dirty="0">
              <a:ln w="11430"/>
              <a:solidFill>
                <a:schemeClr val="tx2"/>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微软雅黑" pitchFamily="34" charset="-122"/>
                <a:ea typeface="微软雅黑" pitchFamily="34" charset="-122"/>
              </a:rPr>
              <a:t>点击添加文本</a:t>
            </a:r>
          </a:p>
        </p:txBody>
      </p:sp>
      <p:sp>
        <p:nvSpPr>
          <p:cNvPr id="23" name="TextBox 37"/>
          <p:cNvSpPr txBox="1"/>
          <p:nvPr/>
        </p:nvSpPr>
        <p:spPr>
          <a:xfrm>
            <a:off x="1259632" y="3812458"/>
            <a:ext cx="6696744" cy="400110"/>
          </a:xfrm>
          <a:prstGeom prst="rect">
            <a:avLst/>
          </a:prstGeom>
          <a:noFill/>
        </p:spPr>
        <p:txBody>
          <a:bodyPr wrap="square" rtlCol="0">
            <a:spAutoFit/>
          </a:bodyPr>
          <a:lstStyle/>
          <a:p>
            <a:r>
              <a:rPr lang="zh-CN" altLang="en-US" sz="1000" spc="-10" dirty="0" smtClean="0">
                <a:solidFill>
                  <a:schemeClr val="tx2"/>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tx2"/>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tx2"/>
                </a:solidFill>
                <a:latin typeface="微软雅黑" panose="020B0503020204020204" pitchFamily="34" charset="-122"/>
                <a:ea typeface="微软雅黑" panose="020B0503020204020204" pitchFamily="34" charset="-122"/>
              </a:rPr>
              <a:t>请</a:t>
            </a:r>
          </a:p>
        </p:txBody>
      </p:sp>
      <p:sp>
        <p:nvSpPr>
          <p:cNvPr id="24" name="TextBox 38"/>
          <p:cNvSpPr txBox="1"/>
          <p:nvPr/>
        </p:nvSpPr>
        <p:spPr>
          <a:xfrm>
            <a:off x="3779065" y="3435846"/>
            <a:ext cx="2054567" cy="338554"/>
          </a:xfrm>
          <a:prstGeom prst="rect">
            <a:avLst/>
          </a:prstGeom>
          <a:noFill/>
        </p:spPr>
        <p:txBody>
          <a:bodyPr wrap="square" rtlCol="0">
            <a:spAutoFit/>
          </a:bodyPr>
          <a:lstStyle/>
          <a:p>
            <a:r>
              <a:rPr lang="zh-CN" altLang="en-US" sz="1600" b="1" spc="-10" dirty="0" smtClean="0">
                <a:solidFill>
                  <a:schemeClr val="tx2"/>
                </a:solidFill>
                <a:latin typeface="微软雅黑" panose="020B0503020204020204" pitchFamily="34" charset="-122"/>
                <a:ea typeface="微软雅黑" panose="020B0503020204020204" pitchFamily="34" charset="-122"/>
              </a:rPr>
              <a:t>标题文字内容</a:t>
            </a:r>
          </a:p>
        </p:txBody>
      </p:sp>
      <p:sp>
        <p:nvSpPr>
          <p:cNvPr id="26"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7" name="文本框 26"/>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8" name="直接连接符 27"/>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00075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slide(fromBottom)">
                                      <p:cBhvr>
                                        <p:cTn id="14" dur="500"/>
                                        <p:tgtEl>
                                          <p:spTgt spid="13"/>
                                        </p:tgtEl>
                                      </p:cBhvr>
                                    </p:animEffect>
                                  </p:childTnLst>
                                </p:cTn>
                              </p:par>
                            </p:childTnLst>
                          </p:cTn>
                        </p:par>
                        <p:par>
                          <p:cTn id="15" fill="hold">
                            <p:stCondLst>
                              <p:cond delay="1500"/>
                            </p:stCondLst>
                            <p:childTnLst>
                              <p:par>
                                <p:cTn id="16" presetID="1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Top)">
                                      <p:cBhvr>
                                        <p:cTn id="18" dur="500"/>
                                        <p:tgtEl>
                                          <p:spTgt spid="8"/>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lide(fromBottom)">
                                      <p:cBhvr>
                                        <p:cTn id="22" dur="500"/>
                                        <p:tgtEl>
                                          <p:spTgt spid="14"/>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lide(fromBottom)">
                                      <p:cBhvr>
                                        <p:cTn id="26" dur="500"/>
                                        <p:tgtEl>
                                          <p:spTgt spid="15"/>
                                        </p:tgtEl>
                                      </p:cBhvr>
                                    </p:animEffect>
                                  </p:childTnLst>
                                </p:cTn>
                              </p:par>
                            </p:childTnLst>
                          </p:cTn>
                        </p:par>
                        <p:par>
                          <p:cTn id="27" fill="hold">
                            <p:stCondLst>
                              <p:cond delay="3000"/>
                            </p:stCondLst>
                            <p:childTnLst>
                              <p:par>
                                <p:cTn id="28" presetID="37"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900" decel="100000" fill="hold"/>
                                        <p:tgtEl>
                                          <p:spTgt spid="1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4" fill="hold">
                            <p:stCondLst>
                              <p:cond delay="4000"/>
                            </p:stCondLst>
                            <p:childTnLst>
                              <p:par>
                                <p:cTn id="35" presetID="1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Bottom)">
                                      <p:cBhvr>
                                        <p:cTn id="37" dur="500"/>
                                        <p:tgtEl>
                                          <p:spTgt spid="11"/>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slide(fromTop)">
                                      <p:cBhvr>
                                        <p:cTn id="41" dur="500"/>
                                        <p:tgtEl>
                                          <p:spTgt spid="9"/>
                                        </p:tgtEl>
                                      </p:cBhvr>
                                    </p:animEffect>
                                  </p:childTnLst>
                                </p:cTn>
                              </p:par>
                            </p:childTnLst>
                          </p:cTn>
                        </p:par>
                        <p:par>
                          <p:cTn id="42" fill="hold">
                            <p:stCondLst>
                              <p:cond delay="5000"/>
                            </p:stCondLst>
                            <p:childTnLst>
                              <p:par>
                                <p:cTn id="43" presetID="12" presetClass="entr" presetSubtype="4"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lide(fromBottom)">
                                      <p:cBhvr>
                                        <p:cTn id="45" dur="500"/>
                                        <p:tgtEl>
                                          <p:spTgt spid="16"/>
                                        </p:tgtEl>
                                      </p:cBhvr>
                                    </p:animEffect>
                                  </p:childTnLst>
                                </p:cTn>
                              </p:par>
                            </p:childTnLst>
                          </p:cTn>
                        </p:par>
                        <p:par>
                          <p:cTn id="46" fill="hold">
                            <p:stCondLst>
                              <p:cond delay="5500"/>
                            </p:stCondLst>
                            <p:childTnLst>
                              <p:par>
                                <p:cTn id="47" presetID="12" presetClass="entr" presetSubtype="4"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slide(fromBottom)">
                                      <p:cBhvr>
                                        <p:cTn id="49" dur="500"/>
                                        <p:tgtEl>
                                          <p:spTgt spid="17"/>
                                        </p:tgtEl>
                                      </p:cBhvr>
                                    </p:animEffect>
                                  </p:childTnLst>
                                </p:cTn>
                              </p:par>
                            </p:childTnLst>
                          </p:cTn>
                        </p:par>
                        <p:par>
                          <p:cTn id="50" fill="hold">
                            <p:stCondLst>
                              <p:cond delay="6000"/>
                            </p:stCondLst>
                            <p:childTnLst>
                              <p:par>
                                <p:cTn id="51" presetID="37"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900" decel="100000" fill="hold"/>
                                        <p:tgtEl>
                                          <p:spTgt spid="19"/>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57" fill="hold">
                            <p:stCondLst>
                              <p:cond delay="7000"/>
                            </p:stCondLst>
                            <p:childTnLst>
                              <p:par>
                                <p:cTn id="58" presetID="12" presetClass="entr" presetSubtype="4"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slide(fromBottom)">
                                      <p:cBhvr>
                                        <p:cTn id="60" dur="500"/>
                                        <p:tgtEl>
                                          <p:spTgt spid="20"/>
                                        </p:tgtEl>
                                      </p:cBhvr>
                                    </p:animEffect>
                                  </p:childTnLst>
                                </p:cTn>
                              </p:par>
                            </p:childTnLst>
                          </p:cTn>
                        </p:par>
                        <p:par>
                          <p:cTn id="61" fill="hold">
                            <p:stCondLst>
                              <p:cond delay="7500"/>
                            </p:stCondLst>
                            <p:childTnLst>
                              <p:par>
                                <p:cTn id="62" presetID="1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lide(fromTop)">
                                      <p:cBhvr>
                                        <p:cTn id="64" dur="500"/>
                                        <p:tgtEl>
                                          <p:spTgt spid="18"/>
                                        </p:tgtEl>
                                      </p:cBhvr>
                                    </p:animEffect>
                                  </p:childTnLst>
                                </p:cTn>
                              </p:par>
                            </p:childTnLst>
                          </p:cTn>
                        </p:par>
                        <p:par>
                          <p:cTn id="65" fill="hold">
                            <p:stCondLst>
                              <p:cond delay="8000"/>
                            </p:stCondLst>
                            <p:childTnLst>
                              <p:par>
                                <p:cTn id="66" presetID="12" presetClass="entr" presetSubtype="4"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slide(fromBottom)">
                                      <p:cBhvr>
                                        <p:cTn id="68" dur="500"/>
                                        <p:tgtEl>
                                          <p:spTgt spid="21"/>
                                        </p:tgtEl>
                                      </p:cBhvr>
                                    </p:animEffect>
                                  </p:childTnLst>
                                </p:cTn>
                              </p:par>
                            </p:childTnLst>
                          </p:cTn>
                        </p:par>
                        <p:par>
                          <p:cTn id="69" fill="hold">
                            <p:stCondLst>
                              <p:cond delay="8500"/>
                            </p:stCondLst>
                            <p:childTnLst>
                              <p:par>
                                <p:cTn id="70" presetID="12" presetClass="entr" presetSubtype="4"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slide(fromBottom)">
                                      <p:cBhvr>
                                        <p:cTn id="72" dur="500"/>
                                        <p:tgtEl>
                                          <p:spTgt spid="22"/>
                                        </p:tgtEl>
                                      </p:cBhvr>
                                    </p:animEffect>
                                  </p:childTnLst>
                                </p:cTn>
                              </p:par>
                            </p:childTnLst>
                          </p:cTn>
                        </p:par>
                        <p:par>
                          <p:cTn id="73" fill="hold">
                            <p:stCondLst>
                              <p:cond delay="9000"/>
                            </p:stCondLst>
                            <p:childTnLst>
                              <p:par>
                                <p:cTn id="74" presetID="42"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anim calcmode="lin" valueType="num">
                                      <p:cBhvr>
                                        <p:cTn id="77" dur="500" fill="hold"/>
                                        <p:tgtEl>
                                          <p:spTgt spid="24"/>
                                        </p:tgtEl>
                                        <p:attrNameLst>
                                          <p:attrName>ppt_x</p:attrName>
                                        </p:attrNameLst>
                                      </p:cBhvr>
                                      <p:tavLst>
                                        <p:tav tm="0">
                                          <p:val>
                                            <p:strVal val="#ppt_x"/>
                                          </p:val>
                                        </p:tav>
                                        <p:tav tm="100000">
                                          <p:val>
                                            <p:strVal val="#ppt_x"/>
                                          </p:val>
                                        </p:tav>
                                      </p:tavLst>
                                    </p:anim>
                                    <p:anim calcmode="lin" valueType="num">
                                      <p:cBhvr>
                                        <p:cTn id="78" dur="5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95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strVal val="#ppt_x"/>
                                          </p:val>
                                        </p:tav>
                                        <p:tav tm="100000">
                                          <p:val>
                                            <p:strVal val="#ppt_x"/>
                                          </p:val>
                                        </p:tav>
                                      </p:tavLst>
                                    </p:anim>
                                    <p:anim calcmode="lin" valueType="num">
                                      <p:cBhvr>
                                        <p:cTn id="8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animBg="1"/>
      <p:bldP spid="13" grpId="0"/>
      <p:bldP spid="14" grpId="0"/>
      <p:bldP spid="15" grpId="0"/>
      <p:bldP spid="16" grpId="0"/>
      <p:bldP spid="17" grpId="0"/>
      <p:bldP spid="18" grpId="0" animBg="1"/>
      <p:bldP spid="19" grpId="0" animBg="1"/>
      <p:bldP spid="20" grpId="0"/>
      <p:bldP spid="21" grpId="0"/>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8"/>
          <p:cNvSpPr txBox="1"/>
          <p:nvPr/>
        </p:nvSpPr>
        <p:spPr>
          <a:xfrm>
            <a:off x="2483768" y="2243535"/>
            <a:ext cx="4176464" cy="615553"/>
          </a:xfrm>
          <a:prstGeom prst="rect">
            <a:avLst/>
          </a:prstGeom>
          <a:noFill/>
        </p:spPr>
        <p:txBody>
          <a:bodyPr wrap="square" lIns="0" tIns="0" rIns="0" bIns="0" rtlCol="0">
            <a:spAutoFit/>
          </a:bodyPr>
          <a:lstStyle/>
          <a:p>
            <a:pPr algn="ctr"/>
            <a:r>
              <a:rPr lang="zh-CN" altLang="en-US" sz="4000" dirty="0" smtClean="0">
                <a:solidFill>
                  <a:srgbClr val="A6937B"/>
                </a:solidFill>
                <a:latin typeface="DFKai-SB" panose="03000509000000000000" pitchFamily="65" charset="-120"/>
                <a:ea typeface="DFKai-SB" panose="03000509000000000000" pitchFamily="65" charset="-120"/>
                <a:cs typeface="+mn-ea"/>
                <a:sym typeface="+mn-lt"/>
              </a:rPr>
              <a:t>添加章节标题</a:t>
            </a:r>
            <a:endParaRPr lang="en-GB" altLang="zh-CN" sz="4000" dirty="0">
              <a:solidFill>
                <a:srgbClr val="A6937B"/>
              </a:solidFill>
              <a:latin typeface="DFKai-SB" panose="03000509000000000000" pitchFamily="65" charset="-120"/>
              <a:ea typeface="DFKai-SB" panose="03000509000000000000" pitchFamily="65" charset="-120"/>
              <a:cs typeface="+mn-ea"/>
              <a:sym typeface="+mn-lt"/>
            </a:endParaRPr>
          </a:p>
        </p:txBody>
      </p:sp>
      <p:sp>
        <p:nvSpPr>
          <p:cNvPr id="8" name="TextBox 49"/>
          <p:cNvSpPr txBox="1"/>
          <p:nvPr/>
        </p:nvSpPr>
        <p:spPr>
          <a:xfrm>
            <a:off x="3181931" y="2952695"/>
            <a:ext cx="2780138" cy="123111"/>
          </a:xfrm>
          <a:prstGeom prst="rect">
            <a:avLst/>
          </a:prstGeom>
          <a:noFill/>
        </p:spPr>
        <p:txBody>
          <a:bodyPr wrap="square" lIns="0" tIns="0" rIns="0" bIns="0" rtlCol="0">
            <a:spAutoFit/>
          </a:bodyPr>
          <a:lstStyle/>
          <a:p>
            <a:pPr algn="ctr" eaLnBrk="0" hangingPunct="0"/>
            <a:r>
              <a:rPr lang="zh-CN" altLang="en-US" sz="800" dirty="0">
                <a:solidFill>
                  <a:schemeClr val="tx2"/>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64" name="TextBox 48"/>
          <p:cNvSpPr txBox="1"/>
          <p:nvPr/>
        </p:nvSpPr>
        <p:spPr>
          <a:xfrm>
            <a:off x="3829707" y="1059582"/>
            <a:ext cx="1484586" cy="1231106"/>
          </a:xfrm>
          <a:prstGeom prst="rect">
            <a:avLst/>
          </a:prstGeom>
          <a:noFill/>
        </p:spPr>
        <p:txBody>
          <a:bodyPr wrap="square" lIns="0" tIns="0" rIns="0" bIns="0" rtlCol="0">
            <a:spAutoFit/>
          </a:bodyPr>
          <a:lstStyle/>
          <a:p>
            <a:pPr algn="ctr"/>
            <a:r>
              <a:rPr lang="en-US" altLang="zh-CN" sz="8000" dirty="0" smtClean="0">
                <a:solidFill>
                  <a:schemeClr val="accent1"/>
                </a:solidFill>
                <a:latin typeface="OCR A Extended" panose="02010509020102010303" pitchFamily="50" charset="0"/>
                <a:ea typeface="华康雅宋体W9(P)" panose="02020900000000000000" pitchFamily="18" charset="-122"/>
                <a:cs typeface="+mn-ea"/>
                <a:sym typeface="+mn-lt"/>
              </a:rPr>
              <a:t>03</a:t>
            </a:r>
            <a:endParaRPr lang="en-GB" altLang="zh-CN" sz="8000" dirty="0">
              <a:solidFill>
                <a:schemeClr val="accent1"/>
              </a:solidFill>
              <a:latin typeface="OCR A Extended" panose="02010509020102010303" pitchFamily="50" charset="0"/>
              <a:ea typeface="华康雅宋体W9(P)" panose="02020900000000000000" pitchFamily="18" charset="-122"/>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1" y="2427746"/>
            <a:ext cx="1353292" cy="1944229"/>
          </a:xfrm>
          <a:prstGeom prst="rect">
            <a:avLst/>
          </a:prstGeom>
        </p:spPr>
      </p:pic>
    </p:spTree>
    <p:extLst>
      <p:ext uri="{BB962C8B-B14F-4D97-AF65-F5344CB8AC3E}">
        <p14:creationId xmlns:p14="http://schemas.microsoft.com/office/powerpoint/2010/main" val="36458681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childTnLst>
                          </p:cTn>
                        </p:par>
                        <p:par>
                          <p:cTn id="14" fill="hold">
                            <p:stCondLst>
                              <p:cond delay="100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64"/>
                                        </p:tgtEl>
                                      </p:cBhvr>
                                    </p:animEffect>
                                    <p:animScale>
                                      <p:cBhvr>
                                        <p:cTn id="17" dur="250" autoRev="1" fill="hold"/>
                                        <p:tgtEl>
                                          <p:spTgt spid="64"/>
                                        </p:tgtEl>
                                      </p:cBhvr>
                                      <p:by x="105000" y="105000"/>
                                    </p:animScale>
                                  </p:childTnLst>
                                </p:cTn>
                              </p:par>
                            </p:childTnLst>
                          </p:cTn>
                        </p:par>
                        <p:par>
                          <p:cTn id="18" fill="hold">
                            <p:stCondLst>
                              <p:cond delay="15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7"/>
                                        </p:tgtEl>
                                        <p:attrNameLst>
                                          <p:attrName>style.visibility</p:attrName>
                                        </p:attrNameLst>
                                      </p:cBhvr>
                                      <p:to>
                                        <p:strVal val="visible"/>
                                      </p:to>
                                    </p:set>
                                    <p:animEffect transition="in" filter="wipe(left)">
                                      <p:cBhvr>
                                        <p:cTn id="21" dur="200"/>
                                        <p:tgtEl>
                                          <p:spTgt spid="7"/>
                                        </p:tgtEl>
                                      </p:cBhvr>
                                    </p:animEffect>
                                  </p:childTnLst>
                                </p:cTn>
                              </p:par>
                            </p:childTnLst>
                          </p:cTn>
                        </p:par>
                        <p:par>
                          <p:cTn id="22" fill="hold">
                            <p:stCondLst>
                              <p:cond delay="20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childTnLst>
                          </p:cTn>
                        </p:par>
                        <p:par>
                          <p:cTn id="26" fill="hold">
                            <p:stCondLst>
                              <p:cond delay="25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8"/>
                                        </p:tgtEl>
                                        <p:attrNameLst>
                                          <p:attrName>style.visibility</p:attrName>
                                        </p:attrNameLst>
                                      </p:cBhvr>
                                      <p:to>
                                        <p:strVal val="visible"/>
                                      </p:to>
                                    </p:set>
                                    <p:animEffect transition="in" filter="wipe(left)">
                                      <p:cBhvr>
                                        <p:cTn id="29"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64" grpId="0"/>
      <p:bldP spid="6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308023" y="1695667"/>
            <a:ext cx="4127179" cy="512659"/>
            <a:chOff x="11027753" y="2126774"/>
            <a:chExt cx="5508613" cy="684076"/>
          </a:xfrm>
        </p:grpSpPr>
        <p:cxnSp>
          <p:nvCxnSpPr>
            <p:cNvPr id="27" name="直接连接符 26"/>
            <p:cNvCxnSpPr/>
            <p:nvPr/>
          </p:nvCxnSpPr>
          <p:spPr>
            <a:xfrm>
              <a:off x="11711830" y="2468812"/>
              <a:ext cx="4824536" cy="0"/>
            </a:xfrm>
            <a:prstGeom prst="lin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28" name="椭圆 27"/>
            <p:cNvSpPr/>
            <p:nvPr/>
          </p:nvSpPr>
          <p:spPr>
            <a:xfrm>
              <a:off x="11027753" y="2126774"/>
              <a:ext cx="684075"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97" dirty="0">
                  <a:solidFill>
                    <a:schemeClr val="bg1"/>
                  </a:solidFill>
                  <a:latin typeface="Impact" panose="020B0806030902050204" pitchFamily="34" charset="0"/>
                </a:rPr>
                <a:t>1</a:t>
              </a:r>
              <a:endParaRPr lang="zh-CN" altLang="en-US" sz="2697" dirty="0">
                <a:solidFill>
                  <a:schemeClr val="bg1"/>
                </a:solidFill>
                <a:latin typeface="Impact" panose="020B0806030902050204" pitchFamily="34" charset="0"/>
              </a:endParaRPr>
            </a:p>
          </p:txBody>
        </p:sp>
      </p:grpSp>
      <p:grpSp>
        <p:nvGrpSpPr>
          <p:cNvPr id="29" name="组合 28"/>
          <p:cNvGrpSpPr/>
          <p:nvPr/>
        </p:nvGrpSpPr>
        <p:grpSpPr>
          <a:xfrm>
            <a:off x="1308026" y="3723878"/>
            <a:ext cx="4228984" cy="512659"/>
            <a:chOff x="11027754" y="2126774"/>
            <a:chExt cx="5644495" cy="684076"/>
          </a:xfrm>
          <a:solidFill>
            <a:srgbClr val="AECD7A"/>
          </a:solidFill>
        </p:grpSpPr>
        <p:cxnSp>
          <p:nvCxnSpPr>
            <p:cNvPr id="30" name="直接连接符 29"/>
            <p:cNvCxnSpPr/>
            <p:nvPr/>
          </p:nvCxnSpPr>
          <p:spPr>
            <a:xfrm>
              <a:off x="11747661" y="2423445"/>
              <a:ext cx="4924588" cy="1696"/>
            </a:xfrm>
            <a:prstGeom prst="lin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31" name="椭圆 30"/>
            <p:cNvSpPr/>
            <p:nvPr/>
          </p:nvSpPr>
          <p:spPr>
            <a:xfrm>
              <a:off x="11027754" y="2126774"/>
              <a:ext cx="684076"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97" dirty="0">
                  <a:solidFill>
                    <a:schemeClr val="bg1"/>
                  </a:solidFill>
                  <a:latin typeface="Impact" panose="020B0806030902050204" pitchFamily="34" charset="0"/>
                </a:rPr>
                <a:t>4</a:t>
              </a:r>
              <a:endParaRPr lang="zh-CN" altLang="en-US" sz="2697" dirty="0">
                <a:solidFill>
                  <a:schemeClr val="bg1"/>
                </a:solidFill>
                <a:latin typeface="Impact" panose="020B0806030902050204" pitchFamily="34" charset="0"/>
              </a:endParaRPr>
            </a:p>
          </p:txBody>
        </p:sp>
      </p:grpSp>
      <p:grpSp>
        <p:nvGrpSpPr>
          <p:cNvPr id="32" name="组合 31"/>
          <p:cNvGrpSpPr/>
          <p:nvPr/>
        </p:nvGrpSpPr>
        <p:grpSpPr>
          <a:xfrm>
            <a:off x="1308024" y="3047807"/>
            <a:ext cx="3803477" cy="512659"/>
            <a:chOff x="11027754" y="2126774"/>
            <a:chExt cx="5076564" cy="684076"/>
          </a:xfrm>
          <a:solidFill>
            <a:srgbClr val="AECD7A"/>
          </a:solidFill>
        </p:grpSpPr>
        <p:cxnSp>
          <p:nvCxnSpPr>
            <p:cNvPr id="33" name="直接连接符 32"/>
            <p:cNvCxnSpPr/>
            <p:nvPr/>
          </p:nvCxnSpPr>
          <p:spPr>
            <a:xfrm>
              <a:off x="11711830" y="2468812"/>
              <a:ext cx="4392488" cy="0"/>
            </a:xfrm>
            <a:prstGeom prst="lin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34" name="椭圆 33"/>
            <p:cNvSpPr/>
            <p:nvPr/>
          </p:nvSpPr>
          <p:spPr>
            <a:xfrm>
              <a:off x="11027754" y="2126774"/>
              <a:ext cx="684076"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97" dirty="0">
                  <a:solidFill>
                    <a:schemeClr val="bg1"/>
                  </a:solidFill>
                  <a:latin typeface="Impact" panose="020B0806030902050204" pitchFamily="34" charset="0"/>
                </a:rPr>
                <a:t>3</a:t>
              </a:r>
              <a:endParaRPr lang="zh-CN" altLang="en-US" sz="2697" dirty="0">
                <a:solidFill>
                  <a:schemeClr val="bg1"/>
                </a:solidFill>
                <a:latin typeface="Impact" panose="020B0806030902050204" pitchFamily="34" charset="0"/>
              </a:endParaRPr>
            </a:p>
          </p:txBody>
        </p:sp>
      </p:grpSp>
      <p:grpSp>
        <p:nvGrpSpPr>
          <p:cNvPr id="35" name="组合 34"/>
          <p:cNvGrpSpPr/>
          <p:nvPr/>
        </p:nvGrpSpPr>
        <p:grpSpPr>
          <a:xfrm>
            <a:off x="1308024" y="2371737"/>
            <a:ext cx="3803477" cy="512659"/>
            <a:chOff x="11027754" y="2126774"/>
            <a:chExt cx="5076564" cy="684076"/>
          </a:xfrm>
        </p:grpSpPr>
        <p:cxnSp>
          <p:nvCxnSpPr>
            <p:cNvPr id="36" name="直接连接符 35"/>
            <p:cNvCxnSpPr/>
            <p:nvPr/>
          </p:nvCxnSpPr>
          <p:spPr>
            <a:xfrm>
              <a:off x="11711830" y="2468812"/>
              <a:ext cx="4392488" cy="0"/>
            </a:xfrm>
            <a:prstGeom prst="lin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37" name="椭圆 36"/>
            <p:cNvSpPr/>
            <p:nvPr/>
          </p:nvSpPr>
          <p:spPr>
            <a:xfrm>
              <a:off x="11027754" y="2126774"/>
              <a:ext cx="684076" cy="684076"/>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697" dirty="0">
                  <a:solidFill>
                    <a:schemeClr val="bg1"/>
                  </a:solidFill>
                  <a:latin typeface="Impact" panose="020B0806030902050204" pitchFamily="34" charset="0"/>
                </a:rPr>
                <a:t>2</a:t>
              </a:r>
              <a:endParaRPr lang="zh-CN" altLang="en-US" sz="2697" dirty="0">
                <a:solidFill>
                  <a:schemeClr val="bg1"/>
                </a:solidFill>
                <a:latin typeface="Impact" panose="020B0806030902050204" pitchFamily="34" charset="0"/>
              </a:endParaRPr>
            </a:p>
          </p:txBody>
        </p:sp>
      </p:grpSp>
      <p:sp>
        <p:nvSpPr>
          <p:cNvPr id="38" name="椭圆 37"/>
          <p:cNvSpPr/>
          <p:nvPr/>
        </p:nvSpPr>
        <p:spPr>
          <a:xfrm>
            <a:off x="5075667" y="1448392"/>
            <a:ext cx="2966923" cy="296769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09" tIns="34253" rIns="68509" bIns="34253" rtlCol="0" anchor="ctr"/>
          <a:lstStyle/>
          <a:p>
            <a:pPr algn="ctr"/>
            <a:endParaRPr lang="zh-CN" altLang="en-US" sz="2398"/>
          </a:p>
        </p:txBody>
      </p:sp>
      <p:sp>
        <p:nvSpPr>
          <p:cNvPr id="39" name="TextBox 103"/>
          <p:cNvSpPr txBox="1"/>
          <p:nvPr/>
        </p:nvSpPr>
        <p:spPr>
          <a:xfrm>
            <a:off x="5399203" y="1916021"/>
            <a:ext cx="2319850" cy="2033210"/>
          </a:xfrm>
          <a:prstGeom prst="rect">
            <a:avLst/>
          </a:prstGeom>
          <a:noFill/>
        </p:spPr>
        <p:txBody>
          <a:bodyPr wrap="square" lIns="68509" tIns="34253" rIns="68509" bIns="34253">
            <a:spAutoFit/>
          </a:bodyPr>
          <a:lstStyle/>
          <a:p>
            <a:pPr indent="72820">
              <a:lnSpc>
                <a:spcPct val="133000"/>
              </a:lnSpc>
              <a:defRPr/>
            </a:pPr>
            <a:r>
              <a:rPr lang="zh-CN" altLang="en-US" sz="12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a:t>
            </a:r>
          </a:p>
        </p:txBody>
      </p:sp>
      <p:sp>
        <p:nvSpPr>
          <p:cNvPr id="40" name="TextBox 104"/>
          <p:cNvSpPr txBox="1"/>
          <p:nvPr/>
        </p:nvSpPr>
        <p:spPr>
          <a:xfrm>
            <a:off x="1871029" y="1601480"/>
            <a:ext cx="3564173" cy="290005"/>
          </a:xfrm>
          <a:prstGeom prst="rect">
            <a:avLst/>
          </a:prstGeom>
          <a:noFill/>
        </p:spPr>
        <p:txBody>
          <a:bodyPr wrap="square" lIns="68509" tIns="34253" rIns="68509" bIns="34253">
            <a:spAutoFit/>
          </a:bodyPr>
          <a:lstStyle/>
          <a:p>
            <a:pPr>
              <a:lnSpc>
                <a:spcPct val="133000"/>
              </a:lnSpc>
              <a:defRPr/>
            </a:pPr>
            <a:r>
              <a:rPr lang="zh-CN" altLang="en-US" sz="1200" dirty="0">
                <a:solidFill>
                  <a:schemeClr val="tx2"/>
                </a:solidFill>
                <a:latin typeface="微软雅黑" pitchFamily="34" charset="-122"/>
                <a:ea typeface="微软雅黑" pitchFamily="34" charset="-122"/>
                <a:sym typeface="微软雅黑" pitchFamily="34" charset="-122"/>
              </a:rPr>
              <a:t>点击此处添加文字描述，点击此处添加文字描述</a:t>
            </a:r>
            <a:endParaRPr lang="zh-CN" altLang="en-US" sz="1200" dirty="0">
              <a:solidFill>
                <a:schemeClr val="tx2"/>
              </a:solidFill>
              <a:latin typeface="微软雅黑" pitchFamily="34" charset="-122"/>
              <a:ea typeface="微软雅黑" pitchFamily="34" charset="-122"/>
            </a:endParaRPr>
          </a:p>
        </p:txBody>
      </p:sp>
      <p:sp>
        <p:nvSpPr>
          <p:cNvPr id="41" name="TextBox 105"/>
          <p:cNvSpPr txBox="1"/>
          <p:nvPr/>
        </p:nvSpPr>
        <p:spPr>
          <a:xfrm>
            <a:off x="1871031" y="2291736"/>
            <a:ext cx="3240471" cy="290005"/>
          </a:xfrm>
          <a:prstGeom prst="rect">
            <a:avLst/>
          </a:prstGeom>
          <a:noFill/>
        </p:spPr>
        <p:txBody>
          <a:bodyPr wrap="square" lIns="68509" tIns="34253" rIns="68509" bIns="34253">
            <a:spAutoFit/>
          </a:bodyPr>
          <a:lstStyle/>
          <a:p>
            <a:pPr>
              <a:lnSpc>
                <a:spcPct val="133000"/>
              </a:lnSpc>
              <a:defRPr/>
            </a:pPr>
            <a:r>
              <a:rPr lang="zh-CN" altLang="en-US" sz="1200" dirty="0">
                <a:solidFill>
                  <a:schemeClr val="tx2"/>
                </a:solidFill>
                <a:latin typeface="微软雅黑" pitchFamily="34" charset="-122"/>
                <a:ea typeface="微软雅黑" pitchFamily="34" charset="-122"/>
                <a:sym typeface="微软雅黑" pitchFamily="34" charset="-122"/>
              </a:rPr>
              <a:t>点击此处添加文字描述，点击此处添加文字描</a:t>
            </a:r>
            <a:endParaRPr lang="zh-CN" altLang="en-US" sz="1200" dirty="0">
              <a:solidFill>
                <a:schemeClr val="tx2"/>
              </a:solidFill>
              <a:latin typeface="微软雅黑" pitchFamily="34" charset="-122"/>
              <a:ea typeface="微软雅黑" pitchFamily="34" charset="-122"/>
            </a:endParaRPr>
          </a:p>
        </p:txBody>
      </p:sp>
      <p:sp>
        <p:nvSpPr>
          <p:cNvPr id="42" name="TextBox 106"/>
          <p:cNvSpPr txBox="1"/>
          <p:nvPr/>
        </p:nvSpPr>
        <p:spPr>
          <a:xfrm>
            <a:off x="1847395" y="2948804"/>
            <a:ext cx="3240474" cy="314680"/>
          </a:xfrm>
          <a:prstGeom prst="rect">
            <a:avLst/>
          </a:prstGeom>
          <a:noFill/>
        </p:spPr>
        <p:txBody>
          <a:bodyPr wrap="square" lIns="68509" tIns="34253" rIns="68509" bIns="34253">
            <a:spAutoFit/>
          </a:bodyPr>
          <a:lstStyle/>
          <a:p>
            <a:pPr>
              <a:lnSpc>
                <a:spcPct val="133000"/>
              </a:lnSpc>
              <a:defRPr/>
            </a:pPr>
            <a:r>
              <a:rPr lang="zh-CN" altLang="en-US" sz="1200" dirty="0">
                <a:solidFill>
                  <a:schemeClr val="tx2"/>
                </a:solidFill>
                <a:latin typeface="微软雅黑" pitchFamily="34" charset="-122"/>
                <a:ea typeface="微软雅黑" pitchFamily="34" charset="-122"/>
                <a:sym typeface="微软雅黑" pitchFamily="34" charset="-122"/>
              </a:rPr>
              <a:t>点击此处添加文字描述，点击此处添加文字描</a:t>
            </a:r>
          </a:p>
        </p:txBody>
      </p:sp>
      <p:sp>
        <p:nvSpPr>
          <p:cNvPr id="43" name="TextBox 107"/>
          <p:cNvSpPr txBox="1"/>
          <p:nvPr/>
        </p:nvSpPr>
        <p:spPr>
          <a:xfrm>
            <a:off x="1871030" y="3606955"/>
            <a:ext cx="3726023" cy="314680"/>
          </a:xfrm>
          <a:prstGeom prst="rect">
            <a:avLst/>
          </a:prstGeom>
          <a:noFill/>
        </p:spPr>
        <p:txBody>
          <a:bodyPr wrap="square" lIns="68509" tIns="34253" rIns="68509" bIns="34253">
            <a:spAutoFit/>
          </a:bodyPr>
          <a:lstStyle/>
          <a:p>
            <a:pPr>
              <a:lnSpc>
                <a:spcPct val="133000"/>
              </a:lnSpc>
              <a:defRPr/>
            </a:pPr>
            <a:r>
              <a:rPr lang="zh-CN" altLang="en-US" sz="1200" dirty="0">
                <a:solidFill>
                  <a:schemeClr val="tx2"/>
                </a:solidFill>
                <a:latin typeface="微软雅黑" pitchFamily="34" charset="-122"/>
                <a:ea typeface="微软雅黑" pitchFamily="34" charset="-122"/>
                <a:sym typeface="微软雅黑" pitchFamily="34" charset="-122"/>
              </a:rPr>
              <a:t>点击此处添加文字描述，点击此处添加文字描</a:t>
            </a:r>
          </a:p>
        </p:txBody>
      </p:sp>
      <p:sp>
        <p:nvSpPr>
          <p:cNvPr id="21"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2" name="文本框 21"/>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3" name="直接连接符 22"/>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47843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2000"/>
                                        <p:tgtEl>
                                          <p:spTgt spid="38"/>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par>
                                <p:cTn id="14" presetID="8" presetClass="emph" presetSubtype="0" fill="hold" grpId="1" nodeType="withEffect">
                                  <p:stCondLst>
                                    <p:cond delay="0"/>
                                  </p:stCondLst>
                                  <p:childTnLst>
                                    <p:animRot by="21600000">
                                      <p:cBhvr>
                                        <p:cTn id="15" dur="500" fill="hold"/>
                                        <p:tgtEl>
                                          <p:spTgt spid="39"/>
                                        </p:tgtEl>
                                        <p:attrNameLst>
                                          <p:attrName>r</p:attrName>
                                        </p:attrNameLst>
                                      </p:cBhvr>
                                    </p:animRot>
                                  </p:childTnLst>
                                </p:cTn>
                              </p:par>
                            </p:childTnLst>
                          </p:cTn>
                        </p:par>
                        <p:par>
                          <p:cTn id="16" fill="hold">
                            <p:stCondLst>
                              <p:cond delay="2500"/>
                            </p:stCondLst>
                            <p:childTnLst>
                              <p:par>
                                <p:cTn id="17" presetID="12" presetClass="entr" presetSubtype="2"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p:tgtEl>
                                          <p:spTgt spid="26"/>
                                        </p:tgtEl>
                                        <p:attrNameLst>
                                          <p:attrName>ppt_x</p:attrName>
                                        </p:attrNameLst>
                                      </p:cBhvr>
                                      <p:tavLst>
                                        <p:tav tm="0">
                                          <p:val>
                                            <p:strVal val="#ppt_x+#ppt_w*1.125000"/>
                                          </p:val>
                                        </p:tav>
                                        <p:tav tm="100000">
                                          <p:val>
                                            <p:strVal val="#ppt_x"/>
                                          </p:val>
                                        </p:tav>
                                      </p:tavLst>
                                    </p:anim>
                                    <p:animEffect transition="in" filter="wipe(left)">
                                      <p:cBhvr>
                                        <p:cTn id="20" dur="500"/>
                                        <p:tgtEl>
                                          <p:spTgt spid="26"/>
                                        </p:tgtEl>
                                      </p:cBhvr>
                                    </p:animEffect>
                                  </p:childTnLst>
                                </p:cTn>
                              </p:par>
                            </p:childTnLst>
                          </p:cTn>
                        </p:par>
                        <p:par>
                          <p:cTn id="21" fill="hold">
                            <p:stCondLst>
                              <p:cond delay="3000"/>
                            </p:stCondLst>
                            <p:childTnLst>
                              <p:par>
                                <p:cTn id="22" presetID="12" presetClass="entr" presetSubtype="2"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p:tgtEl>
                                          <p:spTgt spid="35"/>
                                        </p:tgtEl>
                                        <p:attrNameLst>
                                          <p:attrName>ppt_x</p:attrName>
                                        </p:attrNameLst>
                                      </p:cBhvr>
                                      <p:tavLst>
                                        <p:tav tm="0">
                                          <p:val>
                                            <p:strVal val="#ppt_x+#ppt_w*1.125000"/>
                                          </p:val>
                                        </p:tav>
                                        <p:tav tm="100000">
                                          <p:val>
                                            <p:strVal val="#ppt_x"/>
                                          </p:val>
                                        </p:tav>
                                      </p:tavLst>
                                    </p:anim>
                                    <p:animEffect transition="in" filter="wipe(left)">
                                      <p:cBhvr>
                                        <p:cTn id="25" dur="500"/>
                                        <p:tgtEl>
                                          <p:spTgt spid="35"/>
                                        </p:tgtEl>
                                      </p:cBhvr>
                                    </p:animEffect>
                                  </p:childTnLst>
                                </p:cTn>
                              </p:par>
                            </p:childTnLst>
                          </p:cTn>
                        </p:par>
                        <p:par>
                          <p:cTn id="26" fill="hold">
                            <p:stCondLst>
                              <p:cond delay="3500"/>
                            </p:stCondLst>
                            <p:childTnLst>
                              <p:par>
                                <p:cTn id="27" presetID="12" presetClass="entr" presetSubtype="2"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p:tgtEl>
                                          <p:spTgt spid="32"/>
                                        </p:tgtEl>
                                        <p:attrNameLst>
                                          <p:attrName>ppt_x</p:attrName>
                                        </p:attrNameLst>
                                      </p:cBhvr>
                                      <p:tavLst>
                                        <p:tav tm="0">
                                          <p:val>
                                            <p:strVal val="#ppt_x+#ppt_w*1.125000"/>
                                          </p:val>
                                        </p:tav>
                                        <p:tav tm="100000">
                                          <p:val>
                                            <p:strVal val="#ppt_x"/>
                                          </p:val>
                                        </p:tav>
                                      </p:tavLst>
                                    </p:anim>
                                    <p:animEffect transition="in" filter="wipe(left)">
                                      <p:cBhvr>
                                        <p:cTn id="30" dur="500"/>
                                        <p:tgtEl>
                                          <p:spTgt spid="32"/>
                                        </p:tgtEl>
                                      </p:cBhvr>
                                    </p:animEffect>
                                  </p:childTnLst>
                                </p:cTn>
                              </p:par>
                            </p:childTnLst>
                          </p:cTn>
                        </p:par>
                        <p:par>
                          <p:cTn id="31" fill="hold">
                            <p:stCondLst>
                              <p:cond delay="4000"/>
                            </p:stCondLst>
                            <p:childTnLst>
                              <p:par>
                                <p:cTn id="32" presetID="12" presetClass="entr" presetSubtype="2" fill="hold" nodeType="after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ppt_x</p:attrName>
                                        </p:attrNameLst>
                                      </p:cBhvr>
                                      <p:tavLst>
                                        <p:tav tm="0">
                                          <p:val>
                                            <p:strVal val="#ppt_x+#ppt_w*1.125000"/>
                                          </p:val>
                                        </p:tav>
                                        <p:tav tm="100000">
                                          <p:val>
                                            <p:strVal val="#ppt_x"/>
                                          </p:val>
                                        </p:tav>
                                      </p:tavLst>
                                    </p:anim>
                                    <p:animEffect transition="in" filter="wipe(left)">
                                      <p:cBhvr>
                                        <p:cTn id="35" dur="500"/>
                                        <p:tgtEl>
                                          <p:spTgt spid="29"/>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randombar(horizontal)">
                                      <p:cBhvr>
                                        <p:cTn id="39" dur="500"/>
                                        <p:tgtEl>
                                          <p:spTgt spid="40"/>
                                        </p:tgtEl>
                                      </p:cBhvr>
                                    </p:animEffect>
                                  </p:childTnLst>
                                </p:cTn>
                              </p:par>
                            </p:childTnLst>
                          </p:cTn>
                        </p:par>
                        <p:par>
                          <p:cTn id="40" fill="hold">
                            <p:stCondLst>
                              <p:cond delay="5000"/>
                            </p:stCondLst>
                            <p:childTnLst>
                              <p:par>
                                <p:cTn id="41" presetID="14" presetClass="entr" presetSubtype="10"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randombar(horizontal)">
                                      <p:cBhvr>
                                        <p:cTn id="43" dur="500"/>
                                        <p:tgtEl>
                                          <p:spTgt spid="41"/>
                                        </p:tgtEl>
                                      </p:cBhvr>
                                    </p:animEffect>
                                  </p:childTnLst>
                                </p:cTn>
                              </p:par>
                            </p:childTnLst>
                          </p:cTn>
                        </p:par>
                        <p:par>
                          <p:cTn id="44" fill="hold">
                            <p:stCondLst>
                              <p:cond delay="5500"/>
                            </p:stCondLst>
                            <p:childTnLst>
                              <p:par>
                                <p:cTn id="45" presetID="14" presetClass="entr" presetSubtype="10"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randombar(horizontal)">
                                      <p:cBhvr>
                                        <p:cTn id="47" dur="500"/>
                                        <p:tgtEl>
                                          <p:spTgt spid="42"/>
                                        </p:tgtEl>
                                      </p:cBhvr>
                                    </p:animEffect>
                                  </p:childTnLst>
                                </p:cTn>
                              </p:par>
                            </p:childTnLst>
                          </p:cTn>
                        </p:par>
                        <p:par>
                          <p:cTn id="48" fill="hold">
                            <p:stCondLst>
                              <p:cond delay="6000"/>
                            </p:stCondLst>
                            <p:childTnLst>
                              <p:par>
                                <p:cTn id="49" presetID="14" presetClass="entr" presetSubtype="1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randombar(horizontal)">
                                      <p:cBhvr>
                                        <p:cTn id="5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39" grpId="1"/>
      <p:bldP spid="40" grpId="0"/>
      <p:bldP spid="41" grpId="0"/>
      <p:bldP spid="42" grpId="0"/>
      <p:bldP spid="4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6"/>
          <p:cNvSpPr txBox="1"/>
          <p:nvPr/>
        </p:nvSpPr>
        <p:spPr>
          <a:xfrm>
            <a:off x="3921873" y="1475244"/>
            <a:ext cx="1300253" cy="323165"/>
          </a:xfrm>
          <a:prstGeom prst="rect">
            <a:avLst/>
          </a:prstGeom>
          <a:noFill/>
          <a:effectLst/>
        </p:spPr>
        <p:txBody>
          <a:bodyPr wrap="square" rtlCol="0">
            <a:spAutoFit/>
          </a:bodyPr>
          <a:lstStyle/>
          <a:p>
            <a:pPr algn="ctr"/>
            <a:r>
              <a:rPr lang="zh-CN" altLang="en-US" sz="1500" b="1" dirty="0">
                <a:solidFill>
                  <a:schemeClr val="tx2"/>
                </a:solidFill>
                <a:latin typeface="微软雅黑" panose="020B0503020204020204" pitchFamily="34" charset="-122"/>
                <a:ea typeface="微软雅黑" panose="020B0503020204020204" pitchFamily="34" charset="-122"/>
              </a:rPr>
              <a:t>添加标题</a:t>
            </a:r>
          </a:p>
        </p:txBody>
      </p:sp>
      <p:sp>
        <p:nvSpPr>
          <p:cNvPr id="16" name="文本框 15"/>
          <p:cNvSpPr txBox="1"/>
          <p:nvPr/>
        </p:nvSpPr>
        <p:spPr>
          <a:xfrm>
            <a:off x="926471" y="1775326"/>
            <a:ext cx="7291058" cy="434863"/>
          </a:xfrm>
          <a:prstGeom prst="rect">
            <a:avLst/>
          </a:prstGeom>
          <a:noFill/>
          <a:effectLst/>
        </p:spPr>
        <p:txBody>
          <a:bodyPr wrap="square" rtlCol="0">
            <a:spAutoFit/>
          </a:bodyPr>
          <a:lstStyle/>
          <a:p>
            <a:pPr algn="ctr">
              <a:lnSpc>
                <a:spcPct val="130000"/>
              </a:lnSpc>
            </a:pPr>
            <a:r>
              <a:rPr lang="zh-CN" altLang="en-US" sz="900" dirty="0">
                <a:solidFill>
                  <a:schemeClr val="tx2"/>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请在此添加文字说明，模板。请在此添加文字说明，模板。请在此添加文字说明，模板。请在此添加文字说明，模板。请在此添加文字说明，模板。请在此添加文字说明，模板。</a:t>
            </a:r>
          </a:p>
        </p:txBody>
      </p:sp>
      <p:grpSp>
        <p:nvGrpSpPr>
          <p:cNvPr id="7" name="组合 6"/>
          <p:cNvGrpSpPr/>
          <p:nvPr/>
        </p:nvGrpSpPr>
        <p:grpSpPr>
          <a:xfrm>
            <a:off x="2864232" y="3162525"/>
            <a:ext cx="925006" cy="925006"/>
            <a:chOff x="2864232" y="3162525"/>
            <a:chExt cx="925006" cy="925006"/>
          </a:xfrm>
        </p:grpSpPr>
        <p:sp>
          <p:nvSpPr>
            <p:cNvPr id="8" name="Rectangle 58"/>
            <p:cNvSpPr>
              <a:spLocks noChangeArrowheads="1"/>
            </p:cNvSpPr>
            <p:nvPr/>
          </p:nvSpPr>
          <p:spPr bwMode="auto">
            <a:xfrm rot="2700000">
              <a:off x="2864232" y="3162525"/>
              <a:ext cx="925006" cy="925006"/>
            </a:xfrm>
            <a:prstGeom prst="roundRect">
              <a:avLst/>
            </a:prstGeom>
            <a:solidFill>
              <a:schemeClr val="accent1"/>
            </a:solidFill>
            <a:ln w="25400" cap="flat" cmpd="sng" algn="ctr">
              <a:noFill/>
              <a:prstDash val="solid"/>
            </a:ln>
            <a:effectLst/>
          </p:spPr>
          <p:txBody>
            <a:bodyPr rtlCol="0" anchor="ctr"/>
            <a:lstStyle/>
            <a:p>
              <a:pPr algn="ctr"/>
              <a:endParaRPr lang="en-US" sz="1200" kern="0">
                <a:solidFill>
                  <a:schemeClr val="tx2"/>
                </a:solidFill>
                <a:latin typeface="微软雅黑" panose="020B0503020204020204" pitchFamily="34" charset="-122"/>
                <a:ea typeface="微软雅黑" panose="020B0503020204020204" pitchFamily="34" charset="-122"/>
              </a:endParaRPr>
            </a:p>
          </p:txBody>
        </p:sp>
        <p:sp>
          <p:nvSpPr>
            <p:cNvPr id="11" name="Freeform 29"/>
            <p:cNvSpPr>
              <a:spLocks noEditPoints="1"/>
            </p:cNvSpPr>
            <p:nvPr/>
          </p:nvSpPr>
          <p:spPr bwMode="auto">
            <a:xfrm>
              <a:off x="3170103" y="3400518"/>
              <a:ext cx="325515" cy="384580"/>
            </a:xfrm>
            <a:custGeom>
              <a:avLst/>
              <a:gdLst>
                <a:gd name="T0" fmla="*/ 344 w 420"/>
                <a:gd name="T1" fmla="*/ 0 h 496"/>
                <a:gd name="T2" fmla="*/ 332 w 420"/>
                <a:gd name="T3" fmla="*/ 79 h 496"/>
                <a:gd name="T4" fmla="*/ 347 w 420"/>
                <a:gd name="T5" fmla="*/ 92 h 496"/>
                <a:gd name="T6" fmla="*/ 360 w 420"/>
                <a:gd name="T7" fmla="*/ 13 h 496"/>
                <a:gd name="T8" fmla="*/ 193 w 420"/>
                <a:gd name="T9" fmla="*/ 362 h 496"/>
                <a:gd name="T10" fmla="*/ 145 w 420"/>
                <a:gd name="T11" fmla="*/ 410 h 496"/>
                <a:gd name="T12" fmla="*/ 193 w 420"/>
                <a:gd name="T13" fmla="*/ 362 h 496"/>
                <a:gd name="T14" fmla="*/ 229 w 420"/>
                <a:gd name="T15" fmla="*/ 362 h 496"/>
                <a:gd name="T16" fmla="*/ 276 w 420"/>
                <a:gd name="T17" fmla="*/ 410 h 496"/>
                <a:gd name="T18" fmla="*/ 110 w 420"/>
                <a:gd name="T19" fmla="*/ 362 h 496"/>
                <a:gd name="T20" fmla="*/ 62 w 420"/>
                <a:gd name="T21" fmla="*/ 410 h 496"/>
                <a:gd name="T22" fmla="*/ 110 w 420"/>
                <a:gd name="T23" fmla="*/ 362 h 496"/>
                <a:gd name="T24" fmla="*/ 312 w 420"/>
                <a:gd name="T25" fmla="*/ 291 h 496"/>
                <a:gd name="T26" fmla="*/ 360 w 420"/>
                <a:gd name="T27" fmla="*/ 338 h 496"/>
                <a:gd name="T28" fmla="*/ 193 w 420"/>
                <a:gd name="T29" fmla="*/ 291 h 496"/>
                <a:gd name="T30" fmla="*/ 145 w 420"/>
                <a:gd name="T31" fmla="*/ 338 h 496"/>
                <a:gd name="T32" fmla="*/ 193 w 420"/>
                <a:gd name="T33" fmla="*/ 291 h 496"/>
                <a:gd name="T34" fmla="*/ 229 w 420"/>
                <a:gd name="T35" fmla="*/ 291 h 496"/>
                <a:gd name="T36" fmla="*/ 276 w 420"/>
                <a:gd name="T37" fmla="*/ 338 h 496"/>
                <a:gd name="T38" fmla="*/ 110 w 420"/>
                <a:gd name="T39" fmla="*/ 291 h 496"/>
                <a:gd name="T40" fmla="*/ 62 w 420"/>
                <a:gd name="T41" fmla="*/ 338 h 496"/>
                <a:gd name="T42" fmla="*/ 110 w 420"/>
                <a:gd name="T43" fmla="*/ 291 h 496"/>
                <a:gd name="T44" fmla="*/ 312 w 420"/>
                <a:gd name="T45" fmla="*/ 219 h 496"/>
                <a:gd name="T46" fmla="*/ 360 w 420"/>
                <a:gd name="T47" fmla="*/ 267 h 496"/>
                <a:gd name="T48" fmla="*/ 193 w 420"/>
                <a:gd name="T49" fmla="*/ 219 h 496"/>
                <a:gd name="T50" fmla="*/ 145 w 420"/>
                <a:gd name="T51" fmla="*/ 267 h 496"/>
                <a:gd name="T52" fmla="*/ 193 w 420"/>
                <a:gd name="T53" fmla="*/ 219 h 496"/>
                <a:gd name="T54" fmla="*/ 229 w 420"/>
                <a:gd name="T55" fmla="*/ 219 h 496"/>
                <a:gd name="T56" fmla="*/ 276 w 420"/>
                <a:gd name="T57" fmla="*/ 267 h 496"/>
                <a:gd name="T58" fmla="*/ 77 w 420"/>
                <a:gd name="T59" fmla="*/ 0 h 496"/>
                <a:gd name="T60" fmla="*/ 62 w 420"/>
                <a:gd name="T61" fmla="*/ 13 h 496"/>
                <a:gd name="T62" fmla="*/ 75 w 420"/>
                <a:gd name="T63" fmla="*/ 92 h 496"/>
                <a:gd name="T64" fmla="*/ 90 w 420"/>
                <a:gd name="T65" fmla="*/ 79 h 496"/>
                <a:gd name="T66" fmla="*/ 77 w 420"/>
                <a:gd name="T67" fmla="*/ 0 h 496"/>
                <a:gd name="T68" fmla="*/ 392 w 420"/>
                <a:gd name="T69" fmla="*/ 441 h 496"/>
                <a:gd name="T70" fmla="*/ 34 w 420"/>
                <a:gd name="T71" fmla="*/ 446 h 496"/>
                <a:gd name="T72" fmla="*/ 28 w 420"/>
                <a:gd name="T73" fmla="*/ 185 h 496"/>
                <a:gd name="T74" fmla="*/ 386 w 420"/>
                <a:gd name="T75" fmla="*/ 180 h 496"/>
                <a:gd name="T76" fmla="*/ 392 w 420"/>
                <a:gd name="T77" fmla="*/ 460 h 496"/>
                <a:gd name="T78" fmla="*/ 28 w 420"/>
                <a:gd name="T79" fmla="*/ 463 h 496"/>
                <a:gd name="T80" fmla="*/ 392 w 420"/>
                <a:gd name="T81" fmla="*/ 460 h 496"/>
                <a:gd name="T82" fmla="*/ 392 w 420"/>
                <a:gd name="T83" fmla="*/ 481 h 496"/>
                <a:gd name="T84" fmla="*/ 28 w 420"/>
                <a:gd name="T85" fmla="*/ 478 h 496"/>
                <a:gd name="T86" fmla="*/ 386 w 420"/>
                <a:gd name="T87" fmla="*/ 41 h 496"/>
                <a:gd name="T88" fmla="*/ 420 w 420"/>
                <a:gd name="T89" fmla="*/ 463 h 496"/>
                <a:gd name="T90" fmla="*/ 34 w 420"/>
                <a:gd name="T91" fmla="*/ 496 h 496"/>
                <a:gd name="T92" fmla="*/ 0 w 420"/>
                <a:gd name="T93" fmla="*/ 75 h 496"/>
                <a:gd name="T94" fmla="*/ 51 w 420"/>
                <a:gd name="T95" fmla="*/ 41 h 496"/>
                <a:gd name="T96" fmla="*/ 69 w 420"/>
                <a:gd name="T97" fmla="*/ 106 h 496"/>
                <a:gd name="T98" fmla="*/ 101 w 420"/>
                <a:gd name="T99" fmla="*/ 88 h 496"/>
                <a:gd name="T100" fmla="*/ 321 w 420"/>
                <a:gd name="T101" fmla="*/ 41 h 496"/>
                <a:gd name="T102" fmla="*/ 339 w 420"/>
                <a:gd name="T103" fmla="*/ 106 h 496"/>
                <a:gd name="T104" fmla="*/ 370 w 420"/>
                <a:gd name="T105" fmla="*/ 88 h 496"/>
                <a:gd name="T106" fmla="*/ 386 w 420"/>
                <a:gd name="T107" fmla="*/ 41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496">
                  <a:moveTo>
                    <a:pt x="347" y="0"/>
                  </a:moveTo>
                  <a:cubicBezTo>
                    <a:pt x="346" y="0"/>
                    <a:pt x="345" y="0"/>
                    <a:pt x="344" y="0"/>
                  </a:cubicBezTo>
                  <a:cubicBezTo>
                    <a:pt x="337" y="0"/>
                    <a:pt x="332" y="6"/>
                    <a:pt x="332" y="13"/>
                  </a:cubicBezTo>
                  <a:cubicBezTo>
                    <a:pt x="332" y="79"/>
                    <a:pt x="332" y="79"/>
                    <a:pt x="332" y="79"/>
                  </a:cubicBezTo>
                  <a:cubicBezTo>
                    <a:pt x="332" y="87"/>
                    <a:pt x="337" y="92"/>
                    <a:pt x="344" y="92"/>
                  </a:cubicBezTo>
                  <a:cubicBezTo>
                    <a:pt x="345" y="92"/>
                    <a:pt x="346" y="92"/>
                    <a:pt x="347" y="92"/>
                  </a:cubicBezTo>
                  <a:cubicBezTo>
                    <a:pt x="354" y="92"/>
                    <a:pt x="360" y="87"/>
                    <a:pt x="360" y="79"/>
                  </a:cubicBezTo>
                  <a:cubicBezTo>
                    <a:pt x="360" y="13"/>
                    <a:pt x="360" y="13"/>
                    <a:pt x="360" y="13"/>
                  </a:cubicBezTo>
                  <a:cubicBezTo>
                    <a:pt x="360" y="6"/>
                    <a:pt x="354" y="0"/>
                    <a:pt x="347" y="0"/>
                  </a:cubicBezTo>
                  <a:close/>
                  <a:moveTo>
                    <a:pt x="193" y="362"/>
                  </a:moveTo>
                  <a:cubicBezTo>
                    <a:pt x="177" y="362"/>
                    <a:pt x="161" y="362"/>
                    <a:pt x="145" y="362"/>
                  </a:cubicBezTo>
                  <a:cubicBezTo>
                    <a:pt x="145" y="378"/>
                    <a:pt x="145" y="394"/>
                    <a:pt x="145" y="410"/>
                  </a:cubicBezTo>
                  <a:cubicBezTo>
                    <a:pt x="161" y="410"/>
                    <a:pt x="177" y="410"/>
                    <a:pt x="193" y="410"/>
                  </a:cubicBezTo>
                  <a:cubicBezTo>
                    <a:pt x="193" y="394"/>
                    <a:pt x="193" y="378"/>
                    <a:pt x="193" y="362"/>
                  </a:cubicBezTo>
                  <a:close/>
                  <a:moveTo>
                    <a:pt x="276" y="362"/>
                  </a:moveTo>
                  <a:cubicBezTo>
                    <a:pt x="260" y="362"/>
                    <a:pt x="245" y="362"/>
                    <a:pt x="229" y="362"/>
                  </a:cubicBezTo>
                  <a:cubicBezTo>
                    <a:pt x="229" y="378"/>
                    <a:pt x="229" y="394"/>
                    <a:pt x="229" y="410"/>
                  </a:cubicBezTo>
                  <a:cubicBezTo>
                    <a:pt x="245" y="410"/>
                    <a:pt x="260" y="410"/>
                    <a:pt x="276" y="410"/>
                  </a:cubicBezTo>
                  <a:cubicBezTo>
                    <a:pt x="276" y="394"/>
                    <a:pt x="276" y="378"/>
                    <a:pt x="276" y="362"/>
                  </a:cubicBezTo>
                  <a:close/>
                  <a:moveTo>
                    <a:pt x="110" y="362"/>
                  </a:moveTo>
                  <a:cubicBezTo>
                    <a:pt x="62" y="362"/>
                    <a:pt x="62" y="362"/>
                    <a:pt x="62" y="362"/>
                  </a:cubicBezTo>
                  <a:cubicBezTo>
                    <a:pt x="62" y="410"/>
                    <a:pt x="62" y="410"/>
                    <a:pt x="62" y="410"/>
                  </a:cubicBezTo>
                  <a:cubicBezTo>
                    <a:pt x="110" y="410"/>
                    <a:pt x="110" y="410"/>
                    <a:pt x="110" y="410"/>
                  </a:cubicBezTo>
                  <a:cubicBezTo>
                    <a:pt x="110" y="362"/>
                    <a:pt x="110" y="362"/>
                    <a:pt x="110" y="362"/>
                  </a:cubicBezTo>
                  <a:close/>
                  <a:moveTo>
                    <a:pt x="360" y="291"/>
                  </a:moveTo>
                  <a:cubicBezTo>
                    <a:pt x="312" y="291"/>
                    <a:pt x="312" y="291"/>
                    <a:pt x="312" y="291"/>
                  </a:cubicBezTo>
                  <a:cubicBezTo>
                    <a:pt x="312" y="338"/>
                    <a:pt x="312" y="338"/>
                    <a:pt x="312" y="338"/>
                  </a:cubicBezTo>
                  <a:cubicBezTo>
                    <a:pt x="360" y="338"/>
                    <a:pt x="360" y="338"/>
                    <a:pt x="360" y="338"/>
                  </a:cubicBezTo>
                  <a:cubicBezTo>
                    <a:pt x="360" y="291"/>
                    <a:pt x="360" y="291"/>
                    <a:pt x="360" y="291"/>
                  </a:cubicBezTo>
                  <a:close/>
                  <a:moveTo>
                    <a:pt x="193" y="291"/>
                  </a:moveTo>
                  <a:cubicBezTo>
                    <a:pt x="177" y="291"/>
                    <a:pt x="161" y="291"/>
                    <a:pt x="145" y="291"/>
                  </a:cubicBezTo>
                  <a:cubicBezTo>
                    <a:pt x="145" y="306"/>
                    <a:pt x="145" y="322"/>
                    <a:pt x="145" y="338"/>
                  </a:cubicBezTo>
                  <a:cubicBezTo>
                    <a:pt x="161" y="338"/>
                    <a:pt x="177" y="338"/>
                    <a:pt x="193" y="338"/>
                  </a:cubicBezTo>
                  <a:cubicBezTo>
                    <a:pt x="193" y="322"/>
                    <a:pt x="193" y="306"/>
                    <a:pt x="193" y="291"/>
                  </a:cubicBezTo>
                  <a:close/>
                  <a:moveTo>
                    <a:pt x="276" y="291"/>
                  </a:moveTo>
                  <a:cubicBezTo>
                    <a:pt x="260" y="291"/>
                    <a:pt x="245" y="291"/>
                    <a:pt x="229" y="291"/>
                  </a:cubicBezTo>
                  <a:cubicBezTo>
                    <a:pt x="229" y="306"/>
                    <a:pt x="229" y="322"/>
                    <a:pt x="229" y="338"/>
                  </a:cubicBezTo>
                  <a:cubicBezTo>
                    <a:pt x="245" y="338"/>
                    <a:pt x="260" y="338"/>
                    <a:pt x="276" y="338"/>
                  </a:cubicBezTo>
                  <a:cubicBezTo>
                    <a:pt x="276" y="322"/>
                    <a:pt x="276" y="306"/>
                    <a:pt x="276" y="291"/>
                  </a:cubicBezTo>
                  <a:close/>
                  <a:moveTo>
                    <a:pt x="110" y="291"/>
                  </a:moveTo>
                  <a:cubicBezTo>
                    <a:pt x="62" y="291"/>
                    <a:pt x="62" y="291"/>
                    <a:pt x="62" y="291"/>
                  </a:cubicBezTo>
                  <a:cubicBezTo>
                    <a:pt x="62" y="338"/>
                    <a:pt x="62" y="338"/>
                    <a:pt x="62" y="338"/>
                  </a:cubicBezTo>
                  <a:cubicBezTo>
                    <a:pt x="110" y="338"/>
                    <a:pt x="110" y="338"/>
                    <a:pt x="110" y="338"/>
                  </a:cubicBezTo>
                  <a:cubicBezTo>
                    <a:pt x="110" y="291"/>
                    <a:pt x="110" y="291"/>
                    <a:pt x="110" y="291"/>
                  </a:cubicBezTo>
                  <a:close/>
                  <a:moveTo>
                    <a:pt x="360" y="219"/>
                  </a:moveTo>
                  <a:cubicBezTo>
                    <a:pt x="312" y="219"/>
                    <a:pt x="312" y="219"/>
                    <a:pt x="312" y="219"/>
                  </a:cubicBezTo>
                  <a:cubicBezTo>
                    <a:pt x="312" y="267"/>
                    <a:pt x="312" y="267"/>
                    <a:pt x="312" y="267"/>
                  </a:cubicBezTo>
                  <a:cubicBezTo>
                    <a:pt x="360" y="267"/>
                    <a:pt x="360" y="267"/>
                    <a:pt x="360" y="267"/>
                  </a:cubicBezTo>
                  <a:cubicBezTo>
                    <a:pt x="360" y="219"/>
                    <a:pt x="360" y="219"/>
                    <a:pt x="360" y="219"/>
                  </a:cubicBezTo>
                  <a:close/>
                  <a:moveTo>
                    <a:pt x="193" y="219"/>
                  </a:moveTo>
                  <a:cubicBezTo>
                    <a:pt x="177" y="219"/>
                    <a:pt x="161" y="219"/>
                    <a:pt x="145" y="219"/>
                  </a:cubicBezTo>
                  <a:cubicBezTo>
                    <a:pt x="145" y="235"/>
                    <a:pt x="145" y="251"/>
                    <a:pt x="145" y="267"/>
                  </a:cubicBezTo>
                  <a:cubicBezTo>
                    <a:pt x="161" y="267"/>
                    <a:pt x="177" y="267"/>
                    <a:pt x="193" y="267"/>
                  </a:cubicBezTo>
                  <a:cubicBezTo>
                    <a:pt x="193" y="251"/>
                    <a:pt x="193" y="235"/>
                    <a:pt x="193" y="219"/>
                  </a:cubicBezTo>
                  <a:close/>
                  <a:moveTo>
                    <a:pt x="276" y="219"/>
                  </a:moveTo>
                  <a:cubicBezTo>
                    <a:pt x="260" y="219"/>
                    <a:pt x="245" y="219"/>
                    <a:pt x="229" y="219"/>
                  </a:cubicBezTo>
                  <a:cubicBezTo>
                    <a:pt x="229" y="235"/>
                    <a:pt x="229" y="251"/>
                    <a:pt x="229" y="267"/>
                  </a:cubicBezTo>
                  <a:cubicBezTo>
                    <a:pt x="245" y="267"/>
                    <a:pt x="260" y="267"/>
                    <a:pt x="276" y="267"/>
                  </a:cubicBezTo>
                  <a:cubicBezTo>
                    <a:pt x="276" y="251"/>
                    <a:pt x="276" y="235"/>
                    <a:pt x="276" y="219"/>
                  </a:cubicBezTo>
                  <a:close/>
                  <a:moveTo>
                    <a:pt x="77" y="0"/>
                  </a:moveTo>
                  <a:cubicBezTo>
                    <a:pt x="76" y="0"/>
                    <a:pt x="76" y="0"/>
                    <a:pt x="75" y="0"/>
                  </a:cubicBezTo>
                  <a:cubicBezTo>
                    <a:pt x="68" y="0"/>
                    <a:pt x="62" y="6"/>
                    <a:pt x="62" y="13"/>
                  </a:cubicBezTo>
                  <a:cubicBezTo>
                    <a:pt x="62" y="79"/>
                    <a:pt x="62" y="79"/>
                    <a:pt x="62" y="79"/>
                  </a:cubicBezTo>
                  <a:cubicBezTo>
                    <a:pt x="62" y="87"/>
                    <a:pt x="68" y="92"/>
                    <a:pt x="75" y="92"/>
                  </a:cubicBezTo>
                  <a:cubicBezTo>
                    <a:pt x="76" y="92"/>
                    <a:pt x="76" y="92"/>
                    <a:pt x="77" y="92"/>
                  </a:cubicBezTo>
                  <a:cubicBezTo>
                    <a:pt x="84" y="92"/>
                    <a:pt x="90" y="87"/>
                    <a:pt x="90" y="79"/>
                  </a:cubicBezTo>
                  <a:cubicBezTo>
                    <a:pt x="90" y="13"/>
                    <a:pt x="90" y="13"/>
                    <a:pt x="90" y="13"/>
                  </a:cubicBezTo>
                  <a:cubicBezTo>
                    <a:pt x="90" y="6"/>
                    <a:pt x="84" y="0"/>
                    <a:pt x="77" y="0"/>
                  </a:cubicBezTo>
                  <a:close/>
                  <a:moveTo>
                    <a:pt x="392" y="185"/>
                  </a:moveTo>
                  <a:cubicBezTo>
                    <a:pt x="392" y="441"/>
                    <a:pt x="392" y="441"/>
                    <a:pt x="392" y="441"/>
                  </a:cubicBezTo>
                  <a:cubicBezTo>
                    <a:pt x="392" y="443"/>
                    <a:pt x="389" y="446"/>
                    <a:pt x="386" y="446"/>
                  </a:cubicBezTo>
                  <a:cubicBezTo>
                    <a:pt x="34" y="446"/>
                    <a:pt x="34" y="446"/>
                    <a:pt x="34" y="446"/>
                  </a:cubicBezTo>
                  <a:cubicBezTo>
                    <a:pt x="31" y="446"/>
                    <a:pt x="28" y="443"/>
                    <a:pt x="28" y="441"/>
                  </a:cubicBezTo>
                  <a:cubicBezTo>
                    <a:pt x="28" y="185"/>
                    <a:pt x="28" y="185"/>
                    <a:pt x="28" y="185"/>
                  </a:cubicBezTo>
                  <a:cubicBezTo>
                    <a:pt x="28" y="182"/>
                    <a:pt x="31" y="180"/>
                    <a:pt x="34" y="180"/>
                  </a:cubicBezTo>
                  <a:cubicBezTo>
                    <a:pt x="386" y="180"/>
                    <a:pt x="386" y="180"/>
                    <a:pt x="386" y="180"/>
                  </a:cubicBezTo>
                  <a:cubicBezTo>
                    <a:pt x="389" y="180"/>
                    <a:pt x="392" y="182"/>
                    <a:pt x="392" y="185"/>
                  </a:cubicBezTo>
                  <a:close/>
                  <a:moveTo>
                    <a:pt x="392" y="460"/>
                  </a:moveTo>
                  <a:cubicBezTo>
                    <a:pt x="392" y="463"/>
                    <a:pt x="392" y="463"/>
                    <a:pt x="392" y="463"/>
                  </a:cubicBezTo>
                  <a:cubicBezTo>
                    <a:pt x="28" y="463"/>
                    <a:pt x="28" y="463"/>
                    <a:pt x="28" y="463"/>
                  </a:cubicBezTo>
                  <a:cubicBezTo>
                    <a:pt x="28" y="460"/>
                    <a:pt x="28" y="460"/>
                    <a:pt x="28" y="460"/>
                  </a:cubicBezTo>
                  <a:cubicBezTo>
                    <a:pt x="392" y="460"/>
                    <a:pt x="392" y="460"/>
                    <a:pt x="392" y="460"/>
                  </a:cubicBezTo>
                  <a:close/>
                  <a:moveTo>
                    <a:pt x="392" y="478"/>
                  </a:moveTo>
                  <a:cubicBezTo>
                    <a:pt x="392" y="481"/>
                    <a:pt x="392" y="481"/>
                    <a:pt x="392" y="481"/>
                  </a:cubicBezTo>
                  <a:cubicBezTo>
                    <a:pt x="28" y="481"/>
                    <a:pt x="28" y="481"/>
                    <a:pt x="28" y="481"/>
                  </a:cubicBezTo>
                  <a:cubicBezTo>
                    <a:pt x="28" y="478"/>
                    <a:pt x="28" y="478"/>
                    <a:pt x="28" y="478"/>
                  </a:cubicBezTo>
                  <a:cubicBezTo>
                    <a:pt x="392" y="478"/>
                    <a:pt x="392" y="478"/>
                    <a:pt x="392" y="478"/>
                  </a:cubicBezTo>
                  <a:close/>
                  <a:moveTo>
                    <a:pt x="386" y="41"/>
                  </a:moveTo>
                  <a:cubicBezTo>
                    <a:pt x="405" y="41"/>
                    <a:pt x="420" y="56"/>
                    <a:pt x="420" y="75"/>
                  </a:cubicBezTo>
                  <a:cubicBezTo>
                    <a:pt x="420" y="463"/>
                    <a:pt x="420" y="463"/>
                    <a:pt x="420" y="463"/>
                  </a:cubicBezTo>
                  <a:cubicBezTo>
                    <a:pt x="420" y="481"/>
                    <a:pt x="405" y="496"/>
                    <a:pt x="386" y="496"/>
                  </a:cubicBezTo>
                  <a:cubicBezTo>
                    <a:pt x="269" y="496"/>
                    <a:pt x="151" y="496"/>
                    <a:pt x="34" y="496"/>
                  </a:cubicBezTo>
                  <a:cubicBezTo>
                    <a:pt x="15" y="496"/>
                    <a:pt x="0" y="481"/>
                    <a:pt x="0" y="463"/>
                  </a:cubicBezTo>
                  <a:cubicBezTo>
                    <a:pt x="0" y="75"/>
                    <a:pt x="0" y="75"/>
                    <a:pt x="0" y="75"/>
                  </a:cubicBezTo>
                  <a:cubicBezTo>
                    <a:pt x="0" y="56"/>
                    <a:pt x="15" y="41"/>
                    <a:pt x="34" y="41"/>
                  </a:cubicBezTo>
                  <a:cubicBezTo>
                    <a:pt x="51" y="41"/>
                    <a:pt x="51" y="41"/>
                    <a:pt x="51" y="41"/>
                  </a:cubicBezTo>
                  <a:cubicBezTo>
                    <a:pt x="51" y="57"/>
                    <a:pt x="51" y="72"/>
                    <a:pt x="51" y="88"/>
                  </a:cubicBezTo>
                  <a:cubicBezTo>
                    <a:pt x="51" y="98"/>
                    <a:pt x="59" y="106"/>
                    <a:pt x="69" y="106"/>
                  </a:cubicBezTo>
                  <a:cubicBezTo>
                    <a:pt x="74" y="106"/>
                    <a:pt x="78" y="106"/>
                    <a:pt x="83" y="106"/>
                  </a:cubicBezTo>
                  <a:cubicBezTo>
                    <a:pt x="93" y="106"/>
                    <a:pt x="101" y="98"/>
                    <a:pt x="101" y="88"/>
                  </a:cubicBezTo>
                  <a:cubicBezTo>
                    <a:pt x="101" y="72"/>
                    <a:pt x="101" y="57"/>
                    <a:pt x="101" y="41"/>
                  </a:cubicBezTo>
                  <a:cubicBezTo>
                    <a:pt x="321" y="41"/>
                    <a:pt x="321" y="41"/>
                    <a:pt x="321" y="41"/>
                  </a:cubicBezTo>
                  <a:cubicBezTo>
                    <a:pt x="321" y="57"/>
                    <a:pt x="321" y="72"/>
                    <a:pt x="321" y="88"/>
                  </a:cubicBezTo>
                  <a:cubicBezTo>
                    <a:pt x="321" y="98"/>
                    <a:pt x="329" y="106"/>
                    <a:pt x="339" y="106"/>
                  </a:cubicBezTo>
                  <a:cubicBezTo>
                    <a:pt x="343" y="106"/>
                    <a:pt x="348" y="106"/>
                    <a:pt x="352" y="106"/>
                  </a:cubicBezTo>
                  <a:cubicBezTo>
                    <a:pt x="362" y="106"/>
                    <a:pt x="370" y="98"/>
                    <a:pt x="370" y="88"/>
                  </a:cubicBezTo>
                  <a:cubicBezTo>
                    <a:pt x="370" y="72"/>
                    <a:pt x="370" y="57"/>
                    <a:pt x="370" y="41"/>
                  </a:cubicBezTo>
                  <a:lnTo>
                    <a:pt x="386" y="41"/>
                  </a:lnTo>
                  <a:close/>
                </a:path>
              </a:pathLst>
            </a:custGeom>
            <a:solidFill>
              <a:schemeClr val="bg1">
                <a:lumMod val="95000"/>
              </a:schemeClr>
            </a:solidFill>
            <a:ln>
              <a:noFill/>
            </a:ln>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a:solidFill>
                  <a:schemeClr val="tx2"/>
                </a:solidFill>
              </a:endParaRPr>
            </a:p>
          </p:txBody>
        </p:sp>
      </p:grpSp>
      <p:grpSp>
        <p:nvGrpSpPr>
          <p:cNvPr id="24" name="组合 23"/>
          <p:cNvGrpSpPr/>
          <p:nvPr/>
        </p:nvGrpSpPr>
        <p:grpSpPr>
          <a:xfrm>
            <a:off x="5373771" y="3162525"/>
            <a:ext cx="925006" cy="925006"/>
            <a:chOff x="5373771" y="3162525"/>
            <a:chExt cx="925006" cy="925006"/>
          </a:xfrm>
        </p:grpSpPr>
        <p:sp>
          <p:nvSpPr>
            <p:cNvPr id="10" name="Rectangle 58"/>
            <p:cNvSpPr>
              <a:spLocks noChangeArrowheads="1"/>
            </p:cNvSpPr>
            <p:nvPr/>
          </p:nvSpPr>
          <p:spPr bwMode="auto">
            <a:xfrm rot="2700000">
              <a:off x="5373771" y="3162525"/>
              <a:ext cx="925006" cy="925006"/>
            </a:xfrm>
            <a:prstGeom prst="roundRect">
              <a:avLst/>
            </a:prstGeom>
            <a:solidFill>
              <a:schemeClr val="accent1"/>
            </a:solidFill>
            <a:ln w="25400" cap="flat" cmpd="sng" algn="ctr">
              <a:noFill/>
              <a:prstDash val="solid"/>
            </a:ln>
            <a:effectLst/>
          </p:spPr>
          <p:txBody>
            <a:bodyPr rtlCol="0" anchor="ctr"/>
            <a:lstStyle/>
            <a:p>
              <a:pPr algn="ctr"/>
              <a:endParaRPr lang="en-US" sz="1200" kern="0">
                <a:solidFill>
                  <a:schemeClr val="tx2"/>
                </a:solidFill>
                <a:latin typeface="微软雅黑" panose="020B0503020204020204" pitchFamily="34" charset="-122"/>
                <a:ea typeface="微软雅黑" panose="020B0503020204020204" pitchFamily="34" charset="-122"/>
              </a:endParaRPr>
            </a:p>
          </p:txBody>
        </p:sp>
        <p:sp>
          <p:nvSpPr>
            <p:cNvPr id="12" name="Freeform 30"/>
            <p:cNvSpPr>
              <a:spLocks noEditPoints="1"/>
            </p:cNvSpPr>
            <p:nvPr/>
          </p:nvSpPr>
          <p:spPr bwMode="auto">
            <a:xfrm>
              <a:off x="5659122" y="3366485"/>
              <a:ext cx="354302" cy="442877"/>
            </a:xfrm>
            <a:custGeom>
              <a:avLst/>
              <a:gdLst>
                <a:gd name="T0" fmla="*/ 100 w 408"/>
                <a:gd name="T1" fmla="*/ 18 h 510"/>
                <a:gd name="T2" fmla="*/ 290 w 408"/>
                <a:gd name="T3" fmla="*/ 368 h 510"/>
                <a:gd name="T4" fmla="*/ 345 w 408"/>
                <a:gd name="T5" fmla="*/ 332 h 510"/>
                <a:gd name="T6" fmla="*/ 259 w 408"/>
                <a:gd name="T7" fmla="*/ 464 h 510"/>
                <a:gd name="T8" fmla="*/ 267 w 408"/>
                <a:gd name="T9" fmla="*/ 397 h 510"/>
                <a:gd name="T10" fmla="*/ 241 w 408"/>
                <a:gd name="T11" fmla="*/ 345 h 510"/>
                <a:gd name="T12" fmla="*/ 216 w 408"/>
                <a:gd name="T13" fmla="*/ 319 h 510"/>
                <a:gd name="T14" fmla="*/ 320 w 408"/>
                <a:gd name="T15" fmla="*/ 474 h 510"/>
                <a:gd name="T16" fmla="*/ 159 w 408"/>
                <a:gd name="T17" fmla="*/ 386 h 510"/>
                <a:gd name="T18" fmla="*/ 196 w 408"/>
                <a:gd name="T19" fmla="*/ 298 h 510"/>
                <a:gd name="T20" fmla="*/ 229 w 408"/>
                <a:gd name="T21" fmla="*/ 381 h 510"/>
                <a:gd name="T22" fmla="*/ 338 w 408"/>
                <a:gd name="T23" fmla="*/ 391 h 510"/>
                <a:gd name="T24" fmla="*/ 278 w 408"/>
                <a:gd name="T25" fmla="*/ 440 h 510"/>
                <a:gd name="T26" fmla="*/ 289 w 408"/>
                <a:gd name="T27" fmla="*/ 332 h 510"/>
                <a:gd name="T28" fmla="*/ 126 w 408"/>
                <a:gd name="T29" fmla="*/ 86 h 510"/>
                <a:gd name="T30" fmla="*/ 138 w 408"/>
                <a:gd name="T31" fmla="*/ 19 h 510"/>
                <a:gd name="T32" fmla="*/ 217 w 408"/>
                <a:gd name="T33" fmla="*/ 61 h 510"/>
                <a:gd name="T34" fmla="*/ 127 w 408"/>
                <a:gd name="T35" fmla="*/ 22 h 510"/>
                <a:gd name="T36" fmla="*/ 244 w 408"/>
                <a:gd name="T37" fmla="*/ 59 h 510"/>
                <a:gd name="T38" fmla="*/ 134 w 408"/>
                <a:gd name="T39" fmla="*/ 343 h 510"/>
                <a:gd name="T40" fmla="*/ 87 w 408"/>
                <a:gd name="T41" fmla="*/ 290 h 510"/>
                <a:gd name="T42" fmla="*/ 86 w 408"/>
                <a:gd name="T43" fmla="*/ 290 h 510"/>
                <a:gd name="T44" fmla="*/ 85 w 408"/>
                <a:gd name="T45" fmla="*/ 290 h 510"/>
                <a:gd name="T46" fmla="*/ 84 w 408"/>
                <a:gd name="T47" fmla="*/ 289 h 510"/>
                <a:gd name="T48" fmla="*/ 83 w 408"/>
                <a:gd name="T49" fmla="*/ 289 h 510"/>
                <a:gd name="T50" fmla="*/ 83 w 408"/>
                <a:gd name="T51" fmla="*/ 289 h 510"/>
                <a:gd name="T52" fmla="*/ 82 w 408"/>
                <a:gd name="T53" fmla="*/ 289 h 510"/>
                <a:gd name="T54" fmla="*/ 81 w 408"/>
                <a:gd name="T55" fmla="*/ 288 h 510"/>
                <a:gd name="T56" fmla="*/ 81 w 408"/>
                <a:gd name="T57" fmla="*/ 288 h 510"/>
                <a:gd name="T58" fmla="*/ 80 w 408"/>
                <a:gd name="T59" fmla="*/ 287 h 510"/>
                <a:gd name="T60" fmla="*/ 80 w 408"/>
                <a:gd name="T61" fmla="*/ 287 h 510"/>
                <a:gd name="T62" fmla="*/ 79 w 408"/>
                <a:gd name="T63" fmla="*/ 286 h 510"/>
                <a:gd name="T64" fmla="*/ 79 w 408"/>
                <a:gd name="T65" fmla="*/ 285 h 510"/>
                <a:gd name="T66" fmla="*/ 78 w 408"/>
                <a:gd name="T67" fmla="*/ 284 h 510"/>
                <a:gd name="T68" fmla="*/ 78 w 408"/>
                <a:gd name="T69" fmla="*/ 284 h 510"/>
                <a:gd name="T70" fmla="*/ 78 w 408"/>
                <a:gd name="T71" fmla="*/ 283 h 510"/>
                <a:gd name="T72" fmla="*/ 78 w 408"/>
                <a:gd name="T73" fmla="*/ 282 h 510"/>
                <a:gd name="T74" fmla="*/ 77 w 408"/>
                <a:gd name="T75" fmla="*/ 281 h 510"/>
                <a:gd name="T76" fmla="*/ 77 w 408"/>
                <a:gd name="T77" fmla="*/ 281 h 510"/>
                <a:gd name="T78" fmla="*/ 77 w 408"/>
                <a:gd name="T79" fmla="*/ 280 h 510"/>
                <a:gd name="T80" fmla="*/ 77 w 408"/>
                <a:gd name="T81" fmla="*/ 279 h 510"/>
                <a:gd name="T82" fmla="*/ 78 w 408"/>
                <a:gd name="T83" fmla="*/ 278 h 510"/>
                <a:gd name="T84" fmla="*/ 78 w 408"/>
                <a:gd name="T85" fmla="*/ 278 h 510"/>
                <a:gd name="T86" fmla="*/ 78 w 408"/>
                <a:gd name="T87" fmla="*/ 277 h 510"/>
                <a:gd name="T88" fmla="*/ 79 w 408"/>
                <a:gd name="T89" fmla="*/ 276 h 510"/>
                <a:gd name="T90" fmla="*/ 79 w 408"/>
                <a:gd name="T91" fmla="*/ 275 h 510"/>
                <a:gd name="T92" fmla="*/ 80 w 408"/>
                <a:gd name="T93" fmla="*/ 274 h 510"/>
                <a:gd name="T94" fmla="*/ 80 w 408"/>
                <a:gd name="T95" fmla="*/ 274 h 510"/>
                <a:gd name="T96" fmla="*/ 81 w 408"/>
                <a:gd name="T97" fmla="*/ 273 h 510"/>
                <a:gd name="T98" fmla="*/ 82 w 408"/>
                <a:gd name="T99" fmla="*/ 272 h 510"/>
                <a:gd name="T100" fmla="*/ 83 w 408"/>
                <a:gd name="T101" fmla="*/ 272 h 510"/>
                <a:gd name="T102" fmla="*/ 84 w 408"/>
                <a:gd name="T103" fmla="*/ 272 h 510"/>
                <a:gd name="T104" fmla="*/ 86 w 408"/>
                <a:gd name="T105" fmla="*/ 271 h 510"/>
                <a:gd name="T106" fmla="*/ 77 w 408"/>
                <a:gd name="T107" fmla="*/ 280 h 510"/>
                <a:gd name="T108" fmla="*/ 87 w 408"/>
                <a:gd name="T109" fmla="*/ 237 h 510"/>
                <a:gd name="T110" fmla="*/ 267 w 408"/>
                <a:gd name="T111" fmla="*/ 175 h 510"/>
                <a:gd name="T112" fmla="*/ 258 w 408"/>
                <a:gd name="T113" fmla="*/ 115 h 510"/>
                <a:gd name="T114" fmla="*/ 87 w 408"/>
                <a:gd name="T115" fmla="*/ 115 h 510"/>
                <a:gd name="T116" fmla="*/ 212 w 408"/>
                <a:gd name="T117" fmla="*/ 2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8" h="510">
                  <a:moveTo>
                    <a:pt x="23" y="460"/>
                  </a:moveTo>
                  <a:cubicBezTo>
                    <a:pt x="147" y="460"/>
                    <a:pt x="147" y="460"/>
                    <a:pt x="147" y="460"/>
                  </a:cubicBezTo>
                  <a:cubicBezTo>
                    <a:pt x="140" y="447"/>
                    <a:pt x="135" y="434"/>
                    <a:pt x="132" y="419"/>
                  </a:cubicBezTo>
                  <a:cubicBezTo>
                    <a:pt x="43" y="419"/>
                    <a:pt x="43" y="419"/>
                    <a:pt x="43" y="419"/>
                  </a:cubicBezTo>
                  <a:cubicBezTo>
                    <a:pt x="43" y="59"/>
                    <a:pt x="43" y="59"/>
                    <a:pt x="43" y="59"/>
                  </a:cubicBezTo>
                  <a:cubicBezTo>
                    <a:pt x="100" y="59"/>
                    <a:pt x="100" y="59"/>
                    <a:pt x="100" y="59"/>
                  </a:cubicBezTo>
                  <a:cubicBezTo>
                    <a:pt x="100" y="18"/>
                    <a:pt x="100" y="18"/>
                    <a:pt x="100" y="18"/>
                  </a:cubicBezTo>
                  <a:cubicBezTo>
                    <a:pt x="23" y="18"/>
                    <a:pt x="23" y="18"/>
                    <a:pt x="23" y="18"/>
                  </a:cubicBezTo>
                  <a:cubicBezTo>
                    <a:pt x="11" y="18"/>
                    <a:pt x="0" y="28"/>
                    <a:pt x="0" y="41"/>
                  </a:cubicBezTo>
                  <a:cubicBezTo>
                    <a:pt x="0" y="437"/>
                    <a:pt x="0" y="437"/>
                    <a:pt x="0" y="437"/>
                  </a:cubicBezTo>
                  <a:cubicBezTo>
                    <a:pt x="0" y="450"/>
                    <a:pt x="11" y="460"/>
                    <a:pt x="23" y="460"/>
                  </a:cubicBezTo>
                  <a:close/>
                  <a:moveTo>
                    <a:pt x="286" y="370"/>
                  </a:moveTo>
                  <a:cubicBezTo>
                    <a:pt x="286" y="370"/>
                    <a:pt x="287" y="369"/>
                    <a:pt x="287" y="369"/>
                  </a:cubicBezTo>
                  <a:cubicBezTo>
                    <a:pt x="288" y="368"/>
                    <a:pt x="289" y="368"/>
                    <a:pt x="290" y="368"/>
                  </a:cubicBezTo>
                  <a:cubicBezTo>
                    <a:pt x="291" y="369"/>
                    <a:pt x="291" y="369"/>
                    <a:pt x="291" y="370"/>
                  </a:cubicBezTo>
                  <a:cubicBezTo>
                    <a:pt x="292" y="370"/>
                    <a:pt x="292" y="370"/>
                    <a:pt x="292" y="370"/>
                  </a:cubicBezTo>
                  <a:cubicBezTo>
                    <a:pt x="337" y="325"/>
                    <a:pt x="337" y="325"/>
                    <a:pt x="337" y="325"/>
                  </a:cubicBezTo>
                  <a:cubicBezTo>
                    <a:pt x="338" y="324"/>
                    <a:pt x="340" y="323"/>
                    <a:pt x="341" y="323"/>
                  </a:cubicBezTo>
                  <a:cubicBezTo>
                    <a:pt x="342" y="323"/>
                    <a:pt x="344" y="324"/>
                    <a:pt x="345" y="325"/>
                  </a:cubicBezTo>
                  <a:cubicBezTo>
                    <a:pt x="346" y="326"/>
                    <a:pt x="346" y="327"/>
                    <a:pt x="346" y="329"/>
                  </a:cubicBezTo>
                  <a:cubicBezTo>
                    <a:pt x="346" y="330"/>
                    <a:pt x="346" y="331"/>
                    <a:pt x="345" y="332"/>
                  </a:cubicBezTo>
                  <a:cubicBezTo>
                    <a:pt x="293" y="384"/>
                    <a:pt x="293" y="384"/>
                    <a:pt x="293" y="384"/>
                  </a:cubicBezTo>
                  <a:cubicBezTo>
                    <a:pt x="300" y="389"/>
                    <a:pt x="300" y="389"/>
                    <a:pt x="300" y="389"/>
                  </a:cubicBezTo>
                  <a:cubicBezTo>
                    <a:pt x="302" y="391"/>
                    <a:pt x="303" y="392"/>
                    <a:pt x="303" y="394"/>
                  </a:cubicBezTo>
                  <a:cubicBezTo>
                    <a:pt x="304" y="398"/>
                    <a:pt x="301" y="402"/>
                    <a:pt x="297" y="403"/>
                  </a:cubicBezTo>
                  <a:cubicBezTo>
                    <a:pt x="295" y="403"/>
                    <a:pt x="293" y="403"/>
                    <a:pt x="291" y="401"/>
                  </a:cubicBezTo>
                  <a:cubicBezTo>
                    <a:pt x="283" y="396"/>
                    <a:pt x="283" y="396"/>
                    <a:pt x="283" y="396"/>
                  </a:cubicBezTo>
                  <a:cubicBezTo>
                    <a:pt x="259" y="464"/>
                    <a:pt x="259" y="464"/>
                    <a:pt x="259" y="464"/>
                  </a:cubicBezTo>
                  <a:cubicBezTo>
                    <a:pt x="259" y="465"/>
                    <a:pt x="258" y="465"/>
                    <a:pt x="258" y="466"/>
                  </a:cubicBezTo>
                  <a:cubicBezTo>
                    <a:pt x="256" y="466"/>
                    <a:pt x="254" y="466"/>
                    <a:pt x="253" y="464"/>
                  </a:cubicBezTo>
                  <a:cubicBezTo>
                    <a:pt x="253" y="463"/>
                    <a:pt x="253" y="463"/>
                    <a:pt x="253" y="462"/>
                  </a:cubicBezTo>
                  <a:cubicBezTo>
                    <a:pt x="274" y="402"/>
                    <a:pt x="274" y="402"/>
                    <a:pt x="274" y="402"/>
                  </a:cubicBezTo>
                  <a:cubicBezTo>
                    <a:pt x="274" y="402"/>
                    <a:pt x="273" y="403"/>
                    <a:pt x="272" y="403"/>
                  </a:cubicBezTo>
                  <a:cubicBezTo>
                    <a:pt x="271" y="403"/>
                    <a:pt x="270" y="402"/>
                    <a:pt x="269" y="401"/>
                  </a:cubicBezTo>
                  <a:cubicBezTo>
                    <a:pt x="268" y="400"/>
                    <a:pt x="267" y="399"/>
                    <a:pt x="267" y="397"/>
                  </a:cubicBezTo>
                  <a:cubicBezTo>
                    <a:pt x="267" y="396"/>
                    <a:pt x="268" y="394"/>
                    <a:pt x="269" y="393"/>
                  </a:cubicBezTo>
                  <a:cubicBezTo>
                    <a:pt x="274" y="388"/>
                    <a:pt x="274" y="388"/>
                    <a:pt x="274" y="388"/>
                  </a:cubicBezTo>
                  <a:cubicBezTo>
                    <a:pt x="232" y="357"/>
                    <a:pt x="232" y="357"/>
                    <a:pt x="232" y="357"/>
                  </a:cubicBezTo>
                  <a:cubicBezTo>
                    <a:pt x="231" y="356"/>
                    <a:pt x="230" y="354"/>
                    <a:pt x="229" y="352"/>
                  </a:cubicBezTo>
                  <a:cubicBezTo>
                    <a:pt x="229" y="350"/>
                    <a:pt x="230" y="348"/>
                    <a:pt x="231" y="347"/>
                  </a:cubicBezTo>
                  <a:cubicBezTo>
                    <a:pt x="232" y="345"/>
                    <a:pt x="234" y="344"/>
                    <a:pt x="236" y="344"/>
                  </a:cubicBezTo>
                  <a:cubicBezTo>
                    <a:pt x="238" y="344"/>
                    <a:pt x="240" y="344"/>
                    <a:pt x="241" y="345"/>
                  </a:cubicBezTo>
                  <a:cubicBezTo>
                    <a:pt x="283" y="377"/>
                    <a:pt x="283" y="377"/>
                    <a:pt x="283" y="377"/>
                  </a:cubicBezTo>
                  <a:cubicBezTo>
                    <a:pt x="286" y="370"/>
                    <a:pt x="286" y="370"/>
                    <a:pt x="286" y="370"/>
                  </a:cubicBezTo>
                  <a:close/>
                  <a:moveTo>
                    <a:pt x="350" y="319"/>
                  </a:moveTo>
                  <a:cubicBezTo>
                    <a:pt x="342" y="310"/>
                    <a:pt x="331" y="303"/>
                    <a:pt x="320" y="299"/>
                  </a:cubicBezTo>
                  <a:cubicBezTo>
                    <a:pt x="309" y="294"/>
                    <a:pt x="296" y="291"/>
                    <a:pt x="283" y="291"/>
                  </a:cubicBezTo>
                  <a:cubicBezTo>
                    <a:pt x="271" y="291"/>
                    <a:pt x="258" y="294"/>
                    <a:pt x="247" y="299"/>
                  </a:cubicBezTo>
                  <a:cubicBezTo>
                    <a:pt x="236" y="303"/>
                    <a:pt x="225" y="310"/>
                    <a:pt x="216" y="319"/>
                  </a:cubicBezTo>
                  <a:cubicBezTo>
                    <a:pt x="208" y="328"/>
                    <a:pt x="201" y="338"/>
                    <a:pt x="196" y="350"/>
                  </a:cubicBezTo>
                  <a:cubicBezTo>
                    <a:pt x="191" y="361"/>
                    <a:pt x="189" y="373"/>
                    <a:pt x="189" y="386"/>
                  </a:cubicBezTo>
                  <a:cubicBezTo>
                    <a:pt x="189" y="399"/>
                    <a:pt x="191" y="411"/>
                    <a:pt x="196" y="422"/>
                  </a:cubicBezTo>
                  <a:cubicBezTo>
                    <a:pt x="201" y="434"/>
                    <a:pt x="208" y="444"/>
                    <a:pt x="216" y="453"/>
                  </a:cubicBezTo>
                  <a:cubicBezTo>
                    <a:pt x="225" y="462"/>
                    <a:pt x="236" y="469"/>
                    <a:pt x="247" y="474"/>
                  </a:cubicBezTo>
                  <a:cubicBezTo>
                    <a:pt x="258" y="478"/>
                    <a:pt x="271" y="481"/>
                    <a:pt x="283" y="481"/>
                  </a:cubicBezTo>
                  <a:cubicBezTo>
                    <a:pt x="296" y="481"/>
                    <a:pt x="309" y="478"/>
                    <a:pt x="320" y="474"/>
                  </a:cubicBezTo>
                  <a:cubicBezTo>
                    <a:pt x="331" y="469"/>
                    <a:pt x="342" y="462"/>
                    <a:pt x="350" y="453"/>
                  </a:cubicBezTo>
                  <a:cubicBezTo>
                    <a:pt x="359" y="444"/>
                    <a:pt x="366" y="434"/>
                    <a:pt x="371" y="422"/>
                  </a:cubicBezTo>
                  <a:cubicBezTo>
                    <a:pt x="376" y="411"/>
                    <a:pt x="378" y="399"/>
                    <a:pt x="378" y="386"/>
                  </a:cubicBezTo>
                  <a:cubicBezTo>
                    <a:pt x="378" y="373"/>
                    <a:pt x="376" y="361"/>
                    <a:pt x="371" y="350"/>
                  </a:cubicBezTo>
                  <a:cubicBezTo>
                    <a:pt x="366" y="338"/>
                    <a:pt x="359" y="328"/>
                    <a:pt x="350" y="319"/>
                  </a:cubicBezTo>
                  <a:close/>
                  <a:moveTo>
                    <a:pt x="196" y="298"/>
                  </a:moveTo>
                  <a:cubicBezTo>
                    <a:pt x="173" y="321"/>
                    <a:pt x="159" y="352"/>
                    <a:pt x="159" y="386"/>
                  </a:cubicBezTo>
                  <a:cubicBezTo>
                    <a:pt x="159" y="420"/>
                    <a:pt x="173" y="451"/>
                    <a:pt x="196" y="474"/>
                  </a:cubicBezTo>
                  <a:cubicBezTo>
                    <a:pt x="218" y="496"/>
                    <a:pt x="249" y="510"/>
                    <a:pt x="283" y="510"/>
                  </a:cubicBezTo>
                  <a:cubicBezTo>
                    <a:pt x="318" y="510"/>
                    <a:pt x="349" y="496"/>
                    <a:pt x="371" y="474"/>
                  </a:cubicBezTo>
                  <a:cubicBezTo>
                    <a:pt x="394" y="451"/>
                    <a:pt x="408" y="420"/>
                    <a:pt x="408" y="386"/>
                  </a:cubicBezTo>
                  <a:cubicBezTo>
                    <a:pt x="408" y="352"/>
                    <a:pt x="394" y="321"/>
                    <a:pt x="371" y="298"/>
                  </a:cubicBezTo>
                  <a:cubicBezTo>
                    <a:pt x="349" y="276"/>
                    <a:pt x="318" y="262"/>
                    <a:pt x="283" y="262"/>
                  </a:cubicBezTo>
                  <a:cubicBezTo>
                    <a:pt x="249" y="262"/>
                    <a:pt x="218" y="276"/>
                    <a:pt x="196" y="298"/>
                  </a:cubicBezTo>
                  <a:close/>
                  <a:moveTo>
                    <a:pt x="229" y="381"/>
                  </a:moveTo>
                  <a:cubicBezTo>
                    <a:pt x="202" y="381"/>
                    <a:pt x="202" y="381"/>
                    <a:pt x="202" y="381"/>
                  </a:cubicBezTo>
                  <a:cubicBezTo>
                    <a:pt x="199" y="381"/>
                    <a:pt x="197" y="383"/>
                    <a:pt x="197" y="386"/>
                  </a:cubicBezTo>
                  <a:cubicBezTo>
                    <a:pt x="197" y="389"/>
                    <a:pt x="199" y="391"/>
                    <a:pt x="202" y="391"/>
                  </a:cubicBezTo>
                  <a:cubicBezTo>
                    <a:pt x="229" y="391"/>
                    <a:pt x="229" y="391"/>
                    <a:pt x="229" y="391"/>
                  </a:cubicBezTo>
                  <a:cubicBezTo>
                    <a:pt x="232" y="391"/>
                    <a:pt x="235" y="389"/>
                    <a:pt x="235" y="386"/>
                  </a:cubicBezTo>
                  <a:cubicBezTo>
                    <a:pt x="235" y="383"/>
                    <a:pt x="232" y="381"/>
                    <a:pt x="229" y="381"/>
                  </a:cubicBezTo>
                  <a:close/>
                  <a:moveTo>
                    <a:pt x="338" y="391"/>
                  </a:moveTo>
                  <a:cubicBezTo>
                    <a:pt x="365" y="391"/>
                    <a:pt x="365" y="391"/>
                    <a:pt x="365" y="391"/>
                  </a:cubicBezTo>
                  <a:cubicBezTo>
                    <a:pt x="368" y="391"/>
                    <a:pt x="370" y="389"/>
                    <a:pt x="370" y="386"/>
                  </a:cubicBezTo>
                  <a:cubicBezTo>
                    <a:pt x="370" y="383"/>
                    <a:pt x="368" y="381"/>
                    <a:pt x="365" y="381"/>
                  </a:cubicBezTo>
                  <a:cubicBezTo>
                    <a:pt x="338" y="381"/>
                    <a:pt x="338" y="381"/>
                    <a:pt x="338" y="381"/>
                  </a:cubicBezTo>
                  <a:cubicBezTo>
                    <a:pt x="335" y="381"/>
                    <a:pt x="332" y="383"/>
                    <a:pt x="332" y="386"/>
                  </a:cubicBezTo>
                  <a:cubicBezTo>
                    <a:pt x="332" y="389"/>
                    <a:pt x="335" y="391"/>
                    <a:pt x="338" y="391"/>
                  </a:cubicBezTo>
                  <a:close/>
                  <a:moveTo>
                    <a:pt x="278" y="440"/>
                  </a:moveTo>
                  <a:cubicBezTo>
                    <a:pt x="278" y="467"/>
                    <a:pt x="278" y="467"/>
                    <a:pt x="278" y="467"/>
                  </a:cubicBezTo>
                  <a:cubicBezTo>
                    <a:pt x="278" y="470"/>
                    <a:pt x="280" y="473"/>
                    <a:pt x="283" y="473"/>
                  </a:cubicBezTo>
                  <a:cubicBezTo>
                    <a:pt x="286" y="473"/>
                    <a:pt x="289" y="470"/>
                    <a:pt x="289" y="467"/>
                  </a:cubicBezTo>
                  <a:cubicBezTo>
                    <a:pt x="289" y="440"/>
                    <a:pt x="289" y="440"/>
                    <a:pt x="289" y="440"/>
                  </a:cubicBezTo>
                  <a:cubicBezTo>
                    <a:pt x="289" y="437"/>
                    <a:pt x="286" y="435"/>
                    <a:pt x="283" y="435"/>
                  </a:cubicBezTo>
                  <a:cubicBezTo>
                    <a:pt x="280" y="435"/>
                    <a:pt x="278" y="437"/>
                    <a:pt x="278" y="440"/>
                  </a:cubicBezTo>
                  <a:close/>
                  <a:moveTo>
                    <a:pt x="289" y="332"/>
                  </a:moveTo>
                  <a:cubicBezTo>
                    <a:pt x="289" y="305"/>
                    <a:pt x="289" y="305"/>
                    <a:pt x="289" y="305"/>
                  </a:cubicBezTo>
                  <a:cubicBezTo>
                    <a:pt x="289" y="302"/>
                    <a:pt x="286" y="299"/>
                    <a:pt x="283" y="299"/>
                  </a:cubicBezTo>
                  <a:cubicBezTo>
                    <a:pt x="280" y="299"/>
                    <a:pt x="278" y="302"/>
                    <a:pt x="278" y="305"/>
                  </a:cubicBezTo>
                  <a:cubicBezTo>
                    <a:pt x="278" y="332"/>
                    <a:pt x="278" y="332"/>
                    <a:pt x="278" y="332"/>
                  </a:cubicBezTo>
                  <a:cubicBezTo>
                    <a:pt x="278" y="335"/>
                    <a:pt x="280" y="337"/>
                    <a:pt x="283" y="337"/>
                  </a:cubicBezTo>
                  <a:cubicBezTo>
                    <a:pt x="286" y="337"/>
                    <a:pt x="289" y="335"/>
                    <a:pt x="289" y="332"/>
                  </a:cubicBezTo>
                  <a:close/>
                  <a:moveTo>
                    <a:pt x="218" y="0"/>
                  </a:moveTo>
                  <a:cubicBezTo>
                    <a:pt x="224" y="0"/>
                    <a:pt x="228" y="2"/>
                    <a:pt x="232" y="4"/>
                  </a:cubicBezTo>
                  <a:cubicBezTo>
                    <a:pt x="235" y="7"/>
                    <a:pt x="237" y="11"/>
                    <a:pt x="237" y="14"/>
                  </a:cubicBezTo>
                  <a:cubicBezTo>
                    <a:pt x="237" y="72"/>
                    <a:pt x="237" y="72"/>
                    <a:pt x="237" y="72"/>
                  </a:cubicBezTo>
                  <a:cubicBezTo>
                    <a:pt x="237" y="75"/>
                    <a:pt x="235" y="79"/>
                    <a:pt x="232" y="82"/>
                  </a:cubicBezTo>
                  <a:cubicBezTo>
                    <a:pt x="228" y="84"/>
                    <a:pt x="224" y="86"/>
                    <a:pt x="218" y="86"/>
                  </a:cubicBezTo>
                  <a:cubicBezTo>
                    <a:pt x="126" y="86"/>
                    <a:pt x="126" y="86"/>
                    <a:pt x="126" y="86"/>
                  </a:cubicBezTo>
                  <a:cubicBezTo>
                    <a:pt x="121" y="86"/>
                    <a:pt x="116" y="84"/>
                    <a:pt x="113" y="82"/>
                  </a:cubicBezTo>
                  <a:cubicBezTo>
                    <a:pt x="110" y="79"/>
                    <a:pt x="108" y="75"/>
                    <a:pt x="108" y="72"/>
                  </a:cubicBezTo>
                  <a:cubicBezTo>
                    <a:pt x="108" y="14"/>
                    <a:pt x="108" y="14"/>
                    <a:pt x="108" y="14"/>
                  </a:cubicBezTo>
                  <a:cubicBezTo>
                    <a:pt x="108" y="11"/>
                    <a:pt x="110" y="7"/>
                    <a:pt x="113" y="4"/>
                  </a:cubicBezTo>
                  <a:cubicBezTo>
                    <a:pt x="116" y="2"/>
                    <a:pt x="121" y="0"/>
                    <a:pt x="126" y="0"/>
                  </a:cubicBezTo>
                  <a:cubicBezTo>
                    <a:pt x="218" y="0"/>
                    <a:pt x="218" y="0"/>
                    <a:pt x="218" y="0"/>
                  </a:cubicBezTo>
                  <a:close/>
                  <a:moveTo>
                    <a:pt x="138" y="19"/>
                  </a:moveTo>
                  <a:cubicBezTo>
                    <a:pt x="206" y="19"/>
                    <a:pt x="206" y="19"/>
                    <a:pt x="206" y="19"/>
                  </a:cubicBezTo>
                  <a:cubicBezTo>
                    <a:pt x="210" y="19"/>
                    <a:pt x="214" y="20"/>
                    <a:pt x="217" y="22"/>
                  </a:cubicBezTo>
                  <a:cubicBezTo>
                    <a:pt x="217" y="22"/>
                    <a:pt x="217" y="22"/>
                    <a:pt x="217" y="22"/>
                  </a:cubicBezTo>
                  <a:cubicBezTo>
                    <a:pt x="220" y="25"/>
                    <a:pt x="222" y="29"/>
                    <a:pt x="222" y="33"/>
                  </a:cubicBezTo>
                  <a:cubicBezTo>
                    <a:pt x="222" y="51"/>
                    <a:pt x="222" y="51"/>
                    <a:pt x="222" y="51"/>
                  </a:cubicBezTo>
                  <a:cubicBezTo>
                    <a:pt x="222" y="55"/>
                    <a:pt x="220" y="58"/>
                    <a:pt x="217" y="61"/>
                  </a:cubicBezTo>
                  <a:cubicBezTo>
                    <a:pt x="217" y="61"/>
                    <a:pt x="217" y="61"/>
                    <a:pt x="217" y="61"/>
                  </a:cubicBezTo>
                  <a:cubicBezTo>
                    <a:pt x="214" y="63"/>
                    <a:pt x="210" y="65"/>
                    <a:pt x="206" y="65"/>
                  </a:cubicBezTo>
                  <a:cubicBezTo>
                    <a:pt x="138" y="65"/>
                    <a:pt x="138" y="65"/>
                    <a:pt x="138" y="65"/>
                  </a:cubicBezTo>
                  <a:cubicBezTo>
                    <a:pt x="134" y="65"/>
                    <a:pt x="130" y="63"/>
                    <a:pt x="127" y="61"/>
                  </a:cubicBezTo>
                  <a:cubicBezTo>
                    <a:pt x="127" y="61"/>
                    <a:pt x="127" y="61"/>
                    <a:pt x="127" y="61"/>
                  </a:cubicBezTo>
                  <a:cubicBezTo>
                    <a:pt x="124" y="58"/>
                    <a:pt x="122" y="55"/>
                    <a:pt x="122" y="51"/>
                  </a:cubicBezTo>
                  <a:cubicBezTo>
                    <a:pt x="122" y="33"/>
                    <a:pt x="122" y="33"/>
                    <a:pt x="122" y="33"/>
                  </a:cubicBezTo>
                  <a:cubicBezTo>
                    <a:pt x="122" y="29"/>
                    <a:pt x="124" y="25"/>
                    <a:pt x="127" y="22"/>
                  </a:cubicBezTo>
                  <a:cubicBezTo>
                    <a:pt x="127" y="22"/>
                    <a:pt x="127" y="22"/>
                    <a:pt x="127" y="22"/>
                  </a:cubicBezTo>
                  <a:cubicBezTo>
                    <a:pt x="130" y="20"/>
                    <a:pt x="134" y="19"/>
                    <a:pt x="138" y="19"/>
                  </a:cubicBezTo>
                  <a:close/>
                  <a:moveTo>
                    <a:pt x="344" y="243"/>
                  </a:moveTo>
                  <a:cubicBezTo>
                    <a:pt x="344" y="41"/>
                    <a:pt x="344" y="41"/>
                    <a:pt x="344" y="41"/>
                  </a:cubicBezTo>
                  <a:cubicBezTo>
                    <a:pt x="344" y="28"/>
                    <a:pt x="334" y="18"/>
                    <a:pt x="321" y="18"/>
                  </a:cubicBezTo>
                  <a:cubicBezTo>
                    <a:pt x="244" y="18"/>
                    <a:pt x="244" y="18"/>
                    <a:pt x="244" y="18"/>
                  </a:cubicBezTo>
                  <a:cubicBezTo>
                    <a:pt x="244" y="59"/>
                    <a:pt x="244" y="59"/>
                    <a:pt x="244" y="59"/>
                  </a:cubicBezTo>
                  <a:cubicBezTo>
                    <a:pt x="302" y="59"/>
                    <a:pt x="302" y="59"/>
                    <a:pt x="302" y="59"/>
                  </a:cubicBezTo>
                  <a:cubicBezTo>
                    <a:pt x="302" y="92"/>
                    <a:pt x="302" y="92"/>
                    <a:pt x="302" y="92"/>
                  </a:cubicBezTo>
                  <a:cubicBezTo>
                    <a:pt x="302" y="232"/>
                    <a:pt x="302" y="232"/>
                    <a:pt x="302" y="232"/>
                  </a:cubicBezTo>
                  <a:cubicBezTo>
                    <a:pt x="317" y="234"/>
                    <a:pt x="331" y="238"/>
                    <a:pt x="344" y="243"/>
                  </a:cubicBezTo>
                  <a:close/>
                  <a:moveTo>
                    <a:pt x="87" y="324"/>
                  </a:moveTo>
                  <a:cubicBezTo>
                    <a:pt x="141" y="324"/>
                    <a:pt x="141" y="324"/>
                    <a:pt x="141" y="324"/>
                  </a:cubicBezTo>
                  <a:cubicBezTo>
                    <a:pt x="139" y="330"/>
                    <a:pt x="136" y="336"/>
                    <a:pt x="134" y="343"/>
                  </a:cubicBezTo>
                  <a:cubicBezTo>
                    <a:pt x="87" y="343"/>
                    <a:pt x="87" y="343"/>
                    <a:pt x="87" y="343"/>
                  </a:cubicBezTo>
                  <a:cubicBezTo>
                    <a:pt x="82" y="343"/>
                    <a:pt x="77" y="339"/>
                    <a:pt x="77" y="333"/>
                  </a:cubicBezTo>
                  <a:cubicBezTo>
                    <a:pt x="77" y="333"/>
                    <a:pt x="77" y="333"/>
                    <a:pt x="77" y="333"/>
                  </a:cubicBezTo>
                  <a:cubicBezTo>
                    <a:pt x="77" y="328"/>
                    <a:pt x="82" y="324"/>
                    <a:pt x="87" y="324"/>
                  </a:cubicBezTo>
                  <a:close/>
                  <a:moveTo>
                    <a:pt x="162" y="290"/>
                  </a:moveTo>
                  <a:cubicBezTo>
                    <a:pt x="87" y="290"/>
                    <a:pt x="87" y="290"/>
                    <a:pt x="87" y="290"/>
                  </a:cubicBezTo>
                  <a:cubicBezTo>
                    <a:pt x="87" y="290"/>
                    <a:pt x="87" y="290"/>
                    <a:pt x="87"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8"/>
                    <a:pt x="82" y="288"/>
                    <a:pt x="82" y="288"/>
                  </a:cubicBezTo>
                  <a:cubicBezTo>
                    <a:pt x="82" y="288"/>
                    <a:pt x="82" y="288"/>
                    <a:pt x="82" y="288"/>
                  </a:cubicBezTo>
                  <a:cubicBezTo>
                    <a:pt x="82" y="288"/>
                    <a:pt x="82" y="288"/>
                    <a:pt x="82" y="288"/>
                  </a:cubicBezTo>
                  <a:cubicBezTo>
                    <a:pt x="82" y="288"/>
                    <a:pt x="82" y="288"/>
                    <a:pt x="82"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7"/>
                    <a:pt x="81" y="287"/>
                    <a:pt x="81" y="287"/>
                  </a:cubicBezTo>
                  <a:cubicBezTo>
                    <a:pt x="81" y="287"/>
                    <a:pt x="81" y="287"/>
                    <a:pt x="81"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6"/>
                    <a:pt x="80" y="286"/>
                    <a:pt x="80" y="286"/>
                  </a:cubicBezTo>
                  <a:cubicBezTo>
                    <a:pt x="80" y="286"/>
                    <a:pt x="80" y="286"/>
                    <a:pt x="80"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8" y="285"/>
                    <a:pt x="78" y="285"/>
                    <a:pt x="78" y="285"/>
                  </a:cubicBezTo>
                  <a:cubicBezTo>
                    <a:pt x="78" y="285"/>
                    <a:pt x="78" y="285"/>
                    <a:pt x="78" y="285"/>
                  </a:cubicBezTo>
                  <a:cubicBezTo>
                    <a:pt x="78" y="285"/>
                    <a:pt x="78" y="285"/>
                    <a:pt x="78" y="285"/>
                  </a:cubicBezTo>
                  <a:cubicBezTo>
                    <a:pt x="78" y="285"/>
                    <a:pt x="78" y="285"/>
                    <a:pt x="78" y="285"/>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2"/>
                    <a:pt x="78" y="282"/>
                    <a:pt x="78" y="282"/>
                  </a:cubicBezTo>
                  <a:cubicBezTo>
                    <a:pt x="78" y="282"/>
                    <a:pt x="78" y="282"/>
                    <a:pt x="78" y="282"/>
                  </a:cubicBezTo>
                  <a:cubicBezTo>
                    <a:pt x="78" y="282"/>
                    <a:pt x="78" y="282"/>
                    <a:pt x="78" y="282"/>
                  </a:cubicBezTo>
                  <a:cubicBezTo>
                    <a:pt x="78" y="282"/>
                    <a:pt x="78" y="282"/>
                    <a:pt x="78" y="282"/>
                  </a:cubicBezTo>
                  <a:cubicBezTo>
                    <a:pt x="77" y="282"/>
                    <a:pt x="77" y="282"/>
                    <a:pt x="77" y="282"/>
                  </a:cubicBezTo>
                  <a:cubicBezTo>
                    <a:pt x="77" y="282"/>
                    <a:pt x="77" y="282"/>
                    <a:pt x="77" y="282"/>
                  </a:cubicBezTo>
                  <a:cubicBezTo>
                    <a:pt x="77" y="282"/>
                    <a:pt x="77" y="282"/>
                    <a:pt x="77" y="282"/>
                  </a:cubicBezTo>
                  <a:cubicBezTo>
                    <a:pt x="77" y="282"/>
                    <a:pt x="77" y="282"/>
                    <a:pt x="77" y="282"/>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79"/>
                    <a:pt x="77" y="279"/>
                    <a:pt x="77" y="279"/>
                  </a:cubicBezTo>
                  <a:cubicBezTo>
                    <a:pt x="77" y="279"/>
                    <a:pt x="77" y="279"/>
                    <a:pt x="77" y="279"/>
                  </a:cubicBezTo>
                  <a:cubicBezTo>
                    <a:pt x="77" y="279"/>
                    <a:pt x="77" y="279"/>
                    <a:pt x="77" y="279"/>
                  </a:cubicBezTo>
                  <a:cubicBezTo>
                    <a:pt x="77" y="279"/>
                    <a:pt x="77" y="279"/>
                    <a:pt x="77" y="279"/>
                  </a:cubicBezTo>
                  <a:cubicBezTo>
                    <a:pt x="78" y="279"/>
                    <a:pt x="78" y="279"/>
                    <a:pt x="78" y="279"/>
                  </a:cubicBezTo>
                  <a:cubicBezTo>
                    <a:pt x="78" y="279"/>
                    <a:pt x="78" y="279"/>
                    <a:pt x="78" y="279"/>
                  </a:cubicBezTo>
                  <a:cubicBezTo>
                    <a:pt x="78" y="279"/>
                    <a:pt x="78" y="279"/>
                    <a:pt x="78" y="279"/>
                  </a:cubicBezTo>
                  <a:cubicBezTo>
                    <a:pt x="78" y="279"/>
                    <a:pt x="78" y="279"/>
                    <a:pt x="78" y="279"/>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9" y="276"/>
                    <a:pt x="79" y="276"/>
                    <a:pt x="79" y="276"/>
                  </a:cubicBezTo>
                  <a:cubicBezTo>
                    <a:pt x="79" y="276"/>
                    <a:pt x="79" y="276"/>
                    <a:pt x="79" y="276"/>
                  </a:cubicBezTo>
                  <a:cubicBezTo>
                    <a:pt x="79" y="276"/>
                    <a:pt x="79" y="276"/>
                    <a:pt x="79" y="276"/>
                  </a:cubicBezTo>
                  <a:cubicBezTo>
                    <a:pt x="79" y="276"/>
                    <a:pt x="79" y="276"/>
                    <a:pt x="79" y="276"/>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80" y="275"/>
                    <a:pt x="80" y="275"/>
                    <a:pt x="80" y="275"/>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2" y="273"/>
                    <a:pt x="82" y="273"/>
                    <a:pt x="82" y="273"/>
                  </a:cubicBezTo>
                  <a:cubicBezTo>
                    <a:pt x="82" y="273"/>
                    <a:pt x="82" y="273"/>
                    <a:pt x="82" y="273"/>
                  </a:cubicBezTo>
                  <a:cubicBezTo>
                    <a:pt x="82" y="273"/>
                    <a:pt x="82" y="273"/>
                    <a:pt x="82" y="273"/>
                  </a:cubicBezTo>
                  <a:cubicBezTo>
                    <a:pt x="82" y="272"/>
                    <a:pt x="82" y="272"/>
                    <a:pt x="82" y="272"/>
                  </a:cubicBezTo>
                  <a:cubicBezTo>
                    <a:pt x="82" y="272"/>
                    <a:pt x="82" y="272"/>
                    <a:pt x="82" y="272"/>
                  </a:cubicBezTo>
                  <a:cubicBezTo>
                    <a:pt x="82" y="272"/>
                    <a:pt x="82" y="272"/>
                    <a:pt x="82" y="272"/>
                  </a:cubicBezTo>
                  <a:cubicBezTo>
                    <a:pt x="82" y="272"/>
                    <a:pt x="82" y="272"/>
                    <a:pt x="82"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6" y="271"/>
                    <a:pt x="86" y="271"/>
                    <a:pt x="86" y="271"/>
                  </a:cubicBezTo>
                  <a:cubicBezTo>
                    <a:pt x="86" y="271"/>
                    <a:pt x="86" y="271"/>
                    <a:pt x="86" y="271"/>
                  </a:cubicBezTo>
                  <a:cubicBezTo>
                    <a:pt x="86" y="271"/>
                    <a:pt x="86" y="271"/>
                    <a:pt x="86" y="271"/>
                  </a:cubicBezTo>
                  <a:cubicBezTo>
                    <a:pt x="86" y="271"/>
                    <a:pt x="86" y="271"/>
                    <a:pt x="86" y="271"/>
                  </a:cubicBezTo>
                  <a:cubicBezTo>
                    <a:pt x="87" y="271"/>
                    <a:pt x="87" y="271"/>
                    <a:pt x="87" y="271"/>
                  </a:cubicBezTo>
                  <a:cubicBezTo>
                    <a:pt x="179" y="271"/>
                    <a:pt x="179" y="271"/>
                    <a:pt x="179" y="271"/>
                  </a:cubicBezTo>
                  <a:cubicBezTo>
                    <a:pt x="173" y="277"/>
                    <a:pt x="167" y="283"/>
                    <a:pt x="162" y="290"/>
                  </a:cubicBezTo>
                  <a:close/>
                  <a:moveTo>
                    <a:pt x="77" y="280"/>
                  </a:moveTo>
                  <a:cubicBezTo>
                    <a:pt x="77" y="280"/>
                    <a:pt x="77" y="280"/>
                    <a:pt x="77" y="280"/>
                  </a:cubicBezTo>
                  <a:close/>
                  <a:moveTo>
                    <a:pt x="87" y="218"/>
                  </a:moveTo>
                  <a:cubicBezTo>
                    <a:pt x="258" y="218"/>
                    <a:pt x="258" y="218"/>
                    <a:pt x="258" y="218"/>
                  </a:cubicBezTo>
                  <a:cubicBezTo>
                    <a:pt x="263" y="218"/>
                    <a:pt x="267" y="222"/>
                    <a:pt x="267" y="228"/>
                  </a:cubicBezTo>
                  <a:cubicBezTo>
                    <a:pt x="267" y="228"/>
                    <a:pt x="267" y="228"/>
                    <a:pt x="267" y="228"/>
                  </a:cubicBezTo>
                  <a:cubicBezTo>
                    <a:pt x="267" y="229"/>
                    <a:pt x="267" y="231"/>
                    <a:pt x="266" y="232"/>
                  </a:cubicBezTo>
                  <a:cubicBezTo>
                    <a:pt x="257" y="233"/>
                    <a:pt x="249" y="235"/>
                    <a:pt x="241" y="237"/>
                  </a:cubicBezTo>
                  <a:cubicBezTo>
                    <a:pt x="87" y="237"/>
                    <a:pt x="87" y="237"/>
                    <a:pt x="87" y="237"/>
                  </a:cubicBezTo>
                  <a:cubicBezTo>
                    <a:pt x="82" y="237"/>
                    <a:pt x="77" y="233"/>
                    <a:pt x="77" y="228"/>
                  </a:cubicBezTo>
                  <a:cubicBezTo>
                    <a:pt x="77" y="228"/>
                    <a:pt x="77" y="228"/>
                    <a:pt x="77" y="228"/>
                  </a:cubicBezTo>
                  <a:cubicBezTo>
                    <a:pt x="77" y="222"/>
                    <a:pt x="82" y="218"/>
                    <a:pt x="87" y="218"/>
                  </a:cubicBezTo>
                  <a:close/>
                  <a:moveTo>
                    <a:pt x="87" y="165"/>
                  </a:moveTo>
                  <a:cubicBezTo>
                    <a:pt x="258" y="165"/>
                    <a:pt x="258" y="165"/>
                    <a:pt x="258" y="165"/>
                  </a:cubicBezTo>
                  <a:cubicBezTo>
                    <a:pt x="263" y="165"/>
                    <a:pt x="267" y="170"/>
                    <a:pt x="267" y="175"/>
                  </a:cubicBezTo>
                  <a:cubicBezTo>
                    <a:pt x="267" y="175"/>
                    <a:pt x="267" y="175"/>
                    <a:pt x="267" y="175"/>
                  </a:cubicBezTo>
                  <a:cubicBezTo>
                    <a:pt x="267" y="180"/>
                    <a:pt x="263" y="184"/>
                    <a:pt x="258" y="184"/>
                  </a:cubicBezTo>
                  <a:cubicBezTo>
                    <a:pt x="87" y="184"/>
                    <a:pt x="87" y="184"/>
                    <a:pt x="87" y="184"/>
                  </a:cubicBezTo>
                  <a:cubicBezTo>
                    <a:pt x="82" y="184"/>
                    <a:pt x="77" y="180"/>
                    <a:pt x="77" y="175"/>
                  </a:cubicBezTo>
                  <a:cubicBezTo>
                    <a:pt x="77" y="175"/>
                    <a:pt x="77" y="175"/>
                    <a:pt x="77" y="175"/>
                  </a:cubicBezTo>
                  <a:cubicBezTo>
                    <a:pt x="77" y="170"/>
                    <a:pt x="82" y="165"/>
                    <a:pt x="87" y="165"/>
                  </a:cubicBezTo>
                  <a:close/>
                  <a:moveTo>
                    <a:pt x="87" y="115"/>
                  </a:moveTo>
                  <a:cubicBezTo>
                    <a:pt x="258" y="115"/>
                    <a:pt x="258" y="115"/>
                    <a:pt x="258" y="115"/>
                  </a:cubicBezTo>
                  <a:cubicBezTo>
                    <a:pt x="263" y="115"/>
                    <a:pt x="267" y="120"/>
                    <a:pt x="267" y="125"/>
                  </a:cubicBezTo>
                  <a:cubicBezTo>
                    <a:pt x="267" y="125"/>
                    <a:pt x="267" y="125"/>
                    <a:pt x="267" y="125"/>
                  </a:cubicBezTo>
                  <a:cubicBezTo>
                    <a:pt x="267" y="130"/>
                    <a:pt x="263" y="134"/>
                    <a:pt x="258" y="134"/>
                  </a:cubicBezTo>
                  <a:cubicBezTo>
                    <a:pt x="87" y="134"/>
                    <a:pt x="87" y="134"/>
                    <a:pt x="87" y="134"/>
                  </a:cubicBezTo>
                  <a:cubicBezTo>
                    <a:pt x="82" y="134"/>
                    <a:pt x="77" y="130"/>
                    <a:pt x="77" y="125"/>
                  </a:cubicBezTo>
                  <a:cubicBezTo>
                    <a:pt x="77" y="125"/>
                    <a:pt x="77" y="125"/>
                    <a:pt x="77" y="125"/>
                  </a:cubicBezTo>
                  <a:cubicBezTo>
                    <a:pt x="77" y="120"/>
                    <a:pt x="82" y="115"/>
                    <a:pt x="87" y="115"/>
                  </a:cubicBezTo>
                  <a:close/>
                  <a:moveTo>
                    <a:pt x="130" y="59"/>
                  </a:moveTo>
                  <a:cubicBezTo>
                    <a:pt x="130" y="33"/>
                    <a:pt x="130" y="33"/>
                    <a:pt x="130" y="33"/>
                  </a:cubicBezTo>
                  <a:cubicBezTo>
                    <a:pt x="130" y="31"/>
                    <a:pt x="131" y="29"/>
                    <a:pt x="132" y="28"/>
                  </a:cubicBezTo>
                  <a:cubicBezTo>
                    <a:pt x="132" y="28"/>
                    <a:pt x="132" y="28"/>
                    <a:pt x="132" y="28"/>
                  </a:cubicBezTo>
                  <a:cubicBezTo>
                    <a:pt x="134" y="27"/>
                    <a:pt x="136" y="26"/>
                    <a:pt x="138" y="26"/>
                  </a:cubicBezTo>
                  <a:cubicBezTo>
                    <a:pt x="206" y="26"/>
                    <a:pt x="206" y="26"/>
                    <a:pt x="206" y="26"/>
                  </a:cubicBezTo>
                  <a:cubicBezTo>
                    <a:pt x="208" y="26"/>
                    <a:pt x="211" y="27"/>
                    <a:pt x="212" y="28"/>
                  </a:cubicBezTo>
                  <a:cubicBezTo>
                    <a:pt x="212" y="28"/>
                    <a:pt x="212" y="28"/>
                    <a:pt x="212" y="28"/>
                  </a:cubicBezTo>
                  <a:cubicBezTo>
                    <a:pt x="214" y="29"/>
                    <a:pt x="215" y="31"/>
                    <a:pt x="215" y="33"/>
                  </a:cubicBezTo>
                  <a:cubicBezTo>
                    <a:pt x="215" y="59"/>
                    <a:pt x="215" y="59"/>
                    <a:pt x="215" y="59"/>
                  </a:cubicBezTo>
                  <a:lnTo>
                    <a:pt x="130" y="59"/>
                  </a:lnTo>
                  <a:close/>
                </a:path>
              </a:pathLst>
            </a:custGeom>
            <a:solidFill>
              <a:schemeClr val="bg1">
                <a:lumMod val="95000"/>
              </a:schemeClr>
            </a:solidFill>
            <a:ln>
              <a:noFill/>
            </a:ln>
            <a:effectLst/>
          </p:spPr>
          <p:txBody>
            <a:bodyPr vert="horz" wrap="square" lIns="68580" tIns="34290" rIns="68580" bIns="3429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350">
                <a:solidFill>
                  <a:schemeClr val="tx2"/>
                </a:solidFill>
              </a:endParaRPr>
            </a:p>
          </p:txBody>
        </p:sp>
      </p:grpSp>
      <p:sp>
        <p:nvSpPr>
          <p:cNvPr id="13" name="Rectangle 58"/>
          <p:cNvSpPr>
            <a:spLocks noChangeArrowheads="1"/>
          </p:cNvSpPr>
          <p:nvPr/>
        </p:nvSpPr>
        <p:spPr bwMode="auto">
          <a:xfrm rot="2700000">
            <a:off x="2176017" y="3422348"/>
            <a:ext cx="405360" cy="405360"/>
          </a:xfrm>
          <a:prstGeom prst="roundRect">
            <a:avLst/>
          </a:prstGeom>
          <a:noFill/>
          <a:ln w="25400" cap="flat" cmpd="sng" algn="ctr">
            <a:solidFill>
              <a:schemeClr val="accent2"/>
            </a:solidFill>
            <a:prstDash val="solid"/>
          </a:ln>
          <a:effectLst/>
        </p:spPr>
        <p:txBody>
          <a:bodyPr rtlCol="0" anchor="ctr"/>
          <a:lstStyle/>
          <a:p>
            <a:pPr algn="ctr"/>
            <a:endParaRPr lang="en-US" sz="1200" kern="0">
              <a:solidFill>
                <a:schemeClr val="tx2"/>
              </a:solidFill>
              <a:latin typeface="微软雅黑" panose="020B0503020204020204" pitchFamily="34" charset="-122"/>
              <a:ea typeface="微软雅黑" panose="020B0503020204020204" pitchFamily="34" charset="-122"/>
            </a:endParaRPr>
          </a:p>
        </p:txBody>
      </p:sp>
      <p:sp>
        <p:nvSpPr>
          <p:cNvPr id="14" name="Rectangle 58"/>
          <p:cNvSpPr>
            <a:spLocks noChangeArrowheads="1"/>
          </p:cNvSpPr>
          <p:nvPr/>
        </p:nvSpPr>
        <p:spPr bwMode="auto">
          <a:xfrm rot="2700000">
            <a:off x="6714040" y="3422348"/>
            <a:ext cx="405360" cy="405360"/>
          </a:xfrm>
          <a:prstGeom prst="roundRect">
            <a:avLst/>
          </a:prstGeom>
          <a:noFill/>
          <a:ln w="25400" cap="flat" cmpd="sng" algn="ctr">
            <a:solidFill>
              <a:schemeClr val="accent2"/>
            </a:solidFill>
            <a:prstDash val="solid"/>
          </a:ln>
          <a:effectLst/>
        </p:spPr>
        <p:txBody>
          <a:bodyPr rtlCol="0" anchor="ctr"/>
          <a:lstStyle/>
          <a:p>
            <a:pPr algn="ctr"/>
            <a:endParaRPr lang="en-US" sz="1200" kern="0">
              <a:solidFill>
                <a:schemeClr val="tx2"/>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4092768" y="3162525"/>
            <a:ext cx="925006" cy="925006"/>
            <a:chOff x="4092768" y="3162525"/>
            <a:chExt cx="925006" cy="925006"/>
          </a:xfrm>
        </p:grpSpPr>
        <p:sp>
          <p:nvSpPr>
            <p:cNvPr id="9" name="Rectangle 58"/>
            <p:cNvSpPr>
              <a:spLocks noChangeArrowheads="1"/>
            </p:cNvSpPr>
            <p:nvPr/>
          </p:nvSpPr>
          <p:spPr bwMode="auto">
            <a:xfrm rot="2700000">
              <a:off x="4092768" y="3162525"/>
              <a:ext cx="925006" cy="925006"/>
            </a:xfrm>
            <a:prstGeom prst="roundRect">
              <a:avLst/>
            </a:prstGeom>
            <a:solidFill>
              <a:schemeClr val="accent2"/>
            </a:solidFill>
            <a:ln w="25400" cap="flat" cmpd="sng" algn="ctr">
              <a:noFill/>
              <a:prstDash val="solid"/>
            </a:ln>
            <a:effectLst/>
          </p:spPr>
          <p:txBody>
            <a:bodyPr rtlCol="0" anchor="ctr"/>
            <a:lstStyle/>
            <a:p>
              <a:pPr algn="ctr"/>
              <a:endParaRPr lang="en-US" sz="1200" kern="0">
                <a:solidFill>
                  <a:schemeClr val="tx2"/>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4282591" y="3337787"/>
              <a:ext cx="545359" cy="471575"/>
              <a:chOff x="3990783" y="3750794"/>
              <a:chExt cx="435297" cy="376404"/>
            </a:xfrm>
            <a:solidFill>
              <a:schemeClr val="bg1"/>
            </a:solidFill>
          </p:grpSpPr>
          <p:sp>
            <p:nvSpPr>
              <p:cNvPr id="21" name="Freeform 83"/>
              <p:cNvSpPr/>
              <p:nvPr/>
            </p:nvSpPr>
            <p:spPr bwMode="auto">
              <a:xfrm>
                <a:off x="4034313" y="3822489"/>
                <a:ext cx="335435" cy="304709"/>
              </a:xfrm>
              <a:custGeom>
                <a:avLst/>
                <a:gdLst>
                  <a:gd name="T0" fmla="*/ 68 w 131"/>
                  <a:gd name="T1" fmla="*/ 0 h 119"/>
                  <a:gd name="T2" fmla="*/ 34 w 131"/>
                  <a:gd name="T3" fmla="*/ 23 h 119"/>
                  <a:gd name="T4" fmla="*/ 0 w 131"/>
                  <a:gd name="T5" fmla="*/ 51 h 119"/>
                  <a:gd name="T6" fmla="*/ 0 w 131"/>
                  <a:gd name="T7" fmla="*/ 119 h 119"/>
                  <a:gd name="T8" fmla="*/ 46 w 131"/>
                  <a:gd name="T9" fmla="*/ 119 h 119"/>
                  <a:gd name="T10" fmla="*/ 46 w 131"/>
                  <a:gd name="T11" fmla="*/ 57 h 119"/>
                  <a:gd name="T12" fmla="*/ 85 w 131"/>
                  <a:gd name="T13" fmla="*/ 57 h 119"/>
                  <a:gd name="T14" fmla="*/ 85 w 131"/>
                  <a:gd name="T15" fmla="*/ 119 h 119"/>
                  <a:gd name="T16" fmla="*/ 131 w 131"/>
                  <a:gd name="T17" fmla="*/ 119 h 119"/>
                  <a:gd name="T18" fmla="*/ 131 w 131"/>
                  <a:gd name="T19" fmla="*/ 51 h 119"/>
                  <a:gd name="T20" fmla="*/ 97 w 131"/>
                  <a:gd name="T21" fmla="*/ 23 h 119"/>
                  <a:gd name="T22" fmla="*/ 68 w 131"/>
                  <a:gd name="T23"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119">
                    <a:moveTo>
                      <a:pt x="68" y="0"/>
                    </a:moveTo>
                    <a:lnTo>
                      <a:pt x="34" y="23"/>
                    </a:lnTo>
                    <a:lnTo>
                      <a:pt x="0" y="51"/>
                    </a:lnTo>
                    <a:lnTo>
                      <a:pt x="0" y="119"/>
                    </a:lnTo>
                    <a:lnTo>
                      <a:pt x="46" y="119"/>
                    </a:lnTo>
                    <a:lnTo>
                      <a:pt x="46" y="57"/>
                    </a:lnTo>
                    <a:lnTo>
                      <a:pt x="85" y="57"/>
                    </a:lnTo>
                    <a:lnTo>
                      <a:pt x="85" y="119"/>
                    </a:lnTo>
                    <a:lnTo>
                      <a:pt x="131" y="119"/>
                    </a:lnTo>
                    <a:lnTo>
                      <a:pt x="131" y="51"/>
                    </a:lnTo>
                    <a:lnTo>
                      <a:pt x="97" y="23"/>
                    </a:lnTo>
                    <a:lnTo>
                      <a:pt x="68" y="0"/>
                    </a:lnTo>
                    <a:close/>
                  </a:path>
                </a:pathLst>
              </a:custGeom>
              <a:grp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22" name="Freeform 84"/>
              <p:cNvSpPr/>
              <p:nvPr/>
            </p:nvSpPr>
            <p:spPr bwMode="auto">
              <a:xfrm>
                <a:off x="3990783" y="3750794"/>
                <a:ext cx="435297" cy="202285"/>
              </a:xfrm>
              <a:custGeom>
                <a:avLst/>
                <a:gdLst>
                  <a:gd name="T0" fmla="*/ 136 w 170"/>
                  <a:gd name="T1" fmla="*/ 39 h 79"/>
                  <a:gd name="T2" fmla="*/ 136 w 170"/>
                  <a:gd name="T3" fmla="*/ 5 h 79"/>
                  <a:gd name="T4" fmla="*/ 114 w 170"/>
                  <a:gd name="T5" fmla="*/ 5 h 79"/>
                  <a:gd name="T6" fmla="*/ 114 w 170"/>
                  <a:gd name="T7" fmla="*/ 22 h 79"/>
                  <a:gd name="T8" fmla="*/ 97 w 170"/>
                  <a:gd name="T9" fmla="*/ 5 h 79"/>
                  <a:gd name="T10" fmla="*/ 85 w 170"/>
                  <a:gd name="T11" fmla="*/ 0 h 79"/>
                  <a:gd name="T12" fmla="*/ 74 w 170"/>
                  <a:gd name="T13" fmla="*/ 5 h 79"/>
                  <a:gd name="T14" fmla="*/ 0 w 170"/>
                  <a:gd name="T15" fmla="*/ 68 h 79"/>
                  <a:gd name="T16" fmla="*/ 6 w 170"/>
                  <a:gd name="T17" fmla="*/ 79 h 79"/>
                  <a:gd name="T18" fmla="*/ 85 w 170"/>
                  <a:gd name="T19" fmla="*/ 17 h 79"/>
                  <a:gd name="T20" fmla="*/ 164 w 170"/>
                  <a:gd name="T21" fmla="*/ 79 h 79"/>
                  <a:gd name="T22" fmla="*/ 170 w 170"/>
                  <a:gd name="T23" fmla="*/ 68 h 79"/>
                  <a:gd name="T24" fmla="*/ 136 w 170"/>
                  <a:gd name="T25" fmla="*/ 3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79">
                    <a:moveTo>
                      <a:pt x="136" y="39"/>
                    </a:moveTo>
                    <a:lnTo>
                      <a:pt x="136" y="5"/>
                    </a:lnTo>
                    <a:lnTo>
                      <a:pt x="114" y="5"/>
                    </a:lnTo>
                    <a:lnTo>
                      <a:pt x="114" y="22"/>
                    </a:lnTo>
                    <a:lnTo>
                      <a:pt x="97" y="5"/>
                    </a:lnTo>
                    <a:lnTo>
                      <a:pt x="85" y="0"/>
                    </a:lnTo>
                    <a:lnTo>
                      <a:pt x="74" y="5"/>
                    </a:lnTo>
                    <a:lnTo>
                      <a:pt x="0" y="68"/>
                    </a:lnTo>
                    <a:lnTo>
                      <a:pt x="6" y="79"/>
                    </a:lnTo>
                    <a:lnTo>
                      <a:pt x="85" y="17"/>
                    </a:lnTo>
                    <a:lnTo>
                      <a:pt x="164" y="79"/>
                    </a:lnTo>
                    <a:lnTo>
                      <a:pt x="170" y="68"/>
                    </a:lnTo>
                    <a:lnTo>
                      <a:pt x="136" y="39"/>
                    </a:lnTo>
                    <a:close/>
                  </a:path>
                </a:pathLst>
              </a:custGeom>
              <a:grpFill/>
              <a:ln>
                <a:noFill/>
              </a:ln>
            </p:spPr>
            <p:txBody>
              <a:bodyPr vert="horz" wrap="square" lIns="68580" tIns="34290" rIns="68580" bIns="34290" numCol="1" anchor="t" anchorCtr="0" compatLnSpc="1"/>
              <a:lstStyle/>
              <a:p>
                <a:endParaRPr lang="zh-CN" altLang="en-US" sz="1350">
                  <a:solidFill>
                    <a:schemeClr val="tx2"/>
                  </a:solidFill>
                </a:endParaRPr>
              </a:p>
            </p:txBody>
          </p:sp>
        </p:grpSp>
      </p:grpSp>
      <p:sp>
        <p:nvSpPr>
          <p:cNvPr id="18"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19" name="文本框 18"/>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5" name="直接连接符 24"/>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04387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300"/>
                                        <p:tgtEl>
                                          <p:spTgt spid="15"/>
                                        </p:tgtEl>
                                      </p:cBhvr>
                                    </p:animEffect>
                                  </p:childTnLst>
                                </p:cTn>
                              </p:par>
                            </p:childTnLst>
                          </p:cTn>
                        </p:par>
                        <p:par>
                          <p:cTn id="8" fill="hold">
                            <p:stCondLst>
                              <p:cond delay="3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300"/>
                                        <p:tgtEl>
                                          <p:spTgt spid="16"/>
                                        </p:tgtEl>
                                      </p:cBhvr>
                                    </p:animEffect>
                                  </p:childTnLst>
                                </p:cTn>
                              </p:par>
                            </p:childTnLst>
                          </p:cTn>
                        </p:par>
                        <p:par>
                          <p:cTn id="12" fill="hold">
                            <p:stCondLst>
                              <p:cond delay="6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300"/>
                                        <p:tgtEl>
                                          <p:spTgt spid="13"/>
                                        </p:tgtEl>
                                      </p:cBhvr>
                                    </p:animEffect>
                                  </p:childTnLst>
                                </p:cTn>
                              </p:par>
                            </p:childTnLst>
                          </p:cTn>
                        </p:par>
                        <p:par>
                          <p:cTn id="16" fill="hold">
                            <p:stCondLst>
                              <p:cond delay="9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300"/>
                                        <p:tgtEl>
                                          <p:spTgt spid="7"/>
                                        </p:tgtEl>
                                      </p:cBhvr>
                                    </p:animEffect>
                                  </p:childTnLst>
                                </p:cTn>
                              </p:par>
                            </p:childTnLst>
                          </p:cTn>
                        </p:par>
                        <p:par>
                          <p:cTn id="20" fill="hold">
                            <p:stCondLst>
                              <p:cond delay="1200"/>
                            </p:stCondLst>
                            <p:childTnLst>
                              <p:par>
                                <p:cTn id="21" presetID="10" presetClass="entr" presetSubtype="0"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300"/>
                                        <p:tgtEl>
                                          <p:spTgt spid="23"/>
                                        </p:tgtEl>
                                      </p:cBhvr>
                                    </p:animEffect>
                                  </p:childTnLst>
                                </p:cTn>
                              </p:par>
                            </p:childTnLst>
                          </p:cTn>
                        </p:par>
                        <p:par>
                          <p:cTn id="24" fill="hold">
                            <p:stCondLst>
                              <p:cond delay="1500"/>
                            </p:stCondLst>
                            <p:childTnLst>
                              <p:par>
                                <p:cTn id="25" presetID="10"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300"/>
                                        <p:tgtEl>
                                          <p:spTgt spid="24"/>
                                        </p:tgtEl>
                                      </p:cBhvr>
                                    </p:animEffect>
                                  </p:childTnLst>
                                </p:cTn>
                              </p:par>
                            </p:childTnLst>
                          </p:cTn>
                        </p:par>
                        <p:par>
                          <p:cTn id="28" fill="hold">
                            <p:stCondLst>
                              <p:cond delay="18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p:cNvGrpSpPr/>
          <p:nvPr/>
        </p:nvGrpSpPr>
        <p:grpSpPr>
          <a:xfrm>
            <a:off x="3055133" y="1394019"/>
            <a:ext cx="3033737" cy="3012569"/>
            <a:chOff x="7070680" y="1485705"/>
            <a:chExt cx="4469276" cy="4438095"/>
          </a:xfrm>
        </p:grpSpPr>
        <p:grpSp>
          <p:nvGrpSpPr>
            <p:cNvPr id="4" name="Group 3"/>
            <p:cNvGrpSpPr/>
            <p:nvPr/>
          </p:nvGrpSpPr>
          <p:grpSpPr>
            <a:xfrm>
              <a:off x="7070680" y="1485705"/>
              <a:ext cx="4469276" cy="4020315"/>
              <a:chOff x="3472716" y="1692370"/>
              <a:chExt cx="5246568" cy="4719524"/>
            </a:xfrm>
          </p:grpSpPr>
          <p:sp>
            <p:nvSpPr>
              <p:cNvPr id="5" name="Freeform 4"/>
              <p:cNvSpPr>
                <a:spLocks/>
              </p:cNvSpPr>
              <p:nvPr/>
            </p:nvSpPr>
            <p:spPr bwMode="auto">
              <a:xfrm flipH="1">
                <a:off x="5395367" y="4167630"/>
                <a:ext cx="1397174" cy="224426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solidFill>
                <a:schemeClr val="accent2"/>
              </a:solidFill>
              <a:ln>
                <a:noFill/>
              </a:ln>
            </p:spPr>
            <p:txBody>
              <a:bodyPr vert="horz" wrap="square" lIns="68573" tIns="34287" rIns="68573" bIns="34287" numCol="1" anchor="t" anchorCtr="0" compatLnSpc="1">
                <a:prstTxWarp prst="textNoShape">
                  <a:avLst/>
                </a:prstTxWarp>
                <a:noAutofit/>
              </a:bodyPr>
              <a:lstStyle/>
              <a:p>
                <a:pPr algn="just">
                  <a:lnSpc>
                    <a:spcPct val="120000"/>
                  </a:lnSpc>
                </a:pPr>
                <a:endParaRPr lang="id-ID" sz="675">
                  <a:solidFill>
                    <a:schemeClr val="tx2"/>
                  </a:solidFill>
                  <a:cs typeface="+mn-ea"/>
                  <a:sym typeface="Arial" panose="020B0604020202020204" pitchFamily="34" charset="0"/>
                </a:endParaRPr>
              </a:p>
            </p:txBody>
          </p:sp>
          <p:sp>
            <p:nvSpPr>
              <p:cNvPr id="6" name="Freeform 67"/>
              <p:cNvSpPr>
                <a:spLocks/>
              </p:cNvSpPr>
              <p:nvPr/>
            </p:nvSpPr>
            <p:spPr bwMode="auto">
              <a:xfrm rot="1883109">
                <a:off x="3472716" y="3077532"/>
                <a:ext cx="1975673" cy="19695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7" name="Freeform 67"/>
              <p:cNvSpPr>
                <a:spLocks/>
              </p:cNvSpPr>
              <p:nvPr/>
            </p:nvSpPr>
            <p:spPr bwMode="auto">
              <a:xfrm rot="4961872">
                <a:off x="4339838" y="2042516"/>
                <a:ext cx="2397282" cy="238983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8" name="Freeform 67"/>
              <p:cNvSpPr>
                <a:spLocks/>
              </p:cNvSpPr>
              <p:nvPr/>
            </p:nvSpPr>
            <p:spPr bwMode="auto">
              <a:xfrm rot="7696778">
                <a:off x="5819972" y="2184633"/>
                <a:ext cx="2112165" cy="210560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9" name="Freeform 67"/>
              <p:cNvSpPr>
                <a:spLocks/>
              </p:cNvSpPr>
              <p:nvPr/>
            </p:nvSpPr>
            <p:spPr bwMode="auto">
              <a:xfrm rot="10345882">
                <a:off x="6798191" y="3266787"/>
                <a:ext cx="1921093" cy="191512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10" name="Freeform 67"/>
              <p:cNvSpPr>
                <a:spLocks/>
              </p:cNvSpPr>
              <p:nvPr/>
            </p:nvSpPr>
            <p:spPr bwMode="auto">
              <a:xfrm rot="12440007">
                <a:off x="6858380" y="4596385"/>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11" name="Freeform 67"/>
              <p:cNvSpPr>
                <a:spLocks/>
              </p:cNvSpPr>
              <p:nvPr/>
            </p:nvSpPr>
            <p:spPr bwMode="auto">
              <a:xfrm rot="20954305">
                <a:off x="3963464" y="4429907"/>
                <a:ext cx="1424405" cy="1419981"/>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12" name="Freeform 67"/>
              <p:cNvSpPr>
                <a:spLocks/>
              </p:cNvSpPr>
              <p:nvPr/>
            </p:nvSpPr>
            <p:spPr bwMode="auto">
              <a:xfrm rot="2241606">
                <a:off x="3489891" y="240632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13" name="Freeform 67"/>
              <p:cNvSpPr>
                <a:spLocks/>
              </p:cNvSpPr>
              <p:nvPr/>
            </p:nvSpPr>
            <p:spPr bwMode="auto">
              <a:xfrm rot="6355571">
                <a:off x="5654693" y="1694215"/>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sp>
            <p:nvSpPr>
              <p:cNvPr id="14" name="Freeform 67"/>
              <p:cNvSpPr>
                <a:spLocks/>
              </p:cNvSpPr>
              <p:nvPr/>
            </p:nvSpPr>
            <p:spPr bwMode="auto">
              <a:xfrm rot="9774375">
                <a:off x="7378684" y="2652032"/>
                <a:ext cx="1187759" cy="118407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solidFill>
                <a:schemeClr val="accent1"/>
              </a:solidFill>
              <a:ln>
                <a:noFill/>
              </a:ln>
              <a:extLst/>
            </p:spPr>
            <p:txBody>
              <a:bodyPr vert="horz" wrap="square" lIns="68573" tIns="34287" rIns="68573" bIns="34287" numCol="1" anchor="t" anchorCtr="0" compatLnSpc="1">
                <a:prstTxWarp prst="textNoShape">
                  <a:avLst/>
                </a:prstTxWarp>
              </a:bodyPr>
              <a:lstStyle/>
              <a:p>
                <a:pPr algn="just">
                  <a:lnSpc>
                    <a:spcPct val="120000"/>
                  </a:lnSpc>
                </a:pPr>
                <a:endParaRPr lang="en-US" sz="675">
                  <a:solidFill>
                    <a:schemeClr val="tx2"/>
                  </a:solidFill>
                  <a:cs typeface="+mn-ea"/>
                  <a:sym typeface="Arial" panose="020B0604020202020204" pitchFamily="34" charset="0"/>
                </a:endParaRPr>
              </a:p>
            </p:txBody>
          </p:sp>
        </p:grpSp>
        <p:sp>
          <p:nvSpPr>
            <p:cNvPr id="21" name="Freeform 20"/>
            <p:cNvSpPr/>
            <p:nvPr/>
          </p:nvSpPr>
          <p:spPr>
            <a:xfrm>
              <a:off x="7135090" y="5202683"/>
              <a:ext cx="4139963" cy="72111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solidFill>
                  <a:schemeClr val="tx2"/>
                </a:solidFill>
                <a:latin typeface="Arial" panose="020B0604020202020204" pitchFamily="34" charset="0"/>
                <a:cs typeface="+mn-ea"/>
                <a:sym typeface="Arial" panose="020B0604020202020204" pitchFamily="34" charset="0"/>
              </a:endParaRPr>
            </a:p>
          </p:txBody>
        </p:sp>
      </p:grpSp>
      <p:grpSp>
        <p:nvGrpSpPr>
          <p:cNvPr id="15" name="Group 14"/>
          <p:cNvGrpSpPr/>
          <p:nvPr/>
        </p:nvGrpSpPr>
        <p:grpSpPr>
          <a:xfrm>
            <a:off x="611189" y="1746058"/>
            <a:ext cx="2210002" cy="1033844"/>
            <a:chOff x="302067" y="2436701"/>
            <a:chExt cx="2946992" cy="1378609"/>
          </a:xfrm>
        </p:grpSpPr>
        <p:sp>
          <p:nvSpPr>
            <p:cNvPr id="25" name="Rectangle 24"/>
            <p:cNvSpPr/>
            <p:nvPr/>
          </p:nvSpPr>
          <p:spPr>
            <a:xfrm>
              <a:off x="302067" y="2805693"/>
              <a:ext cx="2946992" cy="1009617"/>
            </a:xfrm>
            <a:prstGeom prst="rect">
              <a:avLst/>
            </a:prstGeom>
          </p:spPr>
          <p:txBody>
            <a:bodyPr wrap="square">
              <a:spAutoFit/>
            </a:bodyPr>
            <a:lstStyle/>
            <a:p>
              <a:pPr algn="just">
                <a:lnSpc>
                  <a:spcPct val="120000"/>
                </a:lnSpc>
              </a:pPr>
              <a:r>
                <a:rPr lang="zh-CN" altLang="en-US" sz="12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569"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25"/>
            <p:cNvSpPr txBox="1"/>
            <p:nvPr/>
          </p:nvSpPr>
          <p:spPr>
            <a:xfrm>
              <a:off x="302067" y="2436701"/>
              <a:ext cx="1340684" cy="557649"/>
            </a:xfrm>
            <a:prstGeom prst="rect">
              <a:avLst/>
            </a:prstGeom>
            <a:noFill/>
          </p:spPr>
          <p:txBody>
            <a:bodyPr wrap="none" rtlCol="0">
              <a:spAutoFit/>
            </a:bodyPr>
            <a:lstStyle/>
            <a:p>
              <a:pPr>
                <a:lnSpc>
                  <a:spcPct val="150000"/>
                </a:lnSpc>
              </a:pPr>
              <a:r>
                <a:rPr lang="zh-CN" altLang="en-US" sz="1600" dirty="0">
                  <a:solidFill>
                    <a:schemeClr val="tx2"/>
                  </a:solidFill>
                  <a:latin typeface="微软雅黑" pitchFamily="34" charset="-122"/>
                  <a:ea typeface="微软雅黑" pitchFamily="34" charset="-122"/>
                </a:rPr>
                <a:t>添加标题</a:t>
              </a:r>
              <a:endParaRPr lang="en-US" altLang="zh-CN" sz="1600" dirty="0">
                <a:solidFill>
                  <a:schemeClr val="tx2"/>
                </a:solidFill>
                <a:latin typeface="微软雅黑" pitchFamily="34" charset="-122"/>
                <a:ea typeface="微软雅黑" pitchFamily="34" charset="-122"/>
              </a:endParaRPr>
            </a:p>
          </p:txBody>
        </p:sp>
      </p:grpSp>
      <p:grpSp>
        <p:nvGrpSpPr>
          <p:cNvPr id="18" name="Group 17"/>
          <p:cNvGrpSpPr/>
          <p:nvPr/>
        </p:nvGrpSpPr>
        <p:grpSpPr>
          <a:xfrm>
            <a:off x="611188" y="3182678"/>
            <a:ext cx="2165618" cy="1039543"/>
            <a:chOff x="417172" y="4475194"/>
            <a:chExt cx="2887808" cy="1386212"/>
          </a:xfrm>
        </p:grpSpPr>
        <p:sp>
          <p:nvSpPr>
            <p:cNvPr id="27" name="Rectangle 26"/>
            <p:cNvSpPr/>
            <p:nvPr/>
          </p:nvSpPr>
          <p:spPr>
            <a:xfrm>
              <a:off x="417172" y="4851787"/>
              <a:ext cx="2887808" cy="1009619"/>
            </a:xfrm>
            <a:prstGeom prst="rect">
              <a:avLst/>
            </a:prstGeom>
          </p:spPr>
          <p:txBody>
            <a:bodyPr wrap="square">
              <a:spAutoFit/>
            </a:bodyPr>
            <a:lstStyle/>
            <a:p>
              <a:pPr algn="just">
                <a:lnSpc>
                  <a:spcPct val="120000"/>
                </a:lnSpc>
              </a:pPr>
              <a:r>
                <a:rPr lang="zh-CN" altLang="en-US" sz="12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569"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Box 27"/>
            <p:cNvSpPr txBox="1"/>
            <p:nvPr/>
          </p:nvSpPr>
          <p:spPr>
            <a:xfrm>
              <a:off x="417172" y="4475194"/>
              <a:ext cx="1340685" cy="557650"/>
            </a:xfrm>
            <a:prstGeom prst="rect">
              <a:avLst/>
            </a:prstGeom>
            <a:noFill/>
          </p:spPr>
          <p:txBody>
            <a:bodyPr wrap="none" rtlCol="0">
              <a:spAutoFit/>
            </a:bodyPr>
            <a:lstStyle/>
            <a:p>
              <a:pPr>
                <a:lnSpc>
                  <a:spcPct val="150000"/>
                </a:lnSpc>
              </a:pPr>
              <a:r>
                <a:rPr lang="zh-CN" altLang="en-US" sz="1600" dirty="0">
                  <a:solidFill>
                    <a:schemeClr val="tx2"/>
                  </a:solidFill>
                  <a:latin typeface="微软雅黑" pitchFamily="34" charset="-122"/>
                  <a:ea typeface="微软雅黑" pitchFamily="34" charset="-122"/>
                </a:rPr>
                <a:t>添加标题</a:t>
              </a:r>
              <a:endParaRPr lang="en-US" altLang="zh-CN" sz="1600" dirty="0">
                <a:solidFill>
                  <a:schemeClr val="tx2"/>
                </a:solidFill>
                <a:latin typeface="微软雅黑" pitchFamily="34" charset="-122"/>
                <a:ea typeface="微软雅黑" pitchFamily="34" charset="-122"/>
              </a:endParaRPr>
            </a:p>
          </p:txBody>
        </p:sp>
      </p:grpSp>
      <p:grpSp>
        <p:nvGrpSpPr>
          <p:cNvPr id="16" name="Group 15"/>
          <p:cNvGrpSpPr/>
          <p:nvPr/>
        </p:nvGrpSpPr>
        <p:grpSpPr>
          <a:xfrm>
            <a:off x="6126988" y="1666257"/>
            <a:ext cx="2189427" cy="1027941"/>
            <a:chOff x="8731978" y="2525731"/>
            <a:chExt cx="2919554" cy="1370740"/>
          </a:xfrm>
        </p:grpSpPr>
        <p:sp>
          <p:nvSpPr>
            <p:cNvPr id="29" name="Rectangle 28"/>
            <p:cNvSpPr/>
            <p:nvPr/>
          </p:nvSpPr>
          <p:spPr>
            <a:xfrm flipH="1">
              <a:off x="8731978" y="2886852"/>
              <a:ext cx="2919554" cy="1009619"/>
            </a:xfrm>
            <a:prstGeom prst="rect">
              <a:avLst/>
            </a:prstGeom>
          </p:spPr>
          <p:txBody>
            <a:bodyPr wrap="square">
              <a:spAutoFit/>
            </a:bodyPr>
            <a:lstStyle/>
            <a:p>
              <a:pPr algn="just">
                <a:lnSpc>
                  <a:spcPct val="120000"/>
                </a:lnSpc>
              </a:pPr>
              <a:r>
                <a:rPr lang="zh-CN" altLang="en-US" sz="12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12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TextBox 29"/>
            <p:cNvSpPr txBox="1"/>
            <p:nvPr/>
          </p:nvSpPr>
          <p:spPr>
            <a:xfrm flipH="1">
              <a:off x="8731979" y="2525731"/>
              <a:ext cx="1340683" cy="557650"/>
            </a:xfrm>
            <a:prstGeom prst="rect">
              <a:avLst/>
            </a:prstGeom>
            <a:noFill/>
          </p:spPr>
          <p:txBody>
            <a:bodyPr wrap="none" rtlCol="0">
              <a:spAutoFit/>
            </a:bodyPr>
            <a:lstStyle/>
            <a:p>
              <a:pPr>
                <a:lnSpc>
                  <a:spcPct val="150000"/>
                </a:lnSpc>
              </a:pPr>
              <a:r>
                <a:rPr lang="zh-CN" altLang="en-US" sz="1600" dirty="0">
                  <a:solidFill>
                    <a:schemeClr val="tx2"/>
                  </a:solidFill>
                  <a:latin typeface="微软雅黑" pitchFamily="34" charset="-122"/>
                  <a:ea typeface="微软雅黑" pitchFamily="34" charset="-122"/>
                </a:rPr>
                <a:t>添加标题</a:t>
              </a:r>
              <a:endParaRPr lang="en-US" altLang="zh-CN" sz="1600" dirty="0">
                <a:solidFill>
                  <a:schemeClr val="tx2"/>
                </a:solidFill>
                <a:latin typeface="微软雅黑" pitchFamily="34" charset="-122"/>
                <a:ea typeface="微软雅黑" pitchFamily="34" charset="-122"/>
              </a:endParaRPr>
            </a:p>
          </p:txBody>
        </p:sp>
      </p:grpSp>
      <p:grpSp>
        <p:nvGrpSpPr>
          <p:cNvPr id="17" name="Group 16"/>
          <p:cNvGrpSpPr/>
          <p:nvPr/>
        </p:nvGrpSpPr>
        <p:grpSpPr>
          <a:xfrm>
            <a:off x="6194738" y="3182679"/>
            <a:ext cx="2193686" cy="1039544"/>
            <a:chOff x="8822825" y="4475192"/>
            <a:chExt cx="2925235" cy="1386212"/>
          </a:xfrm>
        </p:grpSpPr>
        <p:sp>
          <p:nvSpPr>
            <p:cNvPr id="31" name="Rectangle 30"/>
            <p:cNvSpPr/>
            <p:nvPr/>
          </p:nvSpPr>
          <p:spPr>
            <a:xfrm flipH="1">
              <a:off x="8822825" y="4851786"/>
              <a:ext cx="2925235" cy="1009618"/>
            </a:xfrm>
            <a:prstGeom prst="rect">
              <a:avLst/>
            </a:prstGeom>
          </p:spPr>
          <p:txBody>
            <a:bodyPr wrap="square">
              <a:spAutoFit/>
            </a:bodyPr>
            <a:lstStyle/>
            <a:p>
              <a:pPr algn="just">
                <a:lnSpc>
                  <a:spcPct val="120000"/>
                </a:lnSpc>
              </a:pPr>
              <a:r>
                <a:rPr lang="zh-CN" altLang="en-US" sz="12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endParaRPr lang="en-GB" altLang="zh-CN" sz="569"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2" name="TextBox 31"/>
            <p:cNvSpPr txBox="1"/>
            <p:nvPr/>
          </p:nvSpPr>
          <p:spPr>
            <a:xfrm flipH="1">
              <a:off x="8822826" y="4475192"/>
              <a:ext cx="1340684" cy="557650"/>
            </a:xfrm>
            <a:prstGeom prst="rect">
              <a:avLst/>
            </a:prstGeom>
            <a:noFill/>
          </p:spPr>
          <p:txBody>
            <a:bodyPr wrap="none" rtlCol="0">
              <a:spAutoFit/>
            </a:bodyPr>
            <a:lstStyle/>
            <a:p>
              <a:pPr>
                <a:lnSpc>
                  <a:spcPct val="150000"/>
                </a:lnSpc>
              </a:pPr>
              <a:r>
                <a:rPr lang="zh-CN" altLang="en-US" sz="1600" dirty="0">
                  <a:solidFill>
                    <a:schemeClr val="tx2"/>
                  </a:solidFill>
                  <a:latin typeface="微软雅黑" pitchFamily="34" charset="-122"/>
                  <a:ea typeface="微软雅黑" pitchFamily="34" charset="-122"/>
                </a:rPr>
                <a:t>添加标题</a:t>
              </a:r>
              <a:endParaRPr lang="en-US" altLang="zh-CN" sz="1600" dirty="0">
                <a:solidFill>
                  <a:schemeClr val="tx2"/>
                </a:solidFill>
                <a:latin typeface="微软雅黑" pitchFamily="34" charset="-122"/>
                <a:ea typeface="微软雅黑" pitchFamily="34" charset="-122"/>
              </a:endParaRPr>
            </a:p>
          </p:txBody>
        </p:sp>
      </p:grpSp>
      <p:sp>
        <p:nvSpPr>
          <p:cNvPr id="34"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35" name="文本框 34"/>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36" name="直接连接符 35"/>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024195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1+#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3003679" y="-164554"/>
            <a:ext cx="3136642" cy="1568322"/>
            <a:chOff x="2192249" y="-272345"/>
            <a:chExt cx="4759504" cy="2379752"/>
          </a:xfrm>
        </p:grpSpPr>
        <p:sp>
          <p:nvSpPr>
            <p:cNvPr id="4" name="Freeform: Shape 3"/>
            <p:cNvSpPr/>
            <p:nvPr/>
          </p:nvSpPr>
          <p:spPr bwMode="auto">
            <a:xfrm>
              <a:off x="2192249" y="-272345"/>
              <a:ext cx="4759504" cy="2379752"/>
            </a:xfrm>
            <a:custGeom>
              <a:avLst/>
              <a:gdLst>
                <a:gd name="connsiteX0" fmla="*/ 0 w 1800200"/>
                <a:gd name="connsiteY0" fmla="*/ 0 h 900100"/>
                <a:gd name="connsiteX1" fmla="*/ 1800200 w 1800200"/>
                <a:gd name="connsiteY1" fmla="*/ 0 h 900100"/>
                <a:gd name="connsiteX2" fmla="*/ 900100 w 1800200"/>
                <a:gd name="connsiteY2" fmla="*/ 900100 h 900100"/>
                <a:gd name="connsiteX3" fmla="*/ 0 w 1800200"/>
                <a:gd name="connsiteY3" fmla="*/ 0 h 900100"/>
              </a:gdLst>
              <a:ahLst/>
              <a:cxnLst>
                <a:cxn ang="0">
                  <a:pos x="connsiteX0" y="connsiteY0"/>
                </a:cxn>
                <a:cxn ang="0">
                  <a:pos x="connsiteX1" y="connsiteY1"/>
                </a:cxn>
                <a:cxn ang="0">
                  <a:pos x="connsiteX2" y="connsiteY2"/>
                </a:cxn>
                <a:cxn ang="0">
                  <a:pos x="connsiteX3" y="connsiteY3"/>
                </a:cxn>
              </a:cxnLst>
              <a:rect l="l" t="t" r="r" b="b"/>
              <a:pathLst>
                <a:path w="1800200" h="900100">
                  <a:moveTo>
                    <a:pt x="0" y="0"/>
                  </a:moveTo>
                  <a:lnTo>
                    <a:pt x="1800200" y="0"/>
                  </a:lnTo>
                  <a:cubicBezTo>
                    <a:pt x="1800200" y="497112"/>
                    <a:pt x="1397212" y="900100"/>
                    <a:pt x="900100" y="900100"/>
                  </a:cubicBezTo>
                  <a:cubicBezTo>
                    <a:pt x="402988" y="900100"/>
                    <a:pt x="0" y="497112"/>
                    <a:pt x="0" y="0"/>
                  </a:cubicBezTo>
                  <a:close/>
                </a:path>
              </a:pathLst>
            </a:custGeom>
            <a:solidFill>
              <a:schemeClr val="tx2">
                <a:lumMod val="20000"/>
                <a:lumOff val="80000"/>
                <a:alpha val="61000"/>
              </a:schemeClr>
            </a:solidFill>
            <a:ln w="3175">
              <a:noFill/>
              <a:round/>
              <a:headEnd/>
              <a:tailEnd/>
            </a:ln>
          </p:spPr>
          <p:txBody>
            <a:bodyPr anchor="ctr"/>
            <a:lstStyle/>
            <a:p>
              <a:pPr algn="ctr"/>
              <a:endParaRPr/>
            </a:p>
          </p:txBody>
        </p:sp>
        <p:sp>
          <p:nvSpPr>
            <p:cNvPr id="5" name="Freeform: Shape 4"/>
            <p:cNvSpPr/>
            <p:nvPr/>
          </p:nvSpPr>
          <p:spPr bwMode="auto">
            <a:xfrm>
              <a:off x="2714718" y="-47541"/>
              <a:ext cx="3714564" cy="1857282"/>
            </a:xfrm>
            <a:custGeom>
              <a:avLst/>
              <a:gdLst>
                <a:gd name="connsiteX0" fmla="*/ 0 w 1800200"/>
                <a:gd name="connsiteY0" fmla="*/ 0 h 900100"/>
                <a:gd name="connsiteX1" fmla="*/ 1800200 w 1800200"/>
                <a:gd name="connsiteY1" fmla="*/ 0 h 900100"/>
                <a:gd name="connsiteX2" fmla="*/ 900100 w 1800200"/>
                <a:gd name="connsiteY2" fmla="*/ 900100 h 900100"/>
                <a:gd name="connsiteX3" fmla="*/ 0 w 1800200"/>
                <a:gd name="connsiteY3" fmla="*/ 0 h 900100"/>
              </a:gdLst>
              <a:ahLst/>
              <a:cxnLst>
                <a:cxn ang="0">
                  <a:pos x="connsiteX0" y="connsiteY0"/>
                </a:cxn>
                <a:cxn ang="0">
                  <a:pos x="connsiteX1" y="connsiteY1"/>
                </a:cxn>
                <a:cxn ang="0">
                  <a:pos x="connsiteX2" y="connsiteY2"/>
                </a:cxn>
                <a:cxn ang="0">
                  <a:pos x="connsiteX3" y="connsiteY3"/>
                </a:cxn>
              </a:cxnLst>
              <a:rect l="l" t="t" r="r" b="b"/>
              <a:pathLst>
                <a:path w="1800200" h="900100">
                  <a:moveTo>
                    <a:pt x="0" y="0"/>
                  </a:moveTo>
                  <a:lnTo>
                    <a:pt x="1800200" y="0"/>
                  </a:lnTo>
                  <a:cubicBezTo>
                    <a:pt x="1800200" y="497112"/>
                    <a:pt x="1397212" y="900100"/>
                    <a:pt x="900100" y="900100"/>
                  </a:cubicBezTo>
                  <a:cubicBezTo>
                    <a:pt x="402988" y="900100"/>
                    <a:pt x="0" y="497112"/>
                    <a:pt x="0" y="0"/>
                  </a:cubicBezTo>
                  <a:close/>
                </a:path>
              </a:pathLst>
            </a:custGeom>
            <a:solidFill>
              <a:schemeClr val="tx2">
                <a:lumMod val="20000"/>
                <a:lumOff val="80000"/>
              </a:schemeClr>
            </a:solidFill>
            <a:ln w="3175">
              <a:noFill/>
              <a:round/>
              <a:headEnd/>
              <a:tailEnd/>
            </a:ln>
          </p:spPr>
          <p:txBody>
            <a:bodyPr anchor="ctr"/>
            <a:lstStyle/>
            <a:p>
              <a:pPr algn="ctr"/>
              <a:endParaRPr/>
            </a:p>
          </p:txBody>
        </p:sp>
        <p:sp>
          <p:nvSpPr>
            <p:cNvPr id="6" name="Freeform: Shape 5"/>
            <p:cNvSpPr/>
            <p:nvPr/>
          </p:nvSpPr>
          <p:spPr bwMode="auto">
            <a:xfrm>
              <a:off x="2870811" y="-171633"/>
              <a:ext cx="3402378" cy="1701189"/>
            </a:xfrm>
            <a:custGeom>
              <a:avLst/>
              <a:gdLst>
                <a:gd name="connsiteX0" fmla="*/ 0 w 1800200"/>
                <a:gd name="connsiteY0" fmla="*/ 0 h 900100"/>
                <a:gd name="connsiteX1" fmla="*/ 1800200 w 1800200"/>
                <a:gd name="connsiteY1" fmla="*/ 0 h 900100"/>
                <a:gd name="connsiteX2" fmla="*/ 900100 w 1800200"/>
                <a:gd name="connsiteY2" fmla="*/ 900100 h 900100"/>
                <a:gd name="connsiteX3" fmla="*/ 0 w 1800200"/>
                <a:gd name="connsiteY3" fmla="*/ 0 h 900100"/>
              </a:gdLst>
              <a:ahLst/>
              <a:cxnLst>
                <a:cxn ang="0">
                  <a:pos x="connsiteX0" y="connsiteY0"/>
                </a:cxn>
                <a:cxn ang="0">
                  <a:pos x="connsiteX1" y="connsiteY1"/>
                </a:cxn>
                <a:cxn ang="0">
                  <a:pos x="connsiteX2" y="connsiteY2"/>
                </a:cxn>
                <a:cxn ang="0">
                  <a:pos x="connsiteX3" y="connsiteY3"/>
                </a:cxn>
              </a:cxnLst>
              <a:rect l="l" t="t" r="r" b="b"/>
              <a:pathLst>
                <a:path w="1800200" h="900100">
                  <a:moveTo>
                    <a:pt x="0" y="0"/>
                  </a:moveTo>
                  <a:lnTo>
                    <a:pt x="1800200" y="0"/>
                  </a:lnTo>
                  <a:cubicBezTo>
                    <a:pt x="1800200" y="497112"/>
                    <a:pt x="1397212" y="900100"/>
                    <a:pt x="900100" y="900100"/>
                  </a:cubicBezTo>
                  <a:cubicBezTo>
                    <a:pt x="402988" y="900100"/>
                    <a:pt x="0" y="497112"/>
                    <a:pt x="0" y="0"/>
                  </a:cubicBezTo>
                  <a:close/>
                </a:path>
              </a:pathLst>
            </a:custGeom>
            <a:solidFill>
              <a:schemeClr val="accent1"/>
            </a:solidFill>
            <a:ln w="3175">
              <a:noFill/>
              <a:round/>
              <a:headEnd/>
              <a:tailEnd/>
            </a:ln>
          </p:spPr>
          <p:txBody>
            <a:bodyPr anchor="ctr"/>
            <a:lstStyle/>
            <a:p>
              <a:pPr algn="ctr"/>
              <a:endParaRPr>
                <a:solidFill>
                  <a:srgbClr val="197983"/>
                </a:solidFill>
              </a:endParaRPr>
            </a:p>
          </p:txBody>
        </p:sp>
        <p:grpSp>
          <p:nvGrpSpPr>
            <p:cNvPr id="7" name="Group 6"/>
            <p:cNvGrpSpPr/>
            <p:nvPr/>
          </p:nvGrpSpPr>
          <p:grpSpPr>
            <a:xfrm>
              <a:off x="3896925" y="156160"/>
              <a:ext cx="1350150" cy="725743"/>
              <a:chOff x="1163452" y="3136142"/>
              <a:chExt cx="1800200" cy="967657"/>
            </a:xfrm>
          </p:grpSpPr>
          <p:sp>
            <p:nvSpPr>
              <p:cNvPr id="68" name="TextBox 7"/>
              <p:cNvSpPr txBox="1"/>
              <p:nvPr/>
            </p:nvSpPr>
            <p:spPr>
              <a:xfrm>
                <a:off x="1163452" y="3864566"/>
                <a:ext cx="1800200" cy="239233"/>
              </a:xfrm>
              <a:prstGeom prst="rect">
                <a:avLst/>
              </a:prstGeom>
              <a:noFill/>
            </p:spPr>
            <p:txBody>
              <a:bodyPr wrap="square" lIns="0" tIns="0" rIns="0" bIns="0" anchor="ctr">
                <a:normAutofit fontScale="32500" lnSpcReduction="20000"/>
              </a:bodyPr>
              <a:lstStyle/>
              <a:p>
                <a:pPr algn="dist"/>
                <a:r>
                  <a:rPr lang="en-US" altLang="zh-CN" sz="2400" dirty="0">
                    <a:solidFill>
                      <a:schemeClr val="bg1"/>
                    </a:solidFill>
                  </a:rPr>
                  <a:t>CONTENTS</a:t>
                </a:r>
              </a:p>
            </p:txBody>
          </p:sp>
          <p:sp>
            <p:nvSpPr>
              <p:cNvPr id="69" name="TextBox 8"/>
              <p:cNvSpPr txBox="1"/>
              <p:nvPr/>
            </p:nvSpPr>
            <p:spPr>
              <a:xfrm>
                <a:off x="1415480" y="3136142"/>
                <a:ext cx="1296144" cy="615553"/>
              </a:xfrm>
              <a:prstGeom prst="rect">
                <a:avLst/>
              </a:prstGeom>
              <a:noFill/>
            </p:spPr>
            <p:txBody>
              <a:bodyPr wrap="square" lIns="0" tIns="0" rIns="0" bIns="0">
                <a:normAutofit fontScale="55000" lnSpcReduction="20000"/>
              </a:bodyPr>
              <a:lstStyle/>
              <a:p>
                <a:pPr algn="dist"/>
                <a:r>
                  <a:rPr lang="zh-CN" altLang="en-US" sz="4000" b="1" dirty="0">
                    <a:solidFill>
                      <a:schemeClr val="bg1"/>
                    </a:solidFill>
                  </a:rPr>
                  <a:t>目录</a:t>
                </a:r>
              </a:p>
            </p:txBody>
          </p:sp>
        </p:grpSp>
      </p:grpSp>
      <p:grpSp>
        <p:nvGrpSpPr>
          <p:cNvPr id="12" name="Group 62"/>
          <p:cNvGrpSpPr/>
          <p:nvPr/>
        </p:nvGrpSpPr>
        <p:grpSpPr>
          <a:xfrm>
            <a:off x="1623958" y="1472484"/>
            <a:ext cx="878893" cy="878894"/>
            <a:chOff x="1671278" y="1753653"/>
            <a:chExt cx="1318670" cy="1318670"/>
          </a:xfrm>
        </p:grpSpPr>
        <p:sp>
          <p:nvSpPr>
            <p:cNvPr id="25" name="Oval 19"/>
            <p:cNvSpPr/>
            <p:nvPr/>
          </p:nvSpPr>
          <p:spPr bwMode="auto">
            <a:xfrm>
              <a:off x="1671278" y="1753653"/>
              <a:ext cx="1318670" cy="1318670"/>
            </a:xfrm>
            <a:prstGeom prst="ellipse">
              <a:avLst/>
            </a:prstGeom>
            <a:solidFill>
              <a:schemeClr val="tx2">
                <a:lumMod val="20000"/>
                <a:lumOff val="80000"/>
              </a:schemeClr>
            </a:solidFill>
            <a:ln w="19050">
              <a:noFill/>
              <a:round/>
              <a:headEnd/>
              <a:tailEnd/>
            </a:ln>
          </p:spPr>
          <p:txBody>
            <a:bodyPr anchor="ctr"/>
            <a:lstStyle/>
            <a:p>
              <a:pPr algn="ctr"/>
              <a:endParaRPr/>
            </a:p>
          </p:txBody>
        </p:sp>
        <p:sp>
          <p:nvSpPr>
            <p:cNvPr id="26" name="Oval 10"/>
            <p:cNvSpPr/>
            <p:nvPr/>
          </p:nvSpPr>
          <p:spPr bwMode="auto">
            <a:xfrm>
              <a:off x="1754549" y="1836924"/>
              <a:ext cx="1152128" cy="1152128"/>
            </a:xfrm>
            <a:prstGeom prst="ellipse">
              <a:avLst/>
            </a:prstGeom>
            <a:solidFill>
              <a:schemeClr val="accent2"/>
            </a:solidFill>
            <a:ln w="19050">
              <a:noFill/>
              <a:round/>
              <a:headEnd/>
              <a:tailEnd/>
            </a:ln>
          </p:spPr>
          <p:txBody>
            <a:bodyPr anchor="ctr"/>
            <a:lstStyle/>
            <a:p>
              <a:pPr algn="ctr"/>
              <a:endParaRPr/>
            </a:p>
          </p:txBody>
        </p:sp>
        <p:sp>
          <p:nvSpPr>
            <p:cNvPr id="27" name="Freeform: Shape 61"/>
            <p:cNvSpPr>
              <a:spLocks/>
            </p:cNvSpPr>
            <p:nvPr/>
          </p:nvSpPr>
          <p:spPr bwMode="auto">
            <a:xfrm>
              <a:off x="2089586" y="2128139"/>
              <a:ext cx="482053" cy="569698"/>
            </a:xfrm>
            <a:custGeom>
              <a:avLst/>
              <a:gdLst/>
              <a:ahLst/>
              <a:cxnLst>
                <a:cxn ang="0">
                  <a:pos x="250" y="250"/>
                </a:cxn>
                <a:cxn ang="0">
                  <a:pos x="125" y="296"/>
                </a:cxn>
                <a:cxn ang="0">
                  <a:pos x="0" y="250"/>
                </a:cxn>
                <a:cxn ang="0">
                  <a:pos x="66" y="210"/>
                </a:cxn>
                <a:cxn ang="0">
                  <a:pos x="79" y="219"/>
                </a:cxn>
                <a:cxn ang="0">
                  <a:pos x="70" y="232"/>
                </a:cxn>
                <a:cxn ang="0">
                  <a:pos x="23" y="251"/>
                </a:cxn>
                <a:cxn ang="0">
                  <a:pos x="125" y="273"/>
                </a:cxn>
                <a:cxn ang="0">
                  <a:pos x="228" y="250"/>
                </a:cxn>
                <a:cxn ang="0">
                  <a:pos x="180" y="232"/>
                </a:cxn>
                <a:cxn ang="0">
                  <a:pos x="171" y="219"/>
                </a:cxn>
                <a:cxn ang="0">
                  <a:pos x="184" y="210"/>
                </a:cxn>
                <a:cxn ang="0">
                  <a:pos x="250" y="250"/>
                </a:cxn>
                <a:cxn ang="0">
                  <a:pos x="80" y="182"/>
                </a:cxn>
                <a:cxn ang="0">
                  <a:pos x="91" y="182"/>
                </a:cxn>
                <a:cxn ang="0">
                  <a:pos x="91" y="250"/>
                </a:cxn>
                <a:cxn ang="0">
                  <a:pos x="102" y="262"/>
                </a:cxn>
                <a:cxn ang="0">
                  <a:pos x="148" y="262"/>
                </a:cxn>
                <a:cxn ang="0">
                  <a:pos x="159" y="250"/>
                </a:cxn>
                <a:cxn ang="0">
                  <a:pos x="159" y="182"/>
                </a:cxn>
                <a:cxn ang="0">
                  <a:pos x="171" y="182"/>
                </a:cxn>
                <a:cxn ang="0">
                  <a:pos x="182" y="171"/>
                </a:cxn>
                <a:cxn ang="0">
                  <a:pos x="182" y="102"/>
                </a:cxn>
                <a:cxn ang="0">
                  <a:pos x="157" y="82"/>
                </a:cxn>
                <a:cxn ang="0">
                  <a:pos x="125" y="80"/>
                </a:cxn>
                <a:cxn ang="0">
                  <a:pos x="93" y="82"/>
                </a:cxn>
                <a:cxn ang="0">
                  <a:pos x="68" y="102"/>
                </a:cxn>
                <a:cxn ang="0">
                  <a:pos x="68" y="171"/>
                </a:cxn>
                <a:cxn ang="0">
                  <a:pos x="80" y="182"/>
                </a:cxn>
                <a:cxn ang="0">
                  <a:pos x="125" y="68"/>
                </a:cxn>
                <a:cxn ang="0">
                  <a:pos x="159" y="34"/>
                </a:cxn>
                <a:cxn ang="0">
                  <a:pos x="125" y="0"/>
                </a:cxn>
                <a:cxn ang="0">
                  <a:pos x="91" y="34"/>
                </a:cxn>
                <a:cxn ang="0">
                  <a:pos x="125" y="68"/>
                </a:cxn>
                <a:cxn ang="0">
                  <a:pos x="125" y="68"/>
                </a:cxn>
                <a:cxn ang="0">
                  <a:pos x="125" y="68"/>
                </a:cxn>
              </a:cxnLst>
              <a:rect l="0" t="0" r="r" b="b"/>
              <a:pathLst>
                <a:path w="250" h="296">
                  <a:moveTo>
                    <a:pt x="250" y="250"/>
                  </a:moveTo>
                  <a:cubicBezTo>
                    <a:pt x="250" y="282"/>
                    <a:pt x="185" y="296"/>
                    <a:pt x="125" y="296"/>
                  </a:cubicBezTo>
                  <a:cubicBezTo>
                    <a:pt x="65" y="296"/>
                    <a:pt x="0" y="282"/>
                    <a:pt x="0" y="250"/>
                  </a:cubicBezTo>
                  <a:cubicBezTo>
                    <a:pt x="0" y="226"/>
                    <a:pt x="36" y="215"/>
                    <a:pt x="66" y="210"/>
                  </a:cubicBezTo>
                  <a:cubicBezTo>
                    <a:pt x="72" y="209"/>
                    <a:pt x="78" y="213"/>
                    <a:pt x="79" y="219"/>
                  </a:cubicBezTo>
                  <a:cubicBezTo>
                    <a:pt x="80" y="225"/>
                    <a:pt x="76" y="231"/>
                    <a:pt x="70" y="232"/>
                  </a:cubicBezTo>
                  <a:cubicBezTo>
                    <a:pt x="33" y="239"/>
                    <a:pt x="23" y="249"/>
                    <a:pt x="23" y="251"/>
                  </a:cubicBezTo>
                  <a:cubicBezTo>
                    <a:pt x="24" y="257"/>
                    <a:pt x="58" y="273"/>
                    <a:pt x="125" y="273"/>
                  </a:cubicBezTo>
                  <a:cubicBezTo>
                    <a:pt x="192" y="273"/>
                    <a:pt x="226" y="257"/>
                    <a:pt x="228" y="250"/>
                  </a:cubicBezTo>
                  <a:cubicBezTo>
                    <a:pt x="227" y="249"/>
                    <a:pt x="217" y="238"/>
                    <a:pt x="180" y="232"/>
                  </a:cubicBezTo>
                  <a:cubicBezTo>
                    <a:pt x="174" y="231"/>
                    <a:pt x="170" y="225"/>
                    <a:pt x="171" y="219"/>
                  </a:cubicBezTo>
                  <a:cubicBezTo>
                    <a:pt x="172" y="213"/>
                    <a:pt x="178" y="209"/>
                    <a:pt x="184" y="210"/>
                  </a:cubicBezTo>
                  <a:cubicBezTo>
                    <a:pt x="214" y="215"/>
                    <a:pt x="250" y="226"/>
                    <a:pt x="250" y="250"/>
                  </a:cubicBezTo>
                  <a:close/>
                  <a:moveTo>
                    <a:pt x="80" y="182"/>
                  </a:moveTo>
                  <a:cubicBezTo>
                    <a:pt x="91" y="182"/>
                    <a:pt x="91" y="182"/>
                    <a:pt x="91" y="182"/>
                  </a:cubicBezTo>
                  <a:cubicBezTo>
                    <a:pt x="91" y="250"/>
                    <a:pt x="91" y="250"/>
                    <a:pt x="91" y="250"/>
                  </a:cubicBezTo>
                  <a:cubicBezTo>
                    <a:pt x="91" y="257"/>
                    <a:pt x="96" y="262"/>
                    <a:pt x="102" y="262"/>
                  </a:cubicBezTo>
                  <a:cubicBezTo>
                    <a:pt x="148" y="262"/>
                    <a:pt x="148" y="262"/>
                    <a:pt x="148" y="262"/>
                  </a:cubicBezTo>
                  <a:cubicBezTo>
                    <a:pt x="154" y="262"/>
                    <a:pt x="159" y="257"/>
                    <a:pt x="159" y="250"/>
                  </a:cubicBezTo>
                  <a:cubicBezTo>
                    <a:pt x="159" y="182"/>
                    <a:pt x="159" y="182"/>
                    <a:pt x="159" y="182"/>
                  </a:cubicBezTo>
                  <a:cubicBezTo>
                    <a:pt x="171" y="182"/>
                    <a:pt x="171" y="182"/>
                    <a:pt x="171" y="182"/>
                  </a:cubicBezTo>
                  <a:cubicBezTo>
                    <a:pt x="177" y="182"/>
                    <a:pt x="182" y="177"/>
                    <a:pt x="182" y="171"/>
                  </a:cubicBezTo>
                  <a:cubicBezTo>
                    <a:pt x="182" y="102"/>
                    <a:pt x="182" y="102"/>
                    <a:pt x="182" y="102"/>
                  </a:cubicBezTo>
                  <a:cubicBezTo>
                    <a:pt x="182" y="97"/>
                    <a:pt x="173" y="84"/>
                    <a:pt x="157" y="82"/>
                  </a:cubicBezTo>
                  <a:cubicBezTo>
                    <a:pt x="150" y="81"/>
                    <a:pt x="138" y="80"/>
                    <a:pt x="125" y="80"/>
                  </a:cubicBezTo>
                  <a:cubicBezTo>
                    <a:pt x="112" y="80"/>
                    <a:pt x="100" y="81"/>
                    <a:pt x="93" y="82"/>
                  </a:cubicBezTo>
                  <a:cubicBezTo>
                    <a:pt x="77" y="84"/>
                    <a:pt x="68" y="97"/>
                    <a:pt x="68" y="102"/>
                  </a:cubicBezTo>
                  <a:cubicBezTo>
                    <a:pt x="68" y="171"/>
                    <a:pt x="68" y="171"/>
                    <a:pt x="68" y="171"/>
                  </a:cubicBezTo>
                  <a:cubicBezTo>
                    <a:pt x="68" y="177"/>
                    <a:pt x="73" y="182"/>
                    <a:pt x="80" y="182"/>
                  </a:cubicBezTo>
                  <a:close/>
                  <a:moveTo>
                    <a:pt x="125" y="68"/>
                  </a:moveTo>
                  <a:cubicBezTo>
                    <a:pt x="144" y="68"/>
                    <a:pt x="159" y="53"/>
                    <a:pt x="159" y="34"/>
                  </a:cubicBezTo>
                  <a:cubicBezTo>
                    <a:pt x="159" y="15"/>
                    <a:pt x="144" y="0"/>
                    <a:pt x="125" y="0"/>
                  </a:cubicBezTo>
                  <a:cubicBezTo>
                    <a:pt x="106" y="0"/>
                    <a:pt x="91" y="15"/>
                    <a:pt x="91" y="34"/>
                  </a:cubicBezTo>
                  <a:cubicBezTo>
                    <a:pt x="91" y="53"/>
                    <a:pt x="106" y="68"/>
                    <a:pt x="125" y="68"/>
                  </a:cubicBezTo>
                  <a:close/>
                  <a:moveTo>
                    <a:pt x="125" y="68"/>
                  </a:moveTo>
                  <a:cubicBezTo>
                    <a:pt x="125" y="68"/>
                    <a:pt x="125" y="68"/>
                    <a:pt x="125" y="68"/>
                  </a:cubicBezTo>
                </a:path>
              </a:pathLst>
            </a:custGeom>
            <a:solidFill>
              <a:schemeClr val="bg1"/>
            </a:solidFill>
            <a:ln w="9525">
              <a:noFill/>
              <a:round/>
              <a:headEnd/>
              <a:tailEnd/>
            </a:ln>
          </p:spPr>
          <p:txBody>
            <a:bodyPr anchor="ctr"/>
            <a:lstStyle/>
            <a:p>
              <a:pPr algn="ctr"/>
              <a:endParaRPr/>
            </a:p>
          </p:txBody>
        </p:sp>
      </p:grpSp>
      <p:sp>
        <p:nvSpPr>
          <p:cNvPr id="23" name="TextBox 77"/>
          <p:cNvSpPr txBox="1">
            <a:spLocks/>
          </p:cNvSpPr>
          <p:nvPr/>
        </p:nvSpPr>
        <p:spPr bwMode="auto">
          <a:xfrm>
            <a:off x="1325875" y="2458004"/>
            <a:ext cx="1475059" cy="18864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lvl="1" algn="ctr"/>
            <a:r>
              <a:rPr lang="zh-CN" altLang="en-US" sz="1400" b="1" dirty="0" smtClean="0">
                <a:solidFill>
                  <a:schemeClr val="accent2"/>
                </a:solidFill>
                <a:latin typeface="微软雅黑" panose="020B0503020204020204" pitchFamily="34" charset="-122"/>
                <a:ea typeface="微软雅黑" panose="020B0503020204020204" pitchFamily="34" charset="-122"/>
              </a:rPr>
              <a:t>添加标题内容</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sp>
        <p:nvSpPr>
          <p:cNvPr id="24" name="TextBox 78"/>
          <p:cNvSpPr txBox="1">
            <a:spLocks/>
          </p:cNvSpPr>
          <p:nvPr/>
        </p:nvSpPr>
        <p:spPr bwMode="auto">
          <a:xfrm>
            <a:off x="1283001" y="2646644"/>
            <a:ext cx="1560807" cy="382724"/>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defRPr/>
            </a:pPr>
            <a:r>
              <a:rPr lang="zh-CN" altLang="en-US" sz="1000" dirty="0">
                <a:solidFill>
                  <a:schemeClr val="tx2"/>
                </a:solidFill>
                <a:latin typeface="微软雅黑" panose="020B0503020204020204" pitchFamily="34" charset="-122"/>
                <a:ea typeface="微软雅黑" panose="020B0503020204020204" pitchFamily="34" charset="-122"/>
              </a:rPr>
              <a:t>此部分内容作为文字排版占位显示 </a:t>
            </a:r>
            <a:br>
              <a:rPr lang="zh-CN" altLang="en-US" sz="1000" dirty="0">
                <a:solidFill>
                  <a:schemeClr val="tx2"/>
                </a:solidFill>
                <a:latin typeface="微软雅黑" panose="020B0503020204020204" pitchFamily="34" charset="-122"/>
                <a:ea typeface="微软雅黑" panose="020B0503020204020204" pitchFamily="34" charset="-122"/>
              </a:rPr>
            </a:br>
            <a:r>
              <a:rPr lang="zh-CN" altLang="en-US" sz="1000" dirty="0">
                <a:solidFill>
                  <a:schemeClr val="tx2"/>
                </a:solidFill>
                <a:latin typeface="微软雅黑" panose="020B0503020204020204" pitchFamily="34" charset="-122"/>
                <a:ea typeface="微软雅黑" panose="020B0503020204020204" pitchFamily="34" charset="-122"/>
              </a:rPr>
              <a:t>（建议使用主题字体）</a:t>
            </a:r>
          </a:p>
        </p:txBody>
      </p:sp>
      <p:grpSp>
        <p:nvGrpSpPr>
          <p:cNvPr id="11" name="Group 63"/>
          <p:cNvGrpSpPr/>
          <p:nvPr/>
        </p:nvGrpSpPr>
        <p:grpSpPr>
          <a:xfrm>
            <a:off x="3005744" y="2472019"/>
            <a:ext cx="878893" cy="878894"/>
            <a:chOff x="3744477" y="3253330"/>
            <a:chExt cx="1318670" cy="1318670"/>
          </a:xfrm>
        </p:grpSpPr>
        <p:sp>
          <p:nvSpPr>
            <p:cNvPr id="28" name="Oval 21"/>
            <p:cNvSpPr/>
            <p:nvPr/>
          </p:nvSpPr>
          <p:spPr bwMode="auto">
            <a:xfrm>
              <a:off x="3744477" y="3253330"/>
              <a:ext cx="1318670" cy="1318670"/>
            </a:xfrm>
            <a:prstGeom prst="ellipse">
              <a:avLst/>
            </a:prstGeom>
            <a:solidFill>
              <a:schemeClr val="tx2">
                <a:lumMod val="20000"/>
                <a:lumOff val="80000"/>
              </a:schemeClr>
            </a:solidFill>
            <a:ln w="19050">
              <a:noFill/>
              <a:round/>
              <a:headEnd/>
              <a:tailEnd/>
            </a:ln>
          </p:spPr>
          <p:txBody>
            <a:bodyPr anchor="ctr"/>
            <a:lstStyle/>
            <a:p>
              <a:pPr algn="ctr"/>
              <a:endParaRPr/>
            </a:p>
          </p:txBody>
        </p:sp>
        <p:sp>
          <p:nvSpPr>
            <p:cNvPr id="29" name="Oval 13"/>
            <p:cNvSpPr/>
            <p:nvPr/>
          </p:nvSpPr>
          <p:spPr bwMode="auto">
            <a:xfrm>
              <a:off x="3827748" y="3336601"/>
              <a:ext cx="1152128" cy="1152128"/>
            </a:xfrm>
            <a:prstGeom prst="ellipse">
              <a:avLst/>
            </a:prstGeom>
            <a:solidFill>
              <a:schemeClr val="accent2"/>
            </a:solidFill>
            <a:ln w="19050">
              <a:noFill/>
              <a:round/>
              <a:headEnd/>
              <a:tailEnd/>
            </a:ln>
          </p:spPr>
          <p:txBody>
            <a:bodyPr anchor="ctr"/>
            <a:lstStyle/>
            <a:p>
              <a:pPr algn="ctr"/>
              <a:endParaRPr/>
            </a:p>
          </p:txBody>
        </p:sp>
        <p:sp>
          <p:nvSpPr>
            <p:cNvPr id="30" name="Freeform: Shape 60"/>
            <p:cNvSpPr>
              <a:spLocks/>
            </p:cNvSpPr>
            <p:nvPr/>
          </p:nvSpPr>
          <p:spPr bwMode="auto">
            <a:xfrm>
              <a:off x="4076143" y="3659945"/>
              <a:ext cx="655338" cy="505440"/>
            </a:xfrm>
            <a:custGeom>
              <a:avLst/>
              <a:gdLst/>
              <a:ahLst/>
              <a:cxnLst>
                <a:cxn ang="0">
                  <a:pos x="191" y="0"/>
                </a:cxn>
                <a:cxn ang="0">
                  <a:pos x="160" y="30"/>
                </a:cxn>
                <a:cxn ang="0">
                  <a:pos x="177" y="57"/>
                </a:cxn>
                <a:cxn ang="0">
                  <a:pos x="161" y="103"/>
                </a:cxn>
                <a:cxn ang="0">
                  <a:pos x="155" y="102"/>
                </a:cxn>
                <a:cxn ang="0">
                  <a:pos x="142" y="105"/>
                </a:cxn>
                <a:cxn ang="0">
                  <a:pos x="107" y="68"/>
                </a:cxn>
                <a:cxn ang="0">
                  <a:pos x="109" y="56"/>
                </a:cxn>
                <a:cxn ang="0">
                  <a:pos x="79" y="26"/>
                </a:cxn>
                <a:cxn ang="0">
                  <a:pos x="48" y="56"/>
                </a:cxn>
                <a:cxn ang="0">
                  <a:pos x="59" y="79"/>
                </a:cxn>
                <a:cxn ang="0">
                  <a:pos x="44" y="112"/>
                </a:cxn>
                <a:cxn ang="0">
                  <a:pos x="30" y="109"/>
                </a:cxn>
                <a:cxn ang="0">
                  <a:pos x="0" y="139"/>
                </a:cxn>
                <a:cxn ang="0">
                  <a:pos x="30" y="170"/>
                </a:cxn>
                <a:cxn ang="0">
                  <a:pos x="61" y="139"/>
                </a:cxn>
                <a:cxn ang="0">
                  <a:pos x="54" y="120"/>
                </a:cxn>
                <a:cxn ang="0">
                  <a:pos x="70" y="85"/>
                </a:cxn>
                <a:cxn ang="0">
                  <a:pos x="78" y="86"/>
                </a:cxn>
                <a:cxn ang="0">
                  <a:pos x="99" y="78"/>
                </a:cxn>
                <a:cxn ang="0">
                  <a:pos x="132" y="113"/>
                </a:cxn>
                <a:cxn ang="0">
                  <a:pos x="125" y="132"/>
                </a:cxn>
                <a:cxn ang="0">
                  <a:pos x="156" y="163"/>
                </a:cxn>
                <a:cxn ang="0">
                  <a:pos x="186" y="132"/>
                </a:cxn>
                <a:cxn ang="0">
                  <a:pos x="173" y="108"/>
                </a:cxn>
                <a:cxn ang="0">
                  <a:pos x="189" y="60"/>
                </a:cxn>
                <a:cxn ang="0">
                  <a:pos x="191" y="60"/>
                </a:cxn>
                <a:cxn ang="0">
                  <a:pos x="221" y="30"/>
                </a:cxn>
                <a:cxn ang="0">
                  <a:pos x="191" y="0"/>
                </a:cxn>
                <a:cxn ang="0">
                  <a:pos x="31" y="157"/>
                </a:cxn>
                <a:cxn ang="0">
                  <a:pos x="13" y="139"/>
                </a:cxn>
                <a:cxn ang="0">
                  <a:pos x="31" y="122"/>
                </a:cxn>
                <a:cxn ang="0">
                  <a:pos x="48" y="139"/>
                </a:cxn>
                <a:cxn ang="0">
                  <a:pos x="31" y="157"/>
                </a:cxn>
                <a:cxn ang="0">
                  <a:pos x="79" y="74"/>
                </a:cxn>
                <a:cxn ang="0">
                  <a:pos x="61" y="56"/>
                </a:cxn>
                <a:cxn ang="0">
                  <a:pos x="79" y="38"/>
                </a:cxn>
                <a:cxn ang="0">
                  <a:pos x="96" y="56"/>
                </a:cxn>
                <a:cxn ang="0">
                  <a:pos x="79" y="74"/>
                </a:cxn>
                <a:cxn ang="0">
                  <a:pos x="156" y="150"/>
                </a:cxn>
                <a:cxn ang="0">
                  <a:pos x="138" y="133"/>
                </a:cxn>
                <a:cxn ang="0">
                  <a:pos x="156" y="115"/>
                </a:cxn>
                <a:cxn ang="0">
                  <a:pos x="173" y="133"/>
                </a:cxn>
                <a:cxn ang="0">
                  <a:pos x="156" y="150"/>
                </a:cxn>
                <a:cxn ang="0">
                  <a:pos x="191" y="48"/>
                </a:cxn>
                <a:cxn ang="0">
                  <a:pos x="173" y="30"/>
                </a:cxn>
                <a:cxn ang="0">
                  <a:pos x="191" y="13"/>
                </a:cxn>
                <a:cxn ang="0">
                  <a:pos x="208" y="30"/>
                </a:cxn>
                <a:cxn ang="0">
                  <a:pos x="191" y="48"/>
                </a:cxn>
                <a:cxn ang="0">
                  <a:pos x="191" y="48"/>
                </a:cxn>
                <a:cxn ang="0">
                  <a:pos x="191" y="48"/>
                </a:cxn>
              </a:cxnLst>
              <a:rect l="0" t="0" r="r" b="b"/>
              <a:pathLst>
                <a:path w="221" h="170">
                  <a:moveTo>
                    <a:pt x="191" y="0"/>
                  </a:moveTo>
                  <a:cubicBezTo>
                    <a:pt x="174" y="0"/>
                    <a:pt x="160" y="14"/>
                    <a:pt x="160" y="30"/>
                  </a:cubicBezTo>
                  <a:cubicBezTo>
                    <a:pt x="160" y="42"/>
                    <a:pt x="167" y="52"/>
                    <a:pt x="177" y="57"/>
                  </a:cubicBezTo>
                  <a:cubicBezTo>
                    <a:pt x="161" y="103"/>
                    <a:pt x="161" y="103"/>
                    <a:pt x="161" y="103"/>
                  </a:cubicBezTo>
                  <a:cubicBezTo>
                    <a:pt x="159" y="103"/>
                    <a:pt x="157" y="102"/>
                    <a:pt x="155" y="102"/>
                  </a:cubicBezTo>
                  <a:cubicBezTo>
                    <a:pt x="150" y="102"/>
                    <a:pt x="146" y="103"/>
                    <a:pt x="142" y="105"/>
                  </a:cubicBezTo>
                  <a:cubicBezTo>
                    <a:pt x="107" y="68"/>
                    <a:pt x="107" y="68"/>
                    <a:pt x="107" y="68"/>
                  </a:cubicBezTo>
                  <a:cubicBezTo>
                    <a:pt x="108" y="64"/>
                    <a:pt x="109" y="60"/>
                    <a:pt x="109" y="56"/>
                  </a:cubicBezTo>
                  <a:cubicBezTo>
                    <a:pt x="109" y="39"/>
                    <a:pt x="95" y="26"/>
                    <a:pt x="79" y="26"/>
                  </a:cubicBezTo>
                  <a:cubicBezTo>
                    <a:pt x="62" y="26"/>
                    <a:pt x="48" y="39"/>
                    <a:pt x="48" y="56"/>
                  </a:cubicBezTo>
                  <a:cubicBezTo>
                    <a:pt x="48" y="65"/>
                    <a:pt x="52" y="74"/>
                    <a:pt x="59" y="79"/>
                  </a:cubicBezTo>
                  <a:cubicBezTo>
                    <a:pt x="44" y="112"/>
                    <a:pt x="44" y="112"/>
                    <a:pt x="44" y="112"/>
                  </a:cubicBezTo>
                  <a:cubicBezTo>
                    <a:pt x="40" y="110"/>
                    <a:pt x="35" y="109"/>
                    <a:pt x="30" y="109"/>
                  </a:cubicBezTo>
                  <a:cubicBezTo>
                    <a:pt x="14" y="109"/>
                    <a:pt x="0" y="123"/>
                    <a:pt x="0" y="139"/>
                  </a:cubicBezTo>
                  <a:cubicBezTo>
                    <a:pt x="0" y="156"/>
                    <a:pt x="14" y="170"/>
                    <a:pt x="30" y="170"/>
                  </a:cubicBezTo>
                  <a:cubicBezTo>
                    <a:pt x="47" y="170"/>
                    <a:pt x="61" y="156"/>
                    <a:pt x="61" y="139"/>
                  </a:cubicBezTo>
                  <a:cubicBezTo>
                    <a:pt x="61" y="132"/>
                    <a:pt x="58" y="125"/>
                    <a:pt x="54" y="120"/>
                  </a:cubicBezTo>
                  <a:cubicBezTo>
                    <a:pt x="70" y="85"/>
                    <a:pt x="70" y="85"/>
                    <a:pt x="70" y="85"/>
                  </a:cubicBezTo>
                  <a:cubicBezTo>
                    <a:pt x="73" y="86"/>
                    <a:pt x="76" y="86"/>
                    <a:pt x="78" y="86"/>
                  </a:cubicBezTo>
                  <a:cubicBezTo>
                    <a:pt x="86" y="86"/>
                    <a:pt x="93" y="83"/>
                    <a:pt x="99" y="78"/>
                  </a:cubicBezTo>
                  <a:cubicBezTo>
                    <a:pt x="132" y="113"/>
                    <a:pt x="132" y="113"/>
                    <a:pt x="132" y="113"/>
                  </a:cubicBezTo>
                  <a:cubicBezTo>
                    <a:pt x="128" y="118"/>
                    <a:pt x="125" y="125"/>
                    <a:pt x="125" y="132"/>
                  </a:cubicBezTo>
                  <a:cubicBezTo>
                    <a:pt x="125" y="149"/>
                    <a:pt x="139" y="163"/>
                    <a:pt x="156" y="163"/>
                  </a:cubicBezTo>
                  <a:cubicBezTo>
                    <a:pt x="172" y="163"/>
                    <a:pt x="186" y="149"/>
                    <a:pt x="186" y="132"/>
                  </a:cubicBezTo>
                  <a:cubicBezTo>
                    <a:pt x="186" y="122"/>
                    <a:pt x="181" y="113"/>
                    <a:pt x="173" y="108"/>
                  </a:cubicBezTo>
                  <a:cubicBezTo>
                    <a:pt x="189" y="60"/>
                    <a:pt x="189" y="60"/>
                    <a:pt x="189" y="60"/>
                  </a:cubicBezTo>
                  <a:cubicBezTo>
                    <a:pt x="191" y="60"/>
                    <a:pt x="191" y="60"/>
                    <a:pt x="191" y="60"/>
                  </a:cubicBezTo>
                  <a:cubicBezTo>
                    <a:pt x="207" y="60"/>
                    <a:pt x="221" y="47"/>
                    <a:pt x="221" y="30"/>
                  </a:cubicBezTo>
                  <a:cubicBezTo>
                    <a:pt x="221" y="14"/>
                    <a:pt x="207" y="0"/>
                    <a:pt x="191" y="0"/>
                  </a:cubicBezTo>
                  <a:close/>
                  <a:moveTo>
                    <a:pt x="31" y="157"/>
                  </a:moveTo>
                  <a:cubicBezTo>
                    <a:pt x="21" y="157"/>
                    <a:pt x="13" y="149"/>
                    <a:pt x="13" y="139"/>
                  </a:cubicBezTo>
                  <a:cubicBezTo>
                    <a:pt x="13" y="130"/>
                    <a:pt x="21" y="122"/>
                    <a:pt x="31" y="122"/>
                  </a:cubicBezTo>
                  <a:cubicBezTo>
                    <a:pt x="40" y="122"/>
                    <a:pt x="48" y="130"/>
                    <a:pt x="48" y="139"/>
                  </a:cubicBezTo>
                  <a:cubicBezTo>
                    <a:pt x="48" y="149"/>
                    <a:pt x="40" y="157"/>
                    <a:pt x="31" y="157"/>
                  </a:cubicBezTo>
                  <a:close/>
                  <a:moveTo>
                    <a:pt x="79" y="74"/>
                  </a:moveTo>
                  <a:cubicBezTo>
                    <a:pt x="69" y="74"/>
                    <a:pt x="61" y="66"/>
                    <a:pt x="61" y="56"/>
                  </a:cubicBezTo>
                  <a:cubicBezTo>
                    <a:pt x="61" y="46"/>
                    <a:pt x="69" y="38"/>
                    <a:pt x="79" y="38"/>
                  </a:cubicBezTo>
                  <a:cubicBezTo>
                    <a:pt x="88" y="38"/>
                    <a:pt x="96" y="46"/>
                    <a:pt x="96" y="56"/>
                  </a:cubicBezTo>
                  <a:cubicBezTo>
                    <a:pt x="96" y="66"/>
                    <a:pt x="88" y="74"/>
                    <a:pt x="79" y="74"/>
                  </a:cubicBezTo>
                  <a:close/>
                  <a:moveTo>
                    <a:pt x="156" y="150"/>
                  </a:moveTo>
                  <a:cubicBezTo>
                    <a:pt x="146" y="150"/>
                    <a:pt x="138" y="142"/>
                    <a:pt x="138" y="133"/>
                  </a:cubicBezTo>
                  <a:cubicBezTo>
                    <a:pt x="138" y="123"/>
                    <a:pt x="146" y="115"/>
                    <a:pt x="156" y="115"/>
                  </a:cubicBezTo>
                  <a:cubicBezTo>
                    <a:pt x="165" y="115"/>
                    <a:pt x="173" y="123"/>
                    <a:pt x="173" y="133"/>
                  </a:cubicBezTo>
                  <a:cubicBezTo>
                    <a:pt x="173" y="142"/>
                    <a:pt x="165" y="150"/>
                    <a:pt x="156" y="150"/>
                  </a:cubicBezTo>
                  <a:close/>
                  <a:moveTo>
                    <a:pt x="191" y="48"/>
                  </a:moveTo>
                  <a:cubicBezTo>
                    <a:pt x="181" y="48"/>
                    <a:pt x="173" y="40"/>
                    <a:pt x="173" y="30"/>
                  </a:cubicBezTo>
                  <a:cubicBezTo>
                    <a:pt x="173" y="21"/>
                    <a:pt x="181" y="13"/>
                    <a:pt x="191" y="13"/>
                  </a:cubicBezTo>
                  <a:cubicBezTo>
                    <a:pt x="200" y="13"/>
                    <a:pt x="208" y="21"/>
                    <a:pt x="208" y="30"/>
                  </a:cubicBezTo>
                  <a:cubicBezTo>
                    <a:pt x="208" y="40"/>
                    <a:pt x="200" y="48"/>
                    <a:pt x="191" y="48"/>
                  </a:cubicBezTo>
                  <a:close/>
                  <a:moveTo>
                    <a:pt x="191" y="48"/>
                  </a:moveTo>
                  <a:cubicBezTo>
                    <a:pt x="191" y="48"/>
                    <a:pt x="191" y="48"/>
                    <a:pt x="191" y="48"/>
                  </a:cubicBezTo>
                </a:path>
              </a:pathLst>
            </a:custGeom>
            <a:solidFill>
              <a:schemeClr val="bg1"/>
            </a:solidFill>
            <a:ln w="9525">
              <a:noFill/>
              <a:round/>
              <a:headEnd/>
              <a:tailEnd/>
            </a:ln>
          </p:spPr>
          <p:txBody>
            <a:bodyPr anchor="ctr"/>
            <a:lstStyle/>
            <a:p>
              <a:pPr algn="ctr"/>
              <a:endParaRPr/>
            </a:p>
          </p:txBody>
        </p:sp>
      </p:grpSp>
      <p:sp>
        <p:nvSpPr>
          <p:cNvPr id="21" name="TextBox 75"/>
          <p:cNvSpPr txBox="1">
            <a:spLocks/>
          </p:cNvSpPr>
          <p:nvPr/>
        </p:nvSpPr>
        <p:spPr bwMode="auto">
          <a:xfrm>
            <a:off x="2758285" y="3457539"/>
            <a:ext cx="1475059" cy="18864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lvl="1" algn="ctr"/>
            <a:r>
              <a:rPr lang="zh-CN" altLang="en-US" sz="1400" b="1" dirty="0">
                <a:solidFill>
                  <a:schemeClr val="accent2"/>
                </a:solidFill>
                <a:latin typeface="微软雅黑" panose="020B0503020204020204" pitchFamily="34" charset="-122"/>
                <a:ea typeface="微软雅黑" panose="020B0503020204020204" pitchFamily="34" charset="-122"/>
              </a:rPr>
              <a:t>添加标题内容</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sp>
        <p:nvSpPr>
          <p:cNvPr id="22" name="TextBox 76"/>
          <p:cNvSpPr txBox="1">
            <a:spLocks/>
          </p:cNvSpPr>
          <p:nvPr/>
        </p:nvSpPr>
        <p:spPr bwMode="auto">
          <a:xfrm>
            <a:off x="2707661" y="3646179"/>
            <a:ext cx="1576307" cy="382724"/>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defRPr/>
            </a:pPr>
            <a:r>
              <a:rPr lang="zh-CN" altLang="en-US" sz="1000" dirty="0">
                <a:solidFill>
                  <a:schemeClr val="tx2"/>
                </a:solidFill>
                <a:latin typeface="微软雅黑" panose="020B0503020204020204" pitchFamily="34" charset="-122"/>
                <a:ea typeface="微软雅黑" panose="020B0503020204020204" pitchFamily="34" charset="-122"/>
              </a:rPr>
              <a:t>此部分内容作为文字排版占位显示 </a:t>
            </a:r>
            <a:br>
              <a:rPr lang="zh-CN" altLang="en-US" sz="1000" dirty="0">
                <a:solidFill>
                  <a:schemeClr val="tx2"/>
                </a:solidFill>
                <a:latin typeface="微软雅黑" panose="020B0503020204020204" pitchFamily="34" charset="-122"/>
                <a:ea typeface="微软雅黑" panose="020B0503020204020204" pitchFamily="34" charset="-122"/>
              </a:rPr>
            </a:br>
            <a:r>
              <a:rPr lang="zh-CN" altLang="en-US" sz="1000" dirty="0">
                <a:solidFill>
                  <a:schemeClr val="tx2"/>
                </a:solidFill>
                <a:latin typeface="微软雅黑" panose="020B0503020204020204" pitchFamily="34" charset="-122"/>
                <a:ea typeface="微软雅黑" panose="020B0503020204020204" pitchFamily="34" charset="-122"/>
              </a:rPr>
              <a:t>（建议使用主题字体）</a:t>
            </a:r>
          </a:p>
        </p:txBody>
      </p:sp>
      <p:grpSp>
        <p:nvGrpSpPr>
          <p:cNvPr id="9" name="Group 64"/>
          <p:cNvGrpSpPr/>
          <p:nvPr/>
        </p:nvGrpSpPr>
        <p:grpSpPr>
          <a:xfrm>
            <a:off x="5261429" y="2472019"/>
            <a:ext cx="878893" cy="878894"/>
            <a:chOff x="7128853" y="3253330"/>
            <a:chExt cx="1318670" cy="1318670"/>
          </a:xfrm>
        </p:grpSpPr>
        <p:sp>
          <p:nvSpPr>
            <p:cNvPr id="59" name="Oval 22"/>
            <p:cNvSpPr/>
            <p:nvPr/>
          </p:nvSpPr>
          <p:spPr bwMode="auto">
            <a:xfrm>
              <a:off x="7128853" y="3253330"/>
              <a:ext cx="1318670" cy="1318670"/>
            </a:xfrm>
            <a:prstGeom prst="ellipse">
              <a:avLst/>
            </a:prstGeom>
            <a:solidFill>
              <a:schemeClr val="tx2">
                <a:lumMod val="20000"/>
                <a:lumOff val="80000"/>
              </a:schemeClr>
            </a:solidFill>
            <a:ln w="19050">
              <a:noFill/>
              <a:round/>
              <a:headEnd/>
              <a:tailEnd/>
            </a:ln>
          </p:spPr>
          <p:txBody>
            <a:bodyPr anchor="ctr"/>
            <a:lstStyle/>
            <a:p>
              <a:pPr algn="ctr"/>
              <a:endParaRPr/>
            </a:p>
          </p:txBody>
        </p:sp>
        <p:sp>
          <p:nvSpPr>
            <p:cNvPr id="60" name="Oval 14"/>
            <p:cNvSpPr/>
            <p:nvPr/>
          </p:nvSpPr>
          <p:spPr bwMode="auto">
            <a:xfrm>
              <a:off x="7212124" y="3336601"/>
              <a:ext cx="1152128" cy="1152128"/>
            </a:xfrm>
            <a:prstGeom prst="ellipse">
              <a:avLst/>
            </a:prstGeom>
            <a:solidFill>
              <a:schemeClr val="accent2"/>
            </a:solidFill>
            <a:ln w="19050">
              <a:noFill/>
              <a:round/>
              <a:headEnd/>
              <a:tailEnd/>
            </a:ln>
          </p:spPr>
          <p:txBody>
            <a:bodyPr anchor="ctr"/>
            <a:lstStyle/>
            <a:p>
              <a:pPr algn="ctr"/>
              <a:endParaRPr/>
            </a:p>
          </p:txBody>
        </p:sp>
        <p:grpSp>
          <p:nvGrpSpPr>
            <p:cNvPr id="61" name="Group 27"/>
            <p:cNvGrpSpPr/>
            <p:nvPr/>
          </p:nvGrpSpPr>
          <p:grpSpPr>
            <a:xfrm>
              <a:off x="7536028" y="3691536"/>
              <a:ext cx="504320" cy="442247"/>
              <a:chOff x="6365875" y="1458913"/>
              <a:chExt cx="619125" cy="542925"/>
            </a:xfrm>
            <a:solidFill>
              <a:schemeClr val="bg1"/>
            </a:solidFill>
          </p:grpSpPr>
          <p:sp>
            <p:nvSpPr>
              <p:cNvPr id="62" name="Freeform: Shape 28"/>
              <p:cNvSpPr>
                <a:spLocks/>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close/>
                    <a:moveTo>
                      <a:pt x="0" y="0"/>
                    </a:moveTo>
                    <a:lnTo>
                      <a:pt x="0" y="0"/>
                    </a:lnTo>
                    <a:close/>
                  </a:path>
                </a:pathLst>
              </a:custGeom>
              <a:grpFill/>
              <a:ln w="9525">
                <a:noFill/>
                <a:round/>
                <a:headEnd/>
                <a:tailEnd/>
              </a:ln>
            </p:spPr>
            <p:txBody>
              <a:bodyPr anchor="ctr"/>
              <a:lstStyle/>
              <a:p>
                <a:pPr algn="ctr"/>
                <a:endParaRPr/>
              </a:p>
            </p:txBody>
          </p:sp>
          <p:sp>
            <p:nvSpPr>
              <p:cNvPr id="63" name="Freeform: Shape 29"/>
              <p:cNvSpPr>
                <a:spLocks/>
              </p:cNvSpPr>
              <p:nvPr/>
            </p:nvSpPr>
            <p:spPr bwMode="auto">
              <a:xfrm>
                <a:off x="6365875" y="1846263"/>
                <a:ext cx="619125" cy="155575"/>
              </a:xfrm>
              <a:custGeom>
                <a:avLst/>
                <a:gdLst/>
                <a:ahLst/>
                <a:cxnLst>
                  <a:cxn ang="0">
                    <a:pos x="0" y="0"/>
                  </a:cxn>
                  <a:cxn ang="0">
                    <a:pos x="195" y="48"/>
                  </a:cxn>
                  <a:cxn ang="0">
                    <a:pos x="390" y="0"/>
                  </a:cxn>
                  <a:cxn ang="0">
                    <a:pos x="390" y="48"/>
                  </a:cxn>
                  <a:cxn ang="0">
                    <a:pos x="195" y="98"/>
                  </a:cxn>
                  <a:cxn ang="0">
                    <a:pos x="0" y="48"/>
                  </a:cxn>
                  <a:cxn ang="0">
                    <a:pos x="0" y="0"/>
                  </a:cxn>
                  <a:cxn ang="0">
                    <a:pos x="0" y="0"/>
                  </a:cxn>
                  <a:cxn ang="0">
                    <a:pos x="0" y="0"/>
                  </a:cxn>
                </a:cxnLst>
                <a:rect l="0" t="0" r="r" b="b"/>
                <a:pathLst>
                  <a:path w="390" h="98">
                    <a:moveTo>
                      <a:pt x="0" y="0"/>
                    </a:moveTo>
                    <a:lnTo>
                      <a:pt x="195" y="48"/>
                    </a:lnTo>
                    <a:lnTo>
                      <a:pt x="390" y="0"/>
                    </a:lnTo>
                    <a:lnTo>
                      <a:pt x="390" y="48"/>
                    </a:lnTo>
                    <a:lnTo>
                      <a:pt x="195" y="98"/>
                    </a:lnTo>
                    <a:lnTo>
                      <a:pt x="0" y="48"/>
                    </a:lnTo>
                    <a:lnTo>
                      <a:pt x="0" y="0"/>
                    </a:lnTo>
                    <a:moveTo>
                      <a:pt x="0" y="0"/>
                    </a:moveTo>
                    <a:lnTo>
                      <a:pt x="0" y="0"/>
                    </a:lnTo>
                  </a:path>
                </a:pathLst>
              </a:custGeom>
              <a:grpFill/>
              <a:ln w="9525">
                <a:noFill/>
                <a:round/>
                <a:headEnd/>
                <a:tailEnd/>
              </a:ln>
            </p:spPr>
            <p:txBody>
              <a:bodyPr anchor="ctr"/>
              <a:lstStyle/>
              <a:p>
                <a:pPr algn="ctr"/>
                <a:endParaRPr/>
              </a:p>
            </p:txBody>
          </p:sp>
          <p:sp>
            <p:nvSpPr>
              <p:cNvPr id="64" name="Freeform: Shape 30"/>
              <p:cNvSpPr>
                <a:spLocks/>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close/>
                    <a:moveTo>
                      <a:pt x="0" y="0"/>
                    </a:moveTo>
                    <a:lnTo>
                      <a:pt x="0" y="0"/>
                    </a:lnTo>
                    <a:close/>
                  </a:path>
                </a:pathLst>
              </a:custGeom>
              <a:grpFill/>
              <a:ln w="9525">
                <a:noFill/>
                <a:round/>
                <a:headEnd/>
                <a:tailEnd/>
              </a:ln>
            </p:spPr>
            <p:txBody>
              <a:bodyPr anchor="ctr"/>
              <a:lstStyle/>
              <a:p>
                <a:pPr algn="ctr"/>
                <a:endParaRPr/>
              </a:p>
            </p:txBody>
          </p:sp>
          <p:sp>
            <p:nvSpPr>
              <p:cNvPr id="65" name="Freeform: Shape 31"/>
              <p:cNvSpPr>
                <a:spLocks/>
              </p:cNvSpPr>
              <p:nvPr/>
            </p:nvSpPr>
            <p:spPr bwMode="auto">
              <a:xfrm>
                <a:off x="6365875" y="1692276"/>
                <a:ext cx="619125" cy="153988"/>
              </a:xfrm>
              <a:custGeom>
                <a:avLst/>
                <a:gdLst/>
                <a:ahLst/>
                <a:cxnLst>
                  <a:cxn ang="0">
                    <a:pos x="0" y="0"/>
                  </a:cxn>
                  <a:cxn ang="0">
                    <a:pos x="195" y="48"/>
                  </a:cxn>
                  <a:cxn ang="0">
                    <a:pos x="390" y="0"/>
                  </a:cxn>
                  <a:cxn ang="0">
                    <a:pos x="390" y="48"/>
                  </a:cxn>
                  <a:cxn ang="0">
                    <a:pos x="195" y="97"/>
                  </a:cxn>
                  <a:cxn ang="0">
                    <a:pos x="0" y="48"/>
                  </a:cxn>
                  <a:cxn ang="0">
                    <a:pos x="0" y="0"/>
                  </a:cxn>
                  <a:cxn ang="0">
                    <a:pos x="0" y="0"/>
                  </a:cxn>
                  <a:cxn ang="0">
                    <a:pos x="0" y="0"/>
                  </a:cxn>
                </a:cxnLst>
                <a:rect l="0" t="0" r="r" b="b"/>
                <a:pathLst>
                  <a:path w="390" h="97">
                    <a:moveTo>
                      <a:pt x="0" y="0"/>
                    </a:moveTo>
                    <a:lnTo>
                      <a:pt x="195" y="48"/>
                    </a:lnTo>
                    <a:lnTo>
                      <a:pt x="390" y="0"/>
                    </a:lnTo>
                    <a:lnTo>
                      <a:pt x="390" y="48"/>
                    </a:lnTo>
                    <a:lnTo>
                      <a:pt x="195" y="97"/>
                    </a:lnTo>
                    <a:lnTo>
                      <a:pt x="0" y="48"/>
                    </a:lnTo>
                    <a:lnTo>
                      <a:pt x="0" y="0"/>
                    </a:lnTo>
                    <a:moveTo>
                      <a:pt x="0" y="0"/>
                    </a:moveTo>
                    <a:lnTo>
                      <a:pt x="0" y="0"/>
                    </a:lnTo>
                  </a:path>
                </a:pathLst>
              </a:custGeom>
              <a:grpFill/>
              <a:ln w="9525">
                <a:noFill/>
                <a:round/>
                <a:headEnd/>
                <a:tailEnd/>
              </a:ln>
            </p:spPr>
            <p:txBody>
              <a:bodyPr anchor="ctr"/>
              <a:lstStyle/>
              <a:p>
                <a:pPr algn="ctr"/>
                <a:endParaRPr/>
              </a:p>
            </p:txBody>
          </p:sp>
          <p:sp>
            <p:nvSpPr>
              <p:cNvPr id="66" name="Freeform: Shape 32"/>
              <p:cNvSpPr>
                <a:spLocks/>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close/>
                    <a:moveTo>
                      <a:pt x="0" y="48"/>
                    </a:moveTo>
                    <a:lnTo>
                      <a:pt x="0" y="48"/>
                    </a:lnTo>
                    <a:close/>
                  </a:path>
                </a:pathLst>
              </a:custGeom>
              <a:grpFill/>
              <a:ln w="9525">
                <a:noFill/>
                <a:round/>
                <a:headEnd/>
                <a:tailEnd/>
              </a:ln>
            </p:spPr>
            <p:txBody>
              <a:bodyPr anchor="ctr"/>
              <a:lstStyle/>
              <a:p>
                <a:pPr algn="ctr"/>
                <a:endParaRPr/>
              </a:p>
            </p:txBody>
          </p:sp>
          <p:sp>
            <p:nvSpPr>
              <p:cNvPr id="67" name="Freeform: Shape 33"/>
              <p:cNvSpPr>
                <a:spLocks/>
              </p:cNvSpPr>
              <p:nvPr/>
            </p:nvSpPr>
            <p:spPr bwMode="auto">
              <a:xfrm>
                <a:off x="6365875" y="1458913"/>
                <a:ext cx="619125" cy="233363"/>
              </a:xfrm>
              <a:custGeom>
                <a:avLst/>
                <a:gdLst/>
                <a:ahLst/>
                <a:cxnLst>
                  <a:cxn ang="0">
                    <a:pos x="0" y="48"/>
                  </a:cxn>
                  <a:cxn ang="0">
                    <a:pos x="195" y="0"/>
                  </a:cxn>
                  <a:cxn ang="0">
                    <a:pos x="390" y="48"/>
                  </a:cxn>
                  <a:cxn ang="0">
                    <a:pos x="390" y="96"/>
                  </a:cxn>
                  <a:cxn ang="0">
                    <a:pos x="195" y="147"/>
                  </a:cxn>
                  <a:cxn ang="0">
                    <a:pos x="0" y="96"/>
                  </a:cxn>
                  <a:cxn ang="0">
                    <a:pos x="0" y="48"/>
                  </a:cxn>
                  <a:cxn ang="0">
                    <a:pos x="0" y="48"/>
                  </a:cxn>
                  <a:cxn ang="0">
                    <a:pos x="0" y="48"/>
                  </a:cxn>
                </a:cxnLst>
                <a:rect l="0" t="0" r="r" b="b"/>
                <a:pathLst>
                  <a:path w="390" h="147">
                    <a:moveTo>
                      <a:pt x="0" y="48"/>
                    </a:moveTo>
                    <a:lnTo>
                      <a:pt x="195" y="0"/>
                    </a:lnTo>
                    <a:lnTo>
                      <a:pt x="390" y="48"/>
                    </a:lnTo>
                    <a:lnTo>
                      <a:pt x="390" y="96"/>
                    </a:lnTo>
                    <a:lnTo>
                      <a:pt x="195" y="147"/>
                    </a:lnTo>
                    <a:lnTo>
                      <a:pt x="0" y="96"/>
                    </a:lnTo>
                    <a:lnTo>
                      <a:pt x="0" y="48"/>
                    </a:lnTo>
                    <a:moveTo>
                      <a:pt x="0" y="48"/>
                    </a:moveTo>
                    <a:lnTo>
                      <a:pt x="0" y="48"/>
                    </a:lnTo>
                  </a:path>
                </a:pathLst>
              </a:custGeom>
              <a:grpFill/>
              <a:ln w="9525">
                <a:noFill/>
                <a:round/>
                <a:headEnd/>
                <a:tailEnd/>
              </a:ln>
            </p:spPr>
            <p:txBody>
              <a:bodyPr anchor="ctr"/>
              <a:lstStyle/>
              <a:p>
                <a:pPr algn="ctr"/>
                <a:endParaRPr/>
              </a:p>
            </p:txBody>
          </p:sp>
        </p:grpSp>
      </p:grpSp>
      <p:sp>
        <p:nvSpPr>
          <p:cNvPr id="19" name="TextBox 73"/>
          <p:cNvSpPr txBox="1">
            <a:spLocks/>
          </p:cNvSpPr>
          <p:nvPr/>
        </p:nvSpPr>
        <p:spPr bwMode="auto">
          <a:xfrm>
            <a:off x="5002252" y="3457539"/>
            <a:ext cx="1475059" cy="18864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lvl="1" algn="ctr"/>
            <a:r>
              <a:rPr lang="zh-CN" altLang="en-US" sz="1400" b="1" dirty="0">
                <a:solidFill>
                  <a:schemeClr val="accent2"/>
                </a:solidFill>
                <a:latin typeface="微软雅黑" panose="020B0503020204020204" pitchFamily="34" charset="-122"/>
                <a:ea typeface="微软雅黑" panose="020B0503020204020204" pitchFamily="34" charset="-122"/>
              </a:rPr>
              <a:t>添加标题内容</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sp>
        <p:nvSpPr>
          <p:cNvPr id="20" name="TextBox 74"/>
          <p:cNvSpPr txBox="1">
            <a:spLocks/>
          </p:cNvSpPr>
          <p:nvPr/>
        </p:nvSpPr>
        <p:spPr bwMode="auto">
          <a:xfrm>
            <a:off x="4963346" y="3646179"/>
            <a:ext cx="1552870" cy="382724"/>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defRPr/>
            </a:pPr>
            <a:r>
              <a:rPr lang="zh-CN" altLang="en-US" sz="1000" dirty="0">
                <a:solidFill>
                  <a:schemeClr val="tx2"/>
                </a:solidFill>
                <a:latin typeface="微软雅黑" panose="020B0503020204020204" pitchFamily="34" charset="-122"/>
                <a:ea typeface="微软雅黑" panose="020B0503020204020204" pitchFamily="34" charset="-122"/>
              </a:rPr>
              <a:t>此部分内容作为文字排版占位显示 </a:t>
            </a:r>
            <a:br>
              <a:rPr lang="zh-CN" altLang="en-US" sz="1000" dirty="0">
                <a:solidFill>
                  <a:schemeClr val="tx2"/>
                </a:solidFill>
                <a:latin typeface="微软雅黑" panose="020B0503020204020204" pitchFamily="34" charset="-122"/>
                <a:ea typeface="微软雅黑" panose="020B0503020204020204" pitchFamily="34" charset="-122"/>
              </a:rPr>
            </a:br>
            <a:r>
              <a:rPr lang="zh-CN" altLang="en-US" sz="1000" dirty="0">
                <a:solidFill>
                  <a:schemeClr val="tx2"/>
                </a:solidFill>
                <a:latin typeface="微软雅黑" panose="020B0503020204020204" pitchFamily="34" charset="-122"/>
                <a:ea typeface="微软雅黑" panose="020B0503020204020204" pitchFamily="34" charset="-122"/>
              </a:rPr>
              <a:t>（建议使用主题字体）</a:t>
            </a:r>
          </a:p>
        </p:txBody>
      </p:sp>
      <p:grpSp>
        <p:nvGrpSpPr>
          <p:cNvPr id="10" name="Group 65"/>
          <p:cNvGrpSpPr/>
          <p:nvPr/>
        </p:nvGrpSpPr>
        <p:grpSpPr>
          <a:xfrm>
            <a:off x="6685610" y="1472484"/>
            <a:ext cx="878893" cy="878894"/>
            <a:chOff x="9265659" y="1753653"/>
            <a:chExt cx="1318670" cy="1318670"/>
          </a:xfrm>
        </p:grpSpPr>
        <p:sp>
          <p:nvSpPr>
            <p:cNvPr id="31" name="Oval 20"/>
            <p:cNvSpPr/>
            <p:nvPr/>
          </p:nvSpPr>
          <p:spPr bwMode="auto">
            <a:xfrm>
              <a:off x="9265659" y="1753653"/>
              <a:ext cx="1318670" cy="1318670"/>
            </a:xfrm>
            <a:prstGeom prst="ellipse">
              <a:avLst/>
            </a:prstGeom>
            <a:solidFill>
              <a:schemeClr val="tx2">
                <a:lumMod val="20000"/>
                <a:lumOff val="80000"/>
              </a:schemeClr>
            </a:solidFill>
            <a:ln w="19050">
              <a:noFill/>
              <a:round/>
              <a:headEnd/>
              <a:tailEnd/>
            </a:ln>
          </p:spPr>
          <p:txBody>
            <a:bodyPr anchor="ctr"/>
            <a:lstStyle/>
            <a:p>
              <a:pPr algn="ctr"/>
              <a:endParaRPr/>
            </a:p>
          </p:txBody>
        </p:sp>
        <p:sp>
          <p:nvSpPr>
            <p:cNvPr id="32" name="Oval 12"/>
            <p:cNvSpPr/>
            <p:nvPr/>
          </p:nvSpPr>
          <p:spPr bwMode="auto">
            <a:xfrm>
              <a:off x="9348930" y="1836924"/>
              <a:ext cx="1152128" cy="1152128"/>
            </a:xfrm>
            <a:prstGeom prst="ellipse">
              <a:avLst/>
            </a:prstGeom>
            <a:solidFill>
              <a:schemeClr val="accent2"/>
            </a:solidFill>
            <a:ln w="19050">
              <a:noFill/>
              <a:round/>
              <a:headEnd/>
              <a:tailEnd/>
            </a:ln>
          </p:spPr>
          <p:txBody>
            <a:bodyPr anchor="ctr"/>
            <a:lstStyle/>
            <a:p>
              <a:pPr algn="ctr"/>
              <a:endParaRPr/>
            </a:p>
          </p:txBody>
        </p:sp>
        <p:grpSp>
          <p:nvGrpSpPr>
            <p:cNvPr id="33" name="Group 34"/>
            <p:cNvGrpSpPr/>
            <p:nvPr/>
          </p:nvGrpSpPr>
          <p:grpSpPr>
            <a:xfrm>
              <a:off x="9646749" y="2134749"/>
              <a:ext cx="556492" cy="556494"/>
              <a:chOff x="6365875" y="2117725"/>
              <a:chExt cx="711201" cy="711201"/>
            </a:xfrm>
            <a:solidFill>
              <a:schemeClr val="bg1"/>
            </a:solidFill>
          </p:grpSpPr>
          <p:sp>
            <p:nvSpPr>
              <p:cNvPr id="34" name="Freeform: Shape 35"/>
              <p:cNvSpPr>
                <a:spLocks/>
              </p:cNvSpPr>
              <p:nvPr/>
            </p:nvSpPr>
            <p:spPr bwMode="auto">
              <a:xfrm>
                <a:off x="6861175" y="2117725"/>
                <a:ext cx="19050" cy="82550"/>
              </a:xfrm>
              <a:custGeom>
                <a:avLst/>
                <a:gdLst/>
                <a:ahLst/>
                <a:cxnLst>
                  <a:cxn ang="0">
                    <a:pos x="3" y="22"/>
                  </a:cxn>
                  <a:cxn ang="0">
                    <a:pos x="5" y="19"/>
                  </a:cxn>
                  <a:cxn ang="0">
                    <a:pos x="5" y="3"/>
                  </a:cxn>
                  <a:cxn ang="0">
                    <a:pos x="3" y="0"/>
                  </a:cxn>
                  <a:cxn ang="0">
                    <a:pos x="0" y="3"/>
                  </a:cxn>
                  <a:cxn ang="0">
                    <a:pos x="0" y="19"/>
                  </a:cxn>
                  <a:cxn ang="0">
                    <a:pos x="3" y="22"/>
                  </a:cxn>
                  <a:cxn ang="0">
                    <a:pos x="3" y="22"/>
                  </a:cxn>
                  <a:cxn ang="0">
                    <a:pos x="3" y="22"/>
                  </a:cxn>
                </a:cxnLst>
                <a:rect l="0" t="0" r="r" b="b"/>
                <a:pathLst>
                  <a:path w="5" h="22">
                    <a:moveTo>
                      <a:pt x="3" y="22"/>
                    </a:moveTo>
                    <a:cubicBezTo>
                      <a:pt x="4" y="22"/>
                      <a:pt x="5" y="21"/>
                      <a:pt x="5" y="19"/>
                    </a:cubicBezTo>
                    <a:cubicBezTo>
                      <a:pt x="5" y="3"/>
                      <a:pt x="5" y="3"/>
                      <a:pt x="5" y="3"/>
                    </a:cubicBezTo>
                    <a:cubicBezTo>
                      <a:pt x="5"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anchor="ctr"/>
              <a:lstStyle/>
              <a:p>
                <a:pPr algn="ctr"/>
                <a:endParaRPr/>
              </a:p>
            </p:txBody>
          </p:sp>
          <p:sp>
            <p:nvSpPr>
              <p:cNvPr id="35" name="Freeform: Shape 36"/>
              <p:cNvSpPr>
                <a:spLocks/>
              </p:cNvSpPr>
              <p:nvPr/>
            </p:nvSpPr>
            <p:spPr bwMode="auto">
              <a:xfrm>
                <a:off x="6804025" y="2117725"/>
                <a:ext cx="19050" cy="82550"/>
              </a:xfrm>
              <a:custGeom>
                <a:avLst/>
                <a:gdLst/>
                <a:ahLst/>
                <a:cxnLst>
                  <a:cxn ang="0">
                    <a:pos x="2" y="22"/>
                  </a:cxn>
                  <a:cxn ang="0">
                    <a:pos x="5" y="19"/>
                  </a:cxn>
                  <a:cxn ang="0">
                    <a:pos x="5" y="3"/>
                  </a:cxn>
                  <a:cxn ang="0">
                    <a:pos x="2" y="0"/>
                  </a:cxn>
                  <a:cxn ang="0">
                    <a:pos x="0" y="3"/>
                  </a:cxn>
                  <a:cxn ang="0">
                    <a:pos x="0" y="19"/>
                  </a:cxn>
                  <a:cxn ang="0">
                    <a:pos x="2" y="22"/>
                  </a:cxn>
                  <a:cxn ang="0">
                    <a:pos x="2" y="22"/>
                  </a:cxn>
                  <a:cxn ang="0">
                    <a:pos x="2" y="22"/>
                  </a:cxn>
                </a:cxnLst>
                <a:rect l="0" t="0" r="r" b="b"/>
                <a:pathLst>
                  <a:path w="5" h="22">
                    <a:moveTo>
                      <a:pt x="2" y="22"/>
                    </a:moveTo>
                    <a:cubicBezTo>
                      <a:pt x="4" y="22"/>
                      <a:pt x="5" y="21"/>
                      <a:pt x="5" y="19"/>
                    </a:cubicBezTo>
                    <a:cubicBezTo>
                      <a:pt x="5" y="3"/>
                      <a:pt x="5" y="3"/>
                      <a:pt x="5" y="3"/>
                    </a:cubicBezTo>
                    <a:cubicBezTo>
                      <a:pt x="5" y="1"/>
                      <a:pt x="4" y="0"/>
                      <a:pt x="2" y="0"/>
                    </a:cubicBezTo>
                    <a:cubicBezTo>
                      <a:pt x="1" y="0"/>
                      <a:pt x="0" y="1"/>
                      <a:pt x="0" y="3"/>
                    </a:cubicBezTo>
                    <a:cubicBezTo>
                      <a:pt x="0" y="19"/>
                      <a:pt x="0" y="19"/>
                      <a:pt x="0" y="19"/>
                    </a:cubicBezTo>
                    <a:cubicBezTo>
                      <a:pt x="0" y="21"/>
                      <a:pt x="1" y="22"/>
                      <a:pt x="2" y="22"/>
                    </a:cubicBezTo>
                    <a:close/>
                    <a:moveTo>
                      <a:pt x="2" y="22"/>
                    </a:moveTo>
                    <a:cubicBezTo>
                      <a:pt x="2" y="22"/>
                      <a:pt x="2" y="22"/>
                      <a:pt x="2" y="22"/>
                    </a:cubicBezTo>
                  </a:path>
                </a:pathLst>
              </a:custGeom>
              <a:grpFill/>
              <a:ln w="9525">
                <a:noFill/>
                <a:round/>
                <a:headEnd/>
                <a:tailEnd/>
              </a:ln>
            </p:spPr>
            <p:txBody>
              <a:bodyPr anchor="ctr"/>
              <a:lstStyle/>
              <a:p>
                <a:pPr algn="ctr"/>
                <a:endParaRPr/>
              </a:p>
            </p:txBody>
          </p:sp>
          <p:sp>
            <p:nvSpPr>
              <p:cNvPr id="36" name="Freeform: Shape 37"/>
              <p:cNvSpPr>
                <a:spLocks/>
              </p:cNvSpPr>
              <p:nvPr/>
            </p:nvSpPr>
            <p:spPr bwMode="auto">
              <a:xfrm>
                <a:off x="6742113" y="2117725"/>
                <a:ext cx="23813" cy="82550"/>
              </a:xfrm>
              <a:custGeom>
                <a:avLst/>
                <a:gdLst/>
                <a:ahLst/>
                <a:cxnLst>
                  <a:cxn ang="0">
                    <a:pos x="3" y="22"/>
                  </a:cxn>
                  <a:cxn ang="0">
                    <a:pos x="6" y="19"/>
                  </a:cxn>
                  <a:cxn ang="0">
                    <a:pos x="6" y="3"/>
                  </a:cxn>
                  <a:cxn ang="0">
                    <a:pos x="3" y="0"/>
                  </a:cxn>
                  <a:cxn ang="0">
                    <a:pos x="0" y="3"/>
                  </a:cxn>
                  <a:cxn ang="0">
                    <a:pos x="0" y="19"/>
                  </a:cxn>
                  <a:cxn ang="0">
                    <a:pos x="3" y="22"/>
                  </a:cxn>
                  <a:cxn ang="0">
                    <a:pos x="3" y="22"/>
                  </a:cxn>
                  <a:cxn ang="0">
                    <a:pos x="3" y="22"/>
                  </a:cxn>
                </a:cxnLst>
                <a:rect l="0" t="0" r="r" b="b"/>
                <a:pathLst>
                  <a:path w="6" h="22">
                    <a:moveTo>
                      <a:pt x="3" y="22"/>
                    </a:moveTo>
                    <a:cubicBezTo>
                      <a:pt x="5" y="22"/>
                      <a:pt x="6" y="21"/>
                      <a:pt x="6" y="19"/>
                    </a:cubicBezTo>
                    <a:cubicBezTo>
                      <a:pt x="6" y="3"/>
                      <a:pt x="6" y="3"/>
                      <a:pt x="6" y="3"/>
                    </a:cubicBezTo>
                    <a:cubicBezTo>
                      <a:pt x="6" y="1"/>
                      <a:pt x="5"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anchor="ctr"/>
              <a:lstStyle/>
              <a:p>
                <a:pPr algn="ctr"/>
                <a:endParaRPr/>
              </a:p>
            </p:txBody>
          </p:sp>
          <p:sp>
            <p:nvSpPr>
              <p:cNvPr id="37" name="Freeform: Shape 38"/>
              <p:cNvSpPr>
                <a:spLocks/>
              </p:cNvSpPr>
              <p:nvPr/>
            </p:nvSpPr>
            <p:spPr bwMode="auto">
              <a:xfrm>
                <a:off x="6684963" y="2117725"/>
                <a:ext cx="23813" cy="82550"/>
              </a:xfrm>
              <a:custGeom>
                <a:avLst/>
                <a:gdLst/>
                <a:ahLst/>
                <a:cxnLst>
                  <a:cxn ang="0">
                    <a:pos x="3" y="22"/>
                  </a:cxn>
                  <a:cxn ang="0">
                    <a:pos x="6" y="19"/>
                  </a:cxn>
                  <a:cxn ang="0">
                    <a:pos x="6" y="3"/>
                  </a:cxn>
                  <a:cxn ang="0">
                    <a:pos x="3" y="0"/>
                  </a:cxn>
                  <a:cxn ang="0">
                    <a:pos x="0" y="3"/>
                  </a:cxn>
                  <a:cxn ang="0">
                    <a:pos x="0" y="19"/>
                  </a:cxn>
                  <a:cxn ang="0">
                    <a:pos x="3" y="22"/>
                  </a:cxn>
                  <a:cxn ang="0">
                    <a:pos x="3" y="22"/>
                  </a:cxn>
                  <a:cxn ang="0">
                    <a:pos x="3" y="22"/>
                  </a:cxn>
                </a:cxnLst>
                <a:rect l="0" t="0" r="r" b="b"/>
                <a:pathLst>
                  <a:path w="6" h="22">
                    <a:moveTo>
                      <a:pt x="3" y="22"/>
                    </a:moveTo>
                    <a:cubicBezTo>
                      <a:pt x="4" y="22"/>
                      <a:pt x="6" y="21"/>
                      <a:pt x="6" y="19"/>
                    </a:cubicBezTo>
                    <a:cubicBezTo>
                      <a:pt x="6" y="3"/>
                      <a:pt x="6" y="3"/>
                      <a:pt x="6" y="3"/>
                    </a:cubicBezTo>
                    <a:cubicBezTo>
                      <a:pt x="6"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anchor="ctr"/>
              <a:lstStyle/>
              <a:p>
                <a:pPr algn="ctr"/>
                <a:endParaRPr/>
              </a:p>
            </p:txBody>
          </p:sp>
          <p:sp>
            <p:nvSpPr>
              <p:cNvPr id="38" name="Freeform: Shape 39"/>
              <p:cNvSpPr>
                <a:spLocks/>
              </p:cNvSpPr>
              <p:nvPr/>
            </p:nvSpPr>
            <p:spPr bwMode="auto">
              <a:xfrm>
                <a:off x="6632575" y="2117725"/>
                <a:ext cx="22225" cy="82550"/>
              </a:xfrm>
              <a:custGeom>
                <a:avLst/>
                <a:gdLst/>
                <a:ahLst/>
                <a:cxnLst>
                  <a:cxn ang="0">
                    <a:pos x="3" y="22"/>
                  </a:cxn>
                  <a:cxn ang="0">
                    <a:pos x="6" y="19"/>
                  </a:cxn>
                  <a:cxn ang="0">
                    <a:pos x="6" y="3"/>
                  </a:cxn>
                  <a:cxn ang="0">
                    <a:pos x="3" y="0"/>
                  </a:cxn>
                  <a:cxn ang="0">
                    <a:pos x="0" y="3"/>
                  </a:cxn>
                  <a:cxn ang="0">
                    <a:pos x="0" y="19"/>
                  </a:cxn>
                  <a:cxn ang="0">
                    <a:pos x="3" y="22"/>
                  </a:cxn>
                  <a:cxn ang="0">
                    <a:pos x="3" y="22"/>
                  </a:cxn>
                  <a:cxn ang="0">
                    <a:pos x="3" y="22"/>
                  </a:cxn>
                </a:cxnLst>
                <a:rect l="0" t="0" r="r" b="b"/>
                <a:pathLst>
                  <a:path w="6" h="22">
                    <a:moveTo>
                      <a:pt x="3" y="22"/>
                    </a:moveTo>
                    <a:cubicBezTo>
                      <a:pt x="4" y="22"/>
                      <a:pt x="6" y="21"/>
                      <a:pt x="6" y="19"/>
                    </a:cubicBezTo>
                    <a:cubicBezTo>
                      <a:pt x="6" y="3"/>
                      <a:pt x="6" y="3"/>
                      <a:pt x="6" y="3"/>
                    </a:cubicBezTo>
                    <a:cubicBezTo>
                      <a:pt x="6"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anchor="ctr"/>
              <a:lstStyle/>
              <a:p>
                <a:pPr algn="ctr"/>
                <a:endParaRPr/>
              </a:p>
            </p:txBody>
          </p:sp>
          <p:sp>
            <p:nvSpPr>
              <p:cNvPr id="39" name="Freeform: Shape 40"/>
              <p:cNvSpPr>
                <a:spLocks/>
              </p:cNvSpPr>
              <p:nvPr/>
            </p:nvSpPr>
            <p:spPr bwMode="auto">
              <a:xfrm>
                <a:off x="6575425" y="2117725"/>
                <a:ext cx="19050" cy="82550"/>
              </a:xfrm>
              <a:custGeom>
                <a:avLst/>
                <a:gdLst/>
                <a:ahLst/>
                <a:cxnLst>
                  <a:cxn ang="0">
                    <a:pos x="3" y="22"/>
                  </a:cxn>
                  <a:cxn ang="0">
                    <a:pos x="5" y="19"/>
                  </a:cxn>
                  <a:cxn ang="0">
                    <a:pos x="5" y="3"/>
                  </a:cxn>
                  <a:cxn ang="0">
                    <a:pos x="3" y="0"/>
                  </a:cxn>
                  <a:cxn ang="0">
                    <a:pos x="0" y="3"/>
                  </a:cxn>
                  <a:cxn ang="0">
                    <a:pos x="0" y="19"/>
                  </a:cxn>
                  <a:cxn ang="0">
                    <a:pos x="3" y="22"/>
                  </a:cxn>
                  <a:cxn ang="0">
                    <a:pos x="3" y="22"/>
                  </a:cxn>
                  <a:cxn ang="0">
                    <a:pos x="3" y="22"/>
                  </a:cxn>
                </a:cxnLst>
                <a:rect l="0" t="0" r="r" b="b"/>
                <a:pathLst>
                  <a:path w="5" h="22">
                    <a:moveTo>
                      <a:pt x="3" y="22"/>
                    </a:moveTo>
                    <a:cubicBezTo>
                      <a:pt x="4" y="22"/>
                      <a:pt x="5" y="21"/>
                      <a:pt x="5" y="19"/>
                    </a:cubicBezTo>
                    <a:cubicBezTo>
                      <a:pt x="5" y="3"/>
                      <a:pt x="5" y="3"/>
                      <a:pt x="5" y="3"/>
                    </a:cubicBezTo>
                    <a:cubicBezTo>
                      <a:pt x="5" y="1"/>
                      <a:pt x="4" y="0"/>
                      <a:pt x="3" y="0"/>
                    </a:cubicBezTo>
                    <a:cubicBezTo>
                      <a:pt x="1" y="0"/>
                      <a:pt x="0" y="1"/>
                      <a:pt x="0" y="3"/>
                    </a:cubicBezTo>
                    <a:cubicBezTo>
                      <a:pt x="0" y="19"/>
                      <a:pt x="0" y="19"/>
                      <a:pt x="0" y="19"/>
                    </a:cubicBezTo>
                    <a:cubicBezTo>
                      <a:pt x="0" y="21"/>
                      <a:pt x="1" y="22"/>
                      <a:pt x="3" y="22"/>
                    </a:cubicBezTo>
                    <a:close/>
                    <a:moveTo>
                      <a:pt x="3" y="22"/>
                    </a:moveTo>
                    <a:cubicBezTo>
                      <a:pt x="3" y="22"/>
                      <a:pt x="3" y="22"/>
                      <a:pt x="3" y="22"/>
                    </a:cubicBezTo>
                  </a:path>
                </a:pathLst>
              </a:custGeom>
              <a:grpFill/>
              <a:ln w="9525">
                <a:noFill/>
                <a:round/>
                <a:headEnd/>
                <a:tailEnd/>
              </a:ln>
            </p:spPr>
            <p:txBody>
              <a:bodyPr anchor="ctr"/>
              <a:lstStyle/>
              <a:p>
                <a:pPr algn="ctr"/>
                <a:endParaRPr/>
              </a:p>
            </p:txBody>
          </p:sp>
          <p:sp>
            <p:nvSpPr>
              <p:cNvPr id="40" name="Freeform: Shape 41"/>
              <p:cNvSpPr>
                <a:spLocks/>
              </p:cNvSpPr>
              <p:nvPr/>
            </p:nvSpPr>
            <p:spPr bwMode="auto">
              <a:xfrm>
                <a:off x="6365875" y="2311400"/>
                <a:ext cx="84138" cy="19050"/>
              </a:xfrm>
              <a:custGeom>
                <a:avLst/>
                <a:gdLst/>
                <a:ahLst/>
                <a:cxnLst>
                  <a:cxn ang="0">
                    <a:pos x="19" y="0"/>
                  </a:cxn>
                  <a:cxn ang="0">
                    <a:pos x="3" y="0"/>
                  </a:cxn>
                  <a:cxn ang="0">
                    <a:pos x="0" y="3"/>
                  </a:cxn>
                  <a:cxn ang="0">
                    <a:pos x="3" y="5"/>
                  </a:cxn>
                  <a:cxn ang="0">
                    <a:pos x="19" y="5"/>
                  </a:cxn>
                  <a:cxn ang="0">
                    <a:pos x="22" y="3"/>
                  </a:cxn>
                  <a:cxn ang="0">
                    <a:pos x="19" y="0"/>
                  </a:cxn>
                  <a:cxn ang="0">
                    <a:pos x="19" y="0"/>
                  </a:cxn>
                  <a:cxn ang="0">
                    <a:pos x="19" y="0"/>
                  </a:cxn>
                </a:cxnLst>
                <a:rect l="0" t="0" r="r" b="b"/>
                <a:pathLst>
                  <a:path w="22" h="5">
                    <a:moveTo>
                      <a:pt x="19" y="0"/>
                    </a:moveTo>
                    <a:cubicBezTo>
                      <a:pt x="3" y="0"/>
                      <a:pt x="3" y="0"/>
                      <a:pt x="3" y="0"/>
                    </a:cubicBezTo>
                    <a:cubicBezTo>
                      <a:pt x="1" y="0"/>
                      <a:pt x="0" y="1"/>
                      <a:pt x="0" y="3"/>
                    </a:cubicBezTo>
                    <a:cubicBezTo>
                      <a:pt x="0" y="4"/>
                      <a:pt x="1" y="5"/>
                      <a:pt x="3" y="5"/>
                    </a:cubicBezTo>
                    <a:cubicBezTo>
                      <a:pt x="19" y="5"/>
                      <a:pt x="19" y="5"/>
                      <a:pt x="19" y="5"/>
                    </a:cubicBezTo>
                    <a:cubicBezTo>
                      <a:pt x="21" y="5"/>
                      <a:pt x="22" y="4"/>
                      <a:pt x="22" y="3"/>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1" name="Freeform: Shape 42"/>
              <p:cNvSpPr>
                <a:spLocks/>
              </p:cNvSpPr>
              <p:nvPr/>
            </p:nvSpPr>
            <p:spPr bwMode="auto">
              <a:xfrm>
                <a:off x="6365875" y="2368550"/>
                <a:ext cx="84138" cy="22225"/>
              </a:xfrm>
              <a:custGeom>
                <a:avLst/>
                <a:gdLst/>
                <a:ahLst/>
                <a:cxnLst>
                  <a:cxn ang="0">
                    <a:pos x="19" y="0"/>
                  </a:cxn>
                  <a:cxn ang="0">
                    <a:pos x="3" y="0"/>
                  </a:cxn>
                  <a:cxn ang="0">
                    <a:pos x="0" y="3"/>
                  </a:cxn>
                  <a:cxn ang="0">
                    <a:pos x="3" y="6"/>
                  </a:cxn>
                  <a:cxn ang="0">
                    <a:pos x="19" y="6"/>
                  </a:cxn>
                  <a:cxn ang="0">
                    <a:pos x="22" y="3"/>
                  </a:cxn>
                  <a:cxn ang="0">
                    <a:pos x="19" y="0"/>
                  </a:cxn>
                  <a:cxn ang="0">
                    <a:pos x="19" y="0"/>
                  </a:cxn>
                  <a:cxn ang="0">
                    <a:pos x="19" y="0"/>
                  </a:cxn>
                </a:cxnLst>
                <a:rect l="0" t="0" r="r" b="b"/>
                <a:pathLst>
                  <a:path w="22" h="6">
                    <a:moveTo>
                      <a:pt x="19" y="0"/>
                    </a:moveTo>
                    <a:cubicBezTo>
                      <a:pt x="3" y="0"/>
                      <a:pt x="3" y="0"/>
                      <a:pt x="3" y="0"/>
                    </a:cubicBezTo>
                    <a:cubicBezTo>
                      <a:pt x="1" y="0"/>
                      <a:pt x="0" y="1"/>
                      <a:pt x="0" y="3"/>
                    </a:cubicBezTo>
                    <a:cubicBezTo>
                      <a:pt x="0" y="4"/>
                      <a:pt x="1" y="6"/>
                      <a:pt x="3" y="6"/>
                    </a:cubicBezTo>
                    <a:cubicBezTo>
                      <a:pt x="19" y="6"/>
                      <a:pt x="19" y="6"/>
                      <a:pt x="19" y="6"/>
                    </a:cubicBezTo>
                    <a:cubicBezTo>
                      <a:pt x="21" y="6"/>
                      <a:pt x="22" y="4"/>
                      <a:pt x="22" y="3"/>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2" name="Freeform: Shape 43"/>
              <p:cNvSpPr>
                <a:spLocks/>
              </p:cNvSpPr>
              <p:nvPr/>
            </p:nvSpPr>
            <p:spPr bwMode="auto">
              <a:xfrm>
                <a:off x="6365875" y="2428875"/>
                <a:ext cx="84138" cy="19050"/>
              </a:xfrm>
              <a:custGeom>
                <a:avLst/>
                <a:gdLst/>
                <a:ahLst/>
                <a:cxnLst>
                  <a:cxn ang="0">
                    <a:pos x="19" y="0"/>
                  </a:cxn>
                  <a:cxn ang="0">
                    <a:pos x="3" y="0"/>
                  </a:cxn>
                  <a:cxn ang="0">
                    <a:pos x="0" y="2"/>
                  </a:cxn>
                  <a:cxn ang="0">
                    <a:pos x="3" y="5"/>
                  </a:cxn>
                  <a:cxn ang="0">
                    <a:pos x="19" y="5"/>
                  </a:cxn>
                  <a:cxn ang="0">
                    <a:pos x="22" y="2"/>
                  </a:cxn>
                  <a:cxn ang="0">
                    <a:pos x="19" y="0"/>
                  </a:cxn>
                  <a:cxn ang="0">
                    <a:pos x="19" y="0"/>
                  </a:cxn>
                  <a:cxn ang="0">
                    <a:pos x="19" y="0"/>
                  </a:cxn>
                </a:cxnLst>
                <a:rect l="0" t="0" r="r" b="b"/>
                <a:pathLst>
                  <a:path w="22" h="5">
                    <a:moveTo>
                      <a:pt x="19" y="0"/>
                    </a:moveTo>
                    <a:cubicBezTo>
                      <a:pt x="3" y="0"/>
                      <a:pt x="3" y="0"/>
                      <a:pt x="3" y="0"/>
                    </a:cubicBezTo>
                    <a:cubicBezTo>
                      <a:pt x="1" y="0"/>
                      <a:pt x="0" y="1"/>
                      <a:pt x="0" y="2"/>
                    </a:cubicBezTo>
                    <a:cubicBezTo>
                      <a:pt x="0" y="4"/>
                      <a:pt x="1" y="5"/>
                      <a:pt x="3" y="5"/>
                    </a:cubicBezTo>
                    <a:cubicBezTo>
                      <a:pt x="19" y="5"/>
                      <a:pt x="19" y="5"/>
                      <a:pt x="19" y="5"/>
                    </a:cubicBezTo>
                    <a:cubicBezTo>
                      <a:pt x="21" y="5"/>
                      <a:pt x="22" y="4"/>
                      <a:pt x="22" y="2"/>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3" name="Freeform: Shape 44"/>
              <p:cNvSpPr>
                <a:spLocks/>
              </p:cNvSpPr>
              <p:nvPr/>
            </p:nvSpPr>
            <p:spPr bwMode="auto">
              <a:xfrm>
                <a:off x="6365875" y="2486025"/>
                <a:ext cx="84138" cy="19050"/>
              </a:xfrm>
              <a:custGeom>
                <a:avLst/>
                <a:gdLst/>
                <a:ahLst/>
                <a:cxnLst>
                  <a:cxn ang="0">
                    <a:pos x="19" y="0"/>
                  </a:cxn>
                  <a:cxn ang="0">
                    <a:pos x="3" y="0"/>
                  </a:cxn>
                  <a:cxn ang="0">
                    <a:pos x="0" y="2"/>
                  </a:cxn>
                  <a:cxn ang="0">
                    <a:pos x="3" y="5"/>
                  </a:cxn>
                  <a:cxn ang="0">
                    <a:pos x="19" y="5"/>
                  </a:cxn>
                  <a:cxn ang="0">
                    <a:pos x="22" y="2"/>
                  </a:cxn>
                  <a:cxn ang="0">
                    <a:pos x="19" y="0"/>
                  </a:cxn>
                  <a:cxn ang="0">
                    <a:pos x="19" y="0"/>
                  </a:cxn>
                  <a:cxn ang="0">
                    <a:pos x="19" y="0"/>
                  </a:cxn>
                </a:cxnLst>
                <a:rect l="0" t="0" r="r" b="b"/>
                <a:pathLst>
                  <a:path w="22" h="5">
                    <a:moveTo>
                      <a:pt x="19" y="0"/>
                    </a:moveTo>
                    <a:cubicBezTo>
                      <a:pt x="3" y="0"/>
                      <a:pt x="3" y="0"/>
                      <a:pt x="3" y="0"/>
                    </a:cubicBezTo>
                    <a:cubicBezTo>
                      <a:pt x="1" y="0"/>
                      <a:pt x="0" y="1"/>
                      <a:pt x="0" y="2"/>
                    </a:cubicBezTo>
                    <a:cubicBezTo>
                      <a:pt x="0" y="4"/>
                      <a:pt x="1" y="5"/>
                      <a:pt x="3" y="5"/>
                    </a:cubicBezTo>
                    <a:cubicBezTo>
                      <a:pt x="19" y="5"/>
                      <a:pt x="19" y="5"/>
                      <a:pt x="19" y="5"/>
                    </a:cubicBezTo>
                    <a:cubicBezTo>
                      <a:pt x="21" y="5"/>
                      <a:pt x="22" y="4"/>
                      <a:pt x="22" y="2"/>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4" name="Freeform: Shape 45"/>
              <p:cNvSpPr>
                <a:spLocks/>
              </p:cNvSpPr>
              <p:nvPr/>
            </p:nvSpPr>
            <p:spPr bwMode="auto">
              <a:xfrm>
                <a:off x="6365875" y="2540000"/>
                <a:ext cx="84138" cy="19050"/>
              </a:xfrm>
              <a:custGeom>
                <a:avLst/>
                <a:gdLst/>
                <a:ahLst/>
                <a:cxnLst>
                  <a:cxn ang="0">
                    <a:pos x="19" y="0"/>
                  </a:cxn>
                  <a:cxn ang="0">
                    <a:pos x="3" y="0"/>
                  </a:cxn>
                  <a:cxn ang="0">
                    <a:pos x="0" y="2"/>
                  </a:cxn>
                  <a:cxn ang="0">
                    <a:pos x="3" y="5"/>
                  </a:cxn>
                  <a:cxn ang="0">
                    <a:pos x="19" y="5"/>
                  </a:cxn>
                  <a:cxn ang="0">
                    <a:pos x="22" y="2"/>
                  </a:cxn>
                  <a:cxn ang="0">
                    <a:pos x="19" y="0"/>
                  </a:cxn>
                  <a:cxn ang="0">
                    <a:pos x="19" y="0"/>
                  </a:cxn>
                  <a:cxn ang="0">
                    <a:pos x="19" y="0"/>
                  </a:cxn>
                </a:cxnLst>
                <a:rect l="0" t="0" r="r" b="b"/>
                <a:pathLst>
                  <a:path w="22" h="5">
                    <a:moveTo>
                      <a:pt x="19" y="0"/>
                    </a:moveTo>
                    <a:cubicBezTo>
                      <a:pt x="3" y="0"/>
                      <a:pt x="3" y="0"/>
                      <a:pt x="3" y="0"/>
                    </a:cubicBezTo>
                    <a:cubicBezTo>
                      <a:pt x="1" y="0"/>
                      <a:pt x="0" y="1"/>
                      <a:pt x="0" y="2"/>
                    </a:cubicBezTo>
                    <a:cubicBezTo>
                      <a:pt x="0" y="4"/>
                      <a:pt x="1" y="5"/>
                      <a:pt x="3" y="5"/>
                    </a:cubicBezTo>
                    <a:cubicBezTo>
                      <a:pt x="19" y="5"/>
                      <a:pt x="19" y="5"/>
                      <a:pt x="19" y="5"/>
                    </a:cubicBezTo>
                    <a:cubicBezTo>
                      <a:pt x="21" y="5"/>
                      <a:pt x="22" y="4"/>
                      <a:pt x="22" y="2"/>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5" name="Freeform: Shape 46"/>
              <p:cNvSpPr>
                <a:spLocks/>
              </p:cNvSpPr>
              <p:nvPr/>
            </p:nvSpPr>
            <p:spPr bwMode="auto">
              <a:xfrm>
                <a:off x="6365875" y="2597150"/>
                <a:ext cx="84138" cy="19050"/>
              </a:xfrm>
              <a:custGeom>
                <a:avLst/>
                <a:gdLst/>
                <a:ahLst/>
                <a:cxnLst>
                  <a:cxn ang="0">
                    <a:pos x="19" y="0"/>
                  </a:cxn>
                  <a:cxn ang="0">
                    <a:pos x="3" y="0"/>
                  </a:cxn>
                  <a:cxn ang="0">
                    <a:pos x="0" y="3"/>
                  </a:cxn>
                  <a:cxn ang="0">
                    <a:pos x="3" y="5"/>
                  </a:cxn>
                  <a:cxn ang="0">
                    <a:pos x="19" y="5"/>
                  </a:cxn>
                  <a:cxn ang="0">
                    <a:pos x="22" y="3"/>
                  </a:cxn>
                  <a:cxn ang="0">
                    <a:pos x="19" y="0"/>
                  </a:cxn>
                  <a:cxn ang="0">
                    <a:pos x="19" y="0"/>
                  </a:cxn>
                  <a:cxn ang="0">
                    <a:pos x="19" y="0"/>
                  </a:cxn>
                </a:cxnLst>
                <a:rect l="0" t="0" r="r" b="b"/>
                <a:pathLst>
                  <a:path w="22" h="5">
                    <a:moveTo>
                      <a:pt x="19" y="0"/>
                    </a:moveTo>
                    <a:cubicBezTo>
                      <a:pt x="3" y="0"/>
                      <a:pt x="3" y="0"/>
                      <a:pt x="3" y="0"/>
                    </a:cubicBezTo>
                    <a:cubicBezTo>
                      <a:pt x="1" y="0"/>
                      <a:pt x="0" y="1"/>
                      <a:pt x="0" y="3"/>
                    </a:cubicBezTo>
                    <a:cubicBezTo>
                      <a:pt x="0" y="4"/>
                      <a:pt x="1" y="5"/>
                      <a:pt x="3" y="5"/>
                    </a:cubicBezTo>
                    <a:cubicBezTo>
                      <a:pt x="19" y="5"/>
                      <a:pt x="19" y="5"/>
                      <a:pt x="19" y="5"/>
                    </a:cubicBezTo>
                    <a:cubicBezTo>
                      <a:pt x="21" y="5"/>
                      <a:pt x="22" y="4"/>
                      <a:pt x="22" y="3"/>
                    </a:cubicBezTo>
                    <a:cubicBezTo>
                      <a:pt x="22" y="1"/>
                      <a:pt x="21" y="0"/>
                      <a:pt x="19" y="0"/>
                    </a:cubicBezTo>
                    <a:close/>
                    <a:moveTo>
                      <a:pt x="19" y="0"/>
                    </a:moveTo>
                    <a:cubicBezTo>
                      <a:pt x="19" y="0"/>
                      <a:pt x="19" y="0"/>
                      <a:pt x="19" y="0"/>
                    </a:cubicBezTo>
                  </a:path>
                </a:pathLst>
              </a:custGeom>
              <a:grpFill/>
              <a:ln w="9525">
                <a:noFill/>
                <a:round/>
                <a:headEnd/>
                <a:tailEnd/>
              </a:ln>
            </p:spPr>
            <p:txBody>
              <a:bodyPr anchor="ctr"/>
              <a:lstStyle/>
              <a:p>
                <a:pPr algn="ctr"/>
                <a:endParaRPr/>
              </a:p>
            </p:txBody>
          </p:sp>
          <p:sp>
            <p:nvSpPr>
              <p:cNvPr id="46" name="Freeform: Shape 47"/>
              <p:cNvSpPr>
                <a:spLocks/>
              </p:cNvSpPr>
              <p:nvPr/>
            </p:nvSpPr>
            <p:spPr bwMode="auto">
              <a:xfrm>
                <a:off x="6861175" y="2741613"/>
                <a:ext cx="19050" cy="87313"/>
              </a:xfrm>
              <a:custGeom>
                <a:avLst/>
                <a:gdLst/>
                <a:ahLst/>
                <a:cxnLst>
                  <a:cxn ang="0">
                    <a:pos x="3" y="0"/>
                  </a:cxn>
                  <a:cxn ang="0">
                    <a:pos x="0" y="3"/>
                  </a:cxn>
                  <a:cxn ang="0">
                    <a:pos x="0" y="20"/>
                  </a:cxn>
                  <a:cxn ang="0">
                    <a:pos x="3" y="23"/>
                  </a:cxn>
                  <a:cxn ang="0">
                    <a:pos x="5" y="20"/>
                  </a:cxn>
                  <a:cxn ang="0">
                    <a:pos x="5" y="3"/>
                  </a:cxn>
                  <a:cxn ang="0">
                    <a:pos x="3" y="0"/>
                  </a:cxn>
                  <a:cxn ang="0">
                    <a:pos x="3" y="0"/>
                  </a:cxn>
                  <a:cxn ang="0">
                    <a:pos x="3" y="0"/>
                  </a:cxn>
                </a:cxnLst>
                <a:rect l="0" t="0" r="r" b="b"/>
                <a:pathLst>
                  <a:path w="5" h="23">
                    <a:moveTo>
                      <a:pt x="3" y="0"/>
                    </a:moveTo>
                    <a:cubicBezTo>
                      <a:pt x="1" y="0"/>
                      <a:pt x="0" y="2"/>
                      <a:pt x="0" y="3"/>
                    </a:cubicBezTo>
                    <a:cubicBezTo>
                      <a:pt x="0" y="20"/>
                      <a:pt x="0" y="20"/>
                      <a:pt x="0" y="20"/>
                    </a:cubicBezTo>
                    <a:cubicBezTo>
                      <a:pt x="0" y="21"/>
                      <a:pt x="1" y="23"/>
                      <a:pt x="3" y="23"/>
                    </a:cubicBezTo>
                    <a:cubicBezTo>
                      <a:pt x="4" y="23"/>
                      <a:pt x="5" y="21"/>
                      <a:pt x="5" y="20"/>
                    </a:cubicBezTo>
                    <a:cubicBezTo>
                      <a:pt x="5" y="3"/>
                      <a:pt x="5" y="3"/>
                      <a:pt x="5" y="3"/>
                    </a:cubicBezTo>
                    <a:cubicBezTo>
                      <a:pt x="5" y="2"/>
                      <a:pt x="4" y="0"/>
                      <a:pt x="3" y="0"/>
                    </a:cubicBezTo>
                    <a:close/>
                    <a:moveTo>
                      <a:pt x="3" y="0"/>
                    </a:moveTo>
                    <a:cubicBezTo>
                      <a:pt x="3" y="0"/>
                      <a:pt x="3" y="0"/>
                      <a:pt x="3" y="0"/>
                    </a:cubicBezTo>
                  </a:path>
                </a:pathLst>
              </a:custGeom>
              <a:grpFill/>
              <a:ln w="9525">
                <a:noFill/>
                <a:round/>
                <a:headEnd/>
                <a:tailEnd/>
              </a:ln>
            </p:spPr>
            <p:txBody>
              <a:bodyPr anchor="ctr"/>
              <a:lstStyle/>
              <a:p>
                <a:pPr algn="ctr"/>
                <a:endParaRPr/>
              </a:p>
            </p:txBody>
          </p:sp>
          <p:sp>
            <p:nvSpPr>
              <p:cNvPr id="47" name="Freeform: Shape 48"/>
              <p:cNvSpPr>
                <a:spLocks/>
              </p:cNvSpPr>
              <p:nvPr/>
            </p:nvSpPr>
            <p:spPr bwMode="auto">
              <a:xfrm>
                <a:off x="6804025" y="2741613"/>
                <a:ext cx="19050" cy="87313"/>
              </a:xfrm>
              <a:custGeom>
                <a:avLst/>
                <a:gdLst/>
                <a:ahLst/>
                <a:cxnLst>
                  <a:cxn ang="0">
                    <a:pos x="2" y="0"/>
                  </a:cxn>
                  <a:cxn ang="0">
                    <a:pos x="0" y="3"/>
                  </a:cxn>
                  <a:cxn ang="0">
                    <a:pos x="0" y="20"/>
                  </a:cxn>
                  <a:cxn ang="0">
                    <a:pos x="2" y="23"/>
                  </a:cxn>
                  <a:cxn ang="0">
                    <a:pos x="5" y="20"/>
                  </a:cxn>
                  <a:cxn ang="0">
                    <a:pos x="5" y="3"/>
                  </a:cxn>
                  <a:cxn ang="0">
                    <a:pos x="2" y="0"/>
                  </a:cxn>
                  <a:cxn ang="0">
                    <a:pos x="2" y="0"/>
                  </a:cxn>
                  <a:cxn ang="0">
                    <a:pos x="2" y="0"/>
                  </a:cxn>
                </a:cxnLst>
                <a:rect l="0" t="0" r="r" b="b"/>
                <a:pathLst>
                  <a:path w="5" h="23">
                    <a:moveTo>
                      <a:pt x="2" y="0"/>
                    </a:moveTo>
                    <a:cubicBezTo>
                      <a:pt x="1" y="0"/>
                      <a:pt x="0" y="2"/>
                      <a:pt x="0" y="3"/>
                    </a:cubicBezTo>
                    <a:cubicBezTo>
                      <a:pt x="0" y="20"/>
                      <a:pt x="0" y="20"/>
                      <a:pt x="0" y="20"/>
                    </a:cubicBezTo>
                    <a:cubicBezTo>
                      <a:pt x="0" y="21"/>
                      <a:pt x="1" y="23"/>
                      <a:pt x="2" y="23"/>
                    </a:cubicBezTo>
                    <a:cubicBezTo>
                      <a:pt x="4" y="23"/>
                      <a:pt x="5" y="21"/>
                      <a:pt x="5" y="20"/>
                    </a:cubicBezTo>
                    <a:cubicBezTo>
                      <a:pt x="5" y="3"/>
                      <a:pt x="5" y="3"/>
                      <a:pt x="5" y="3"/>
                    </a:cubicBezTo>
                    <a:cubicBezTo>
                      <a:pt x="5" y="2"/>
                      <a:pt x="4" y="0"/>
                      <a:pt x="2" y="0"/>
                    </a:cubicBezTo>
                    <a:close/>
                    <a:moveTo>
                      <a:pt x="2" y="0"/>
                    </a:moveTo>
                    <a:cubicBezTo>
                      <a:pt x="2" y="0"/>
                      <a:pt x="2" y="0"/>
                      <a:pt x="2" y="0"/>
                    </a:cubicBezTo>
                  </a:path>
                </a:pathLst>
              </a:custGeom>
              <a:grpFill/>
              <a:ln w="9525">
                <a:noFill/>
                <a:round/>
                <a:headEnd/>
                <a:tailEnd/>
              </a:ln>
            </p:spPr>
            <p:txBody>
              <a:bodyPr anchor="ctr"/>
              <a:lstStyle/>
              <a:p>
                <a:pPr algn="ctr"/>
                <a:endParaRPr/>
              </a:p>
            </p:txBody>
          </p:sp>
          <p:sp>
            <p:nvSpPr>
              <p:cNvPr id="48" name="Freeform: Shape 49"/>
              <p:cNvSpPr>
                <a:spLocks/>
              </p:cNvSpPr>
              <p:nvPr/>
            </p:nvSpPr>
            <p:spPr bwMode="auto">
              <a:xfrm>
                <a:off x="6742113" y="2741613"/>
                <a:ext cx="23813" cy="87313"/>
              </a:xfrm>
              <a:custGeom>
                <a:avLst/>
                <a:gdLst/>
                <a:ahLst/>
                <a:cxnLst>
                  <a:cxn ang="0">
                    <a:pos x="3" y="0"/>
                  </a:cxn>
                  <a:cxn ang="0">
                    <a:pos x="0" y="3"/>
                  </a:cxn>
                  <a:cxn ang="0">
                    <a:pos x="0" y="20"/>
                  </a:cxn>
                  <a:cxn ang="0">
                    <a:pos x="3" y="23"/>
                  </a:cxn>
                  <a:cxn ang="0">
                    <a:pos x="6" y="20"/>
                  </a:cxn>
                  <a:cxn ang="0">
                    <a:pos x="6" y="3"/>
                  </a:cxn>
                  <a:cxn ang="0">
                    <a:pos x="3" y="0"/>
                  </a:cxn>
                  <a:cxn ang="0">
                    <a:pos x="3" y="0"/>
                  </a:cxn>
                  <a:cxn ang="0">
                    <a:pos x="3" y="0"/>
                  </a:cxn>
                </a:cxnLst>
                <a:rect l="0" t="0" r="r" b="b"/>
                <a:pathLst>
                  <a:path w="6" h="23">
                    <a:moveTo>
                      <a:pt x="3" y="0"/>
                    </a:moveTo>
                    <a:cubicBezTo>
                      <a:pt x="1" y="0"/>
                      <a:pt x="0" y="2"/>
                      <a:pt x="0" y="3"/>
                    </a:cubicBezTo>
                    <a:cubicBezTo>
                      <a:pt x="0" y="20"/>
                      <a:pt x="0" y="20"/>
                      <a:pt x="0" y="20"/>
                    </a:cubicBezTo>
                    <a:cubicBezTo>
                      <a:pt x="0" y="21"/>
                      <a:pt x="1" y="23"/>
                      <a:pt x="3" y="23"/>
                    </a:cubicBezTo>
                    <a:cubicBezTo>
                      <a:pt x="5" y="23"/>
                      <a:pt x="6" y="21"/>
                      <a:pt x="6" y="20"/>
                    </a:cubicBezTo>
                    <a:cubicBezTo>
                      <a:pt x="6" y="3"/>
                      <a:pt x="6" y="3"/>
                      <a:pt x="6" y="3"/>
                    </a:cubicBezTo>
                    <a:cubicBezTo>
                      <a:pt x="6" y="2"/>
                      <a:pt x="5" y="0"/>
                      <a:pt x="3" y="0"/>
                    </a:cubicBezTo>
                    <a:close/>
                    <a:moveTo>
                      <a:pt x="3" y="0"/>
                    </a:moveTo>
                    <a:cubicBezTo>
                      <a:pt x="3" y="0"/>
                      <a:pt x="3" y="0"/>
                      <a:pt x="3" y="0"/>
                    </a:cubicBezTo>
                  </a:path>
                </a:pathLst>
              </a:custGeom>
              <a:grpFill/>
              <a:ln w="9525">
                <a:noFill/>
                <a:round/>
                <a:headEnd/>
                <a:tailEnd/>
              </a:ln>
            </p:spPr>
            <p:txBody>
              <a:bodyPr anchor="ctr"/>
              <a:lstStyle/>
              <a:p>
                <a:pPr algn="ctr"/>
                <a:endParaRPr/>
              </a:p>
            </p:txBody>
          </p:sp>
          <p:sp>
            <p:nvSpPr>
              <p:cNvPr id="49" name="Freeform: Shape 50"/>
              <p:cNvSpPr>
                <a:spLocks/>
              </p:cNvSpPr>
              <p:nvPr/>
            </p:nvSpPr>
            <p:spPr bwMode="auto">
              <a:xfrm>
                <a:off x="6684963" y="2741613"/>
                <a:ext cx="23813" cy="87313"/>
              </a:xfrm>
              <a:custGeom>
                <a:avLst/>
                <a:gdLst/>
                <a:ahLst/>
                <a:cxnLst>
                  <a:cxn ang="0">
                    <a:pos x="3" y="0"/>
                  </a:cxn>
                  <a:cxn ang="0">
                    <a:pos x="0" y="3"/>
                  </a:cxn>
                  <a:cxn ang="0">
                    <a:pos x="0" y="20"/>
                  </a:cxn>
                  <a:cxn ang="0">
                    <a:pos x="3" y="23"/>
                  </a:cxn>
                  <a:cxn ang="0">
                    <a:pos x="6" y="20"/>
                  </a:cxn>
                  <a:cxn ang="0">
                    <a:pos x="6" y="3"/>
                  </a:cxn>
                  <a:cxn ang="0">
                    <a:pos x="3" y="0"/>
                  </a:cxn>
                  <a:cxn ang="0">
                    <a:pos x="3" y="0"/>
                  </a:cxn>
                  <a:cxn ang="0">
                    <a:pos x="3" y="0"/>
                  </a:cxn>
                </a:cxnLst>
                <a:rect l="0" t="0" r="r" b="b"/>
                <a:pathLst>
                  <a:path w="6" h="23">
                    <a:moveTo>
                      <a:pt x="3" y="0"/>
                    </a:moveTo>
                    <a:cubicBezTo>
                      <a:pt x="1" y="0"/>
                      <a:pt x="0" y="2"/>
                      <a:pt x="0" y="3"/>
                    </a:cubicBezTo>
                    <a:cubicBezTo>
                      <a:pt x="0" y="20"/>
                      <a:pt x="0" y="20"/>
                      <a:pt x="0" y="20"/>
                    </a:cubicBezTo>
                    <a:cubicBezTo>
                      <a:pt x="0" y="21"/>
                      <a:pt x="1" y="23"/>
                      <a:pt x="3" y="23"/>
                    </a:cubicBezTo>
                    <a:cubicBezTo>
                      <a:pt x="4" y="23"/>
                      <a:pt x="6" y="21"/>
                      <a:pt x="6" y="20"/>
                    </a:cubicBezTo>
                    <a:cubicBezTo>
                      <a:pt x="6" y="3"/>
                      <a:pt x="6" y="3"/>
                      <a:pt x="6" y="3"/>
                    </a:cubicBezTo>
                    <a:cubicBezTo>
                      <a:pt x="6" y="2"/>
                      <a:pt x="4" y="0"/>
                      <a:pt x="3" y="0"/>
                    </a:cubicBezTo>
                    <a:close/>
                    <a:moveTo>
                      <a:pt x="3" y="0"/>
                    </a:moveTo>
                    <a:cubicBezTo>
                      <a:pt x="3" y="0"/>
                      <a:pt x="3" y="0"/>
                      <a:pt x="3" y="0"/>
                    </a:cubicBezTo>
                  </a:path>
                </a:pathLst>
              </a:custGeom>
              <a:grpFill/>
              <a:ln w="9525">
                <a:noFill/>
                <a:round/>
                <a:headEnd/>
                <a:tailEnd/>
              </a:ln>
            </p:spPr>
            <p:txBody>
              <a:bodyPr anchor="ctr"/>
              <a:lstStyle/>
              <a:p>
                <a:pPr algn="ctr"/>
                <a:endParaRPr/>
              </a:p>
            </p:txBody>
          </p:sp>
          <p:sp>
            <p:nvSpPr>
              <p:cNvPr id="50" name="Freeform: Shape 51"/>
              <p:cNvSpPr>
                <a:spLocks/>
              </p:cNvSpPr>
              <p:nvPr/>
            </p:nvSpPr>
            <p:spPr bwMode="auto">
              <a:xfrm>
                <a:off x="6632575" y="2741613"/>
                <a:ext cx="22225" cy="87313"/>
              </a:xfrm>
              <a:custGeom>
                <a:avLst/>
                <a:gdLst/>
                <a:ahLst/>
                <a:cxnLst>
                  <a:cxn ang="0">
                    <a:pos x="3" y="0"/>
                  </a:cxn>
                  <a:cxn ang="0">
                    <a:pos x="0" y="3"/>
                  </a:cxn>
                  <a:cxn ang="0">
                    <a:pos x="0" y="20"/>
                  </a:cxn>
                  <a:cxn ang="0">
                    <a:pos x="3" y="23"/>
                  </a:cxn>
                  <a:cxn ang="0">
                    <a:pos x="6" y="20"/>
                  </a:cxn>
                  <a:cxn ang="0">
                    <a:pos x="6" y="3"/>
                  </a:cxn>
                  <a:cxn ang="0">
                    <a:pos x="3" y="0"/>
                  </a:cxn>
                  <a:cxn ang="0">
                    <a:pos x="3" y="0"/>
                  </a:cxn>
                  <a:cxn ang="0">
                    <a:pos x="3" y="0"/>
                  </a:cxn>
                </a:cxnLst>
                <a:rect l="0" t="0" r="r" b="b"/>
                <a:pathLst>
                  <a:path w="6" h="23">
                    <a:moveTo>
                      <a:pt x="3" y="0"/>
                    </a:moveTo>
                    <a:cubicBezTo>
                      <a:pt x="1" y="0"/>
                      <a:pt x="0" y="2"/>
                      <a:pt x="0" y="3"/>
                    </a:cubicBezTo>
                    <a:cubicBezTo>
                      <a:pt x="0" y="20"/>
                      <a:pt x="0" y="20"/>
                      <a:pt x="0" y="20"/>
                    </a:cubicBezTo>
                    <a:cubicBezTo>
                      <a:pt x="0" y="21"/>
                      <a:pt x="1" y="23"/>
                      <a:pt x="3" y="23"/>
                    </a:cubicBezTo>
                    <a:cubicBezTo>
                      <a:pt x="4" y="23"/>
                      <a:pt x="6" y="21"/>
                      <a:pt x="6" y="20"/>
                    </a:cubicBezTo>
                    <a:cubicBezTo>
                      <a:pt x="6" y="3"/>
                      <a:pt x="6" y="3"/>
                      <a:pt x="6" y="3"/>
                    </a:cubicBezTo>
                    <a:cubicBezTo>
                      <a:pt x="6" y="2"/>
                      <a:pt x="4" y="0"/>
                      <a:pt x="3" y="0"/>
                    </a:cubicBezTo>
                    <a:close/>
                    <a:moveTo>
                      <a:pt x="3" y="0"/>
                    </a:moveTo>
                    <a:cubicBezTo>
                      <a:pt x="3" y="0"/>
                      <a:pt x="3" y="0"/>
                      <a:pt x="3" y="0"/>
                    </a:cubicBezTo>
                  </a:path>
                </a:pathLst>
              </a:custGeom>
              <a:grpFill/>
              <a:ln w="9525">
                <a:noFill/>
                <a:round/>
                <a:headEnd/>
                <a:tailEnd/>
              </a:ln>
            </p:spPr>
            <p:txBody>
              <a:bodyPr anchor="ctr"/>
              <a:lstStyle/>
              <a:p>
                <a:pPr algn="ctr"/>
                <a:endParaRPr/>
              </a:p>
            </p:txBody>
          </p:sp>
          <p:sp>
            <p:nvSpPr>
              <p:cNvPr id="51" name="Freeform: Shape 52"/>
              <p:cNvSpPr>
                <a:spLocks/>
              </p:cNvSpPr>
              <p:nvPr/>
            </p:nvSpPr>
            <p:spPr bwMode="auto">
              <a:xfrm>
                <a:off x="6575425" y="2741613"/>
                <a:ext cx="19050" cy="87313"/>
              </a:xfrm>
              <a:custGeom>
                <a:avLst/>
                <a:gdLst/>
                <a:ahLst/>
                <a:cxnLst>
                  <a:cxn ang="0">
                    <a:pos x="3" y="0"/>
                  </a:cxn>
                  <a:cxn ang="0">
                    <a:pos x="0" y="3"/>
                  </a:cxn>
                  <a:cxn ang="0">
                    <a:pos x="0" y="20"/>
                  </a:cxn>
                  <a:cxn ang="0">
                    <a:pos x="3" y="23"/>
                  </a:cxn>
                  <a:cxn ang="0">
                    <a:pos x="5" y="20"/>
                  </a:cxn>
                  <a:cxn ang="0">
                    <a:pos x="5" y="3"/>
                  </a:cxn>
                  <a:cxn ang="0">
                    <a:pos x="3" y="0"/>
                  </a:cxn>
                  <a:cxn ang="0">
                    <a:pos x="3" y="0"/>
                  </a:cxn>
                  <a:cxn ang="0">
                    <a:pos x="3" y="0"/>
                  </a:cxn>
                </a:cxnLst>
                <a:rect l="0" t="0" r="r" b="b"/>
                <a:pathLst>
                  <a:path w="5" h="23">
                    <a:moveTo>
                      <a:pt x="3" y="0"/>
                    </a:moveTo>
                    <a:cubicBezTo>
                      <a:pt x="1" y="0"/>
                      <a:pt x="0" y="2"/>
                      <a:pt x="0" y="3"/>
                    </a:cubicBezTo>
                    <a:cubicBezTo>
                      <a:pt x="0" y="20"/>
                      <a:pt x="0" y="20"/>
                      <a:pt x="0" y="20"/>
                    </a:cubicBezTo>
                    <a:cubicBezTo>
                      <a:pt x="0" y="21"/>
                      <a:pt x="1" y="23"/>
                      <a:pt x="3" y="23"/>
                    </a:cubicBezTo>
                    <a:cubicBezTo>
                      <a:pt x="4" y="23"/>
                      <a:pt x="5" y="21"/>
                      <a:pt x="5" y="20"/>
                    </a:cubicBezTo>
                    <a:cubicBezTo>
                      <a:pt x="5" y="3"/>
                      <a:pt x="5" y="3"/>
                      <a:pt x="5" y="3"/>
                    </a:cubicBezTo>
                    <a:cubicBezTo>
                      <a:pt x="5" y="2"/>
                      <a:pt x="4" y="0"/>
                      <a:pt x="3" y="0"/>
                    </a:cubicBezTo>
                    <a:close/>
                    <a:moveTo>
                      <a:pt x="3" y="0"/>
                    </a:moveTo>
                    <a:cubicBezTo>
                      <a:pt x="3" y="0"/>
                      <a:pt x="3" y="0"/>
                      <a:pt x="3" y="0"/>
                    </a:cubicBezTo>
                  </a:path>
                </a:pathLst>
              </a:custGeom>
              <a:grpFill/>
              <a:ln w="9525">
                <a:noFill/>
                <a:round/>
                <a:headEnd/>
                <a:tailEnd/>
              </a:ln>
            </p:spPr>
            <p:txBody>
              <a:bodyPr anchor="ctr"/>
              <a:lstStyle/>
              <a:p>
                <a:pPr algn="ctr"/>
                <a:endParaRPr/>
              </a:p>
            </p:txBody>
          </p:sp>
          <p:sp>
            <p:nvSpPr>
              <p:cNvPr id="52" name="Freeform: Shape 53"/>
              <p:cNvSpPr>
                <a:spLocks/>
              </p:cNvSpPr>
              <p:nvPr/>
            </p:nvSpPr>
            <p:spPr bwMode="auto">
              <a:xfrm>
                <a:off x="6491288" y="2227263"/>
                <a:ext cx="476250" cy="476250"/>
              </a:xfrm>
              <a:custGeom>
                <a:avLst/>
                <a:gdLst/>
                <a:ahLst/>
                <a:cxnLst>
                  <a:cxn ang="0">
                    <a:pos x="107" y="0"/>
                  </a:cxn>
                  <a:cxn ang="0">
                    <a:pos x="17" y="0"/>
                  </a:cxn>
                  <a:cxn ang="0">
                    <a:pos x="0" y="18"/>
                  </a:cxn>
                  <a:cxn ang="0">
                    <a:pos x="0" y="108"/>
                  </a:cxn>
                  <a:cxn ang="0">
                    <a:pos x="17" y="125"/>
                  </a:cxn>
                  <a:cxn ang="0">
                    <a:pos x="107" y="125"/>
                  </a:cxn>
                  <a:cxn ang="0">
                    <a:pos x="125" y="108"/>
                  </a:cxn>
                  <a:cxn ang="0">
                    <a:pos x="125" y="18"/>
                  </a:cxn>
                  <a:cxn ang="0">
                    <a:pos x="107" y="0"/>
                  </a:cxn>
                  <a:cxn ang="0">
                    <a:pos x="26" y="28"/>
                  </a:cxn>
                  <a:cxn ang="0">
                    <a:pos x="20" y="22"/>
                  </a:cxn>
                  <a:cxn ang="0">
                    <a:pos x="26" y="17"/>
                  </a:cxn>
                  <a:cxn ang="0">
                    <a:pos x="31" y="22"/>
                  </a:cxn>
                  <a:cxn ang="0">
                    <a:pos x="26" y="28"/>
                  </a:cxn>
                  <a:cxn ang="0">
                    <a:pos x="91" y="90"/>
                  </a:cxn>
                  <a:cxn ang="0">
                    <a:pos x="34" y="90"/>
                  </a:cxn>
                  <a:cxn ang="0">
                    <a:pos x="34" y="32"/>
                  </a:cxn>
                  <a:cxn ang="0">
                    <a:pos x="91" y="32"/>
                  </a:cxn>
                  <a:cxn ang="0">
                    <a:pos x="91" y="90"/>
                  </a:cxn>
                  <a:cxn ang="0">
                    <a:pos x="91" y="90"/>
                  </a:cxn>
                  <a:cxn ang="0">
                    <a:pos x="91" y="90"/>
                  </a:cxn>
                </a:cxnLst>
                <a:rect l="0" t="0" r="r" b="b"/>
                <a:pathLst>
                  <a:path w="125" h="125">
                    <a:moveTo>
                      <a:pt x="107" y="0"/>
                    </a:moveTo>
                    <a:cubicBezTo>
                      <a:pt x="17" y="0"/>
                      <a:pt x="17" y="0"/>
                      <a:pt x="17" y="0"/>
                    </a:cubicBezTo>
                    <a:cubicBezTo>
                      <a:pt x="7" y="0"/>
                      <a:pt x="0" y="8"/>
                      <a:pt x="0" y="18"/>
                    </a:cubicBezTo>
                    <a:cubicBezTo>
                      <a:pt x="0" y="108"/>
                      <a:pt x="0" y="108"/>
                      <a:pt x="0" y="108"/>
                    </a:cubicBezTo>
                    <a:cubicBezTo>
                      <a:pt x="0" y="118"/>
                      <a:pt x="7" y="125"/>
                      <a:pt x="17" y="125"/>
                    </a:cubicBezTo>
                    <a:cubicBezTo>
                      <a:pt x="107" y="125"/>
                      <a:pt x="107" y="125"/>
                      <a:pt x="107" y="125"/>
                    </a:cubicBezTo>
                    <a:cubicBezTo>
                      <a:pt x="117" y="125"/>
                      <a:pt x="125" y="118"/>
                      <a:pt x="125" y="108"/>
                    </a:cubicBezTo>
                    <a:cubicBezTo>
                      <a:pt x="125" y="18"/>
                      <a:pt x="125" y="18"/>
                      <a:pt x="125" y="18"/>
                    </a:cubicBezTo>
                    <a:cubicBezTo>
                      <a:pt x="125" y="8"/>
                      <a:pt x="117" y="0"/>
                      <a:pt x="107" y="0"/>
                    </a:cubicBezTo>
                    <a:close/>
                    <a:moveTo>
                      <a:pt x="26" y="28"/>
                    </a:moveTo>
                    <a:cubicBezTo>
                      <a:pt x="23" y="28"/>
                      <a:pt x="20" y="26"/>
                      <a:pt x="20" y="22"/>
                    </a:cubicBezTo>
                    <a:cubicBezTo>
                      <a:pt x="20" y="19"/>
                      <a:pt x="23" y="17"/>
                      <a:pt x="26" y="17"/>
                    </a:cubicBezTo>
                    <a:cubicBezTo>
                      <a:pt x="29" y="17"/>
                      <a:pt x="31" y="19"/>
                      <a:pt x="31" y="22"/>
                    </a:cubicBezTo>
                    <a:cubicBezTo>
                      <a:pt x="31" y="26"/>
                      <a:pt x="29" y="28"/>
                      <a:pt x="26" y="28"/>
                    </a:cubicBezTo>
                    <a:close/>
                    <a:moveTo>
                      <a:pt x="91" y="90"/>
                    </a:moveTo>
                    <a:cubicBezTo>
                      <a:pt x="34" y="90"/>
                      <a:pt x="34" y="90"/>
                      <a:pt x="34" y="90"/>
                    </a:cubicBezTo>
                    <a:cubicBezTo>
                      <a:pt x="34" y="32"/>
                      <a:pt x="34" y="32"/>
                      <a:pt x="34" y="32"/>
                    </a:cubicBezTo>
                    <a:cubicBezTo>
                      <a:pt x="91" y="32"/>
                      <a:pt x="91" y="32"/>
                      <a:pt x="91" y="32"/>
                    </a:cubicBezTo>
                    <a:lnTo>
                      <a:pt x="91" y="90"/>
                    </a:lnTo>
                    <a:close/>
                    <a:moveTo>
                      <a:pt x="91" y="90"/>
                    </a:moveTo>
                    <a:cubicBezTo>
                      <a:pt x="91" y="90"/>
                      <a:pt x="91" y="90"/>
                      <a:pt x="91" y="90"/>
                    </a:cubicBezTo>
                  </a:path>
                </a:pathLst>
              </a:custGeom>
              <a:grpFill/>
              <a:ln w="9525">
                <a:noFill/>
                <a:round/>
                <a:headEnd/>
                <a:tailEnd/>
              </a:ln>
            </p:spPr>
            <p:txBody>
              <a:bodyPr anchor="ctr"/>
              <a:lstStyle/>
              <a:p>
                <a:pPr algn="ctr"/>
                <a:endParaRPr/>
              </a:p>
            </p:txBody>
          </p:sp>
          <p:sp>
            <p:nvSpPr>
              <p:cNvPr id="53" name="Freeform: Shape 54"/>
              <p:cNvSpPr>
                <a:spLocks/>
              </p:cNvSpPr>
              <p:nvPr/>
            </p:nvSpPr>
            <p:spPr bwMode="auto">
              <a:xfrm>
                <a:off x="6989763" y="2311400"/>
                <a:ext cx="87313" cy="19050"/>
              </a:xfrm>
              <a:custGeom>
                <a:avLst/>
                <a:gdLst/>
                <a:ahLst/>
                <a:cxnLst>
                  <a:cxn ang="0">
                    <a:pos x="3" y="5"/>
                  </a:cxn>
                  <a:cxn ang="0">
                    <a:pos x="20" y="5"/>
                  </a:cxn>
                  <a:cxn ang="0">
                    <a:pos x="23" y="3"/>
                  </a:cxn>
                  <a:cxn ang="0">
                    <a:pos x="20" y="0"/>
                  </a:cxn>
                  <a:cxn ang="0">
                    <a:pos x="3" y="0"/>
                  </a:cxn>
                  <a:cxn ang="0">
                    <a:pos x="0" y="3"/>
                  </a:cxn>
                  <a:cxn ang="0">
                    <a:pos x="3" y="5"/>
                  </a:cxn>
                  <a:cxn ang="0">
                    <a:pos x="3" y="5"/>
                  </a:cxn>
                  <a:cxn ang="0">
                    <a:pos x="3" y="5"/>
                  </a:cxn>
                </a:cxnLst>
                <a:rect l="0" t="0" r="r" b="b"/>
                <a:pathLst>
                  <a:path w="23" h="5">
                    <a:moveTo>
                      <a:pt x="3" y="5"/>
                    </a:moveTo>
                    <a:cubicBezTo>
                      <a:pt x="20" y="5"/>
                      <a:pt x="20" y="5"/>
                      <a:pt x="20" y="5"/>
                    </a:cubicBezTo>
                    <a:cubicBezTo>
                      <a:pt x="21" y="5"/>
                      <a:pt x="23" y="4"/>
                      <a:pt x="23" y="3"/>
                    </a:cubicBezTo>
                    <a:cubicBezTo>
                      <a:pt x="23" y="1"/>
                      <a:pt x="21" y="0"/>
                      <a:pt x="20" y="0"/>
                    </a:cubicBezTo>
                    <a:cubicBezTo>
                      <a:pt x="3" y="0"/>
                      <a:pt x="3" y="0"/>
                      <a:pt x="3" y="0"/>
                    </a:cubicBezTo>
                    <a:cubicBezTo>
                      <a:pt x="2" y="0"/>
                      <a:pt x="0" y="1"/>
                      <a:pt x="0" y="3"/>
                    </a:cubicBezTo>
                    <a:cubicBezTo>
                      <a:pt x="0" y="4"/>
                      <a:pt x="2" y="5"/>
                      <a:pt x="3" y="5"/>
                    </a:cubicBezTo>
                    <a:close/>
                    <a:moveTo>
                      <a:pt x="3" y="5"/>
                    </a:moveTo>
                    <a:cubicBezTo>
                      <a:pt x="3" y="5"/>
                      <a:pt x="3" y="5"/>
                      <a:pt x="3" y="5"/>
                    </a:cubicBezTo>
                  </a:path>
                </a:pathLst>
              </a:custGeom>
              <a:grpFill/>
              <a:ln w="9525">
                <a:noFill/>
                <a:round/>
                <a:headEnd/>
                <a:tailEnd/>
              </a:ln>
            </p:spPr>
            <p:txBody>
              <a:bodyPr anchor="ctr"/>
              <a:lstStyle/>
              <a:p>
                <a:pPr algn="ctr"/>
                <a:endParaRPr/>
              </a:p>
            </p:txBody>
          </p:sp>
          <p:sp>
            <p:nvSpPr>
              <p:cNvPr id="54" name="Freeform: Shape 55"/>
              <p:cNvSpPr>
                <a:spLocks/>
              </p:cNvSpPr>
              <p:nvPr/>
            </p:nvSpPr>
            <p:spPr bwMode="auto">
              <a:xfrm>
                <a:off x="6989763" y="2368550"/>
                <a:ext cx="87313" cy="22225"/>
              </a:xfrm>
              <a:custGeom>
                <a:avLst/>
                <a:gdLst/>
                <a:ahLst/>
                <a:cxnLst>
                  <a:cxn ang="0">
                    <a:pos x="20" y="0"/>
                  </a:cxn>
                  <a:cxn ang="0">
                    <a:pos x="3" y="0"/>
                  </a:cxn>
                  <a:cxn ang="0">
                    <a:pos x="0" y="3"/>
                  </a:cxn>
                  <a:cxn ang="0">
                    <a:pos x="3" y="6"/>
                  </a:cxn>
                  <a:cxn ang="0">
                    <a:pos x="20" y="6"/>
                  </a:cxn>
                  <a:cxn ang="0">
                    <a:pos x="23" y="3"/>
                  </a:cxn>
                  <a:cxn ang="0">
                    <a:pos x="20" y="0"/>
                  </a:cxn>
                  <a:cxn ang="0">
                    <a:pos x="20" y="0"/>
                  </a:cxn>
                  <a:cxn ang="0">
                    <a:pos x="20" y="0"/>
                  </a:cxn>
                </a:cxnLst>
                <a:rect l="0" t="0" r="r" b="b"/>
                <a:pathLst>
                  <a:path w="23" h="6">
                    <a:moveTo>
                      <a:pt x="20" y="0"/>
                    </a:moveTo>
                    <a:cubicBezTo>
                      <a:pt x="3" y="0"/>
                      <a:pt x="3" y="0"/>
                      <a:pt x="3" y="0"/>
                    </a:cubicBezTo>
                    <a:cubicBezTo>
                      <a:pt x="2" y="0"/>
                      <a:pt x="0" y="1"/>
                      <a:pt x="0" y="3"/>
                    </a:cubicBezTo>
                    <a:cubicBezTo>
                      <a:pt x="0" y="4"/>
                      <a:pt x="2" y="6"/>
                      <a:pt x="3" y="6"/>
                    </a:cubicBezTo>
                    <a:cubicBezTo>
                      <a:pt x="20" y="6"/>
                      <a:pt x="20" y="6"/>
                      <a:pt x="20" y="6"/>
                    </a:cubicBezTo>
                    <a:cubicBezTo>
                      <a:pt x="21" y="6"/>
                      <a:pt x="23" y="4"/>
                      <a:pt x="23" y="3"/>
                    </a:cubicBezTo>
                    <a:cubicBezTo>
                      <a:pt x="23" y="1"/>
                      <a:pt x="21" y="0"/>
                      <a:pt x="20" y="0"/>
                    </a:cubicBezTo>
                    <a:close/>
                    <a:moveTo>
                      <a:pt x="20" y="0"/>
                    </a:moveTo>
                    <a:cubicBezTo>
                      <a:pt x="20" y="0"/>
                      <a:pt x="20" y="0"/>
                      <a:pt x="20" y="0"/>
                    </a:cubicBezTo>
                  </a:path>
                </a:pathLst>
              </a:custGeom>
              <a:grpFill/>
              <a:ln w="9525">
                <a:noFill/>
                <a:round/>
                <a:headEnd/>
                <a:tailEnd/>
              </a:ln>
            </p:spPr>
            <p:txBody>
              <a:bodyPr anchor="ctr"/>
              <a:lstStyle/>
              <a:p>
                <a:pPr algn="ctr"/>
                <a:endParaRPr/>
              </a:p>
            </p:txBody>
          </p:sp>
          <p:sp>
            <p:nvSpPr>
              <p:cNvPr id="55" name="Freeform: Shape 56"/>
              <p:cNvSpPr>
                <a:spLocks/>
              </p:cNvSpPr>
              <p:nvPr/>
            </p:nvSpPr>
            <p:spPr bwMode="auto">
              <a:xfrm>
                <a:off x="6989763" y="2428875"/>
                <a:ext cx="87313" cy="19050"/>
              </a:xfrm>
              <a:custGeom>
                <a:avLst/>
                <a:gdLst/>
                <a:ahLst/>
                <a:cxnLst>
                  <a:cxn ang="0">
                    <a:pos x="20" y="0"/>
                  </a:cxn>
                  <a:cxn ang="0">
                    <a:pos x="3" y="0"/>
                  </a:cxn>
                  <a:cxn ang="0">
                    <a:pos x="0" y="2"/>
                  </a:cxn>
                  <a:cxn ang="0">
                    <a:pos x="3" y="5"/>
                  </a:cxn>
                  <a:cxn ang="0">
                    <a:pos x="20" y="5"/>
                  </a:cxn>
                  <a:cxn ang="0">
                    <a:pos x="23" y="2"/>
                  </a:cxn>
                  <a:cxn ang="0">
                    <a:pos x="20" y="0"/>
                  </a:cxn>
                  <a:cxn ang="0">
                    <a:pos x="20" y="0"/>
                  </a:cxn>
                  <a:cxn ang="0">
                    <a:pos x="20" y="0"/>
                  </a:cxn>
                </a:cxnLst>
                <a:rect l="0" t="0" r="r" b="b"/>
                <a:pathLst>
                  <a:path w="23" h="5">
                    <a:moveTo>
                      <a:pt x="20" y="0"/>
                    </a:moveTo>
                    <a:cubicBezTo>
                      <a:pt x="3" y="0"/>
                      <a:pt x="3" y="0"/>
                      <a:pt x="3" y="0"/>
                    </a:cubicBezTo>
                    <a:cubicBezTo>
                      <a:pt x="2" y="0"/>
                      <a:pt x="0" y="1"/>
                      <a:pt x="0" y="2"/>
                    </a:cubicBezTo>
                    <a:cubicBezTo>
                      <a:pt x="0" y="4"/>
                      <a:pt x="2" y="5"/>
                      <a:pt x="3" y="5"/>
                    </a:cubicBezTo>
                    <a:cubicBezTo>
                      <a:pt x="20" y="5"/>
                      <a:pt x="20" y="5"/>
                      <a:pt x="20" y="5"/>
                    </a:cubicBezTo>
                    <a:cubicBezTo>
                      <a:pt x="21" y="5"/>
                      <a:pt x="23" y="4"/>
                      <a:pt x="23" y="2"/>
                    </a:cubicBezTo>
                    <a:cubicBezTo>
                      <a:pt x="23" y="1"/>
                      <a:pt x="21" y="0"/>
                      <a:pt x="20" y="0"/>
                    </a:cubicBezTo>
                    <a:close/>
                    <a:moveTo>
                      <a:pt x="20" y="0"/>
                    </a:moveTo>
                    <a:cubicBezTo>
                      <a:pt x="20" y="0"/>
                      <a:pt x="20" y="0"/>
                      <a:pt x="20" y="0"/>
                    </a:cubicBezTo>
                  </a:path>
                </a:pathLst>
              </a:custGeom>
              <a:grpFill/>
              <a:ln w="9525">
                <a:noFill/>
                <a:round/>
                <a:headEnd/>
                <a:tailEnd/>
              </a:ln>
            </p:spPr>
            <p:txBody>
              <a:bodyPr anchor="ctr"/>
              <a:lstStyle/>
              <a:p>
                <a:pPr algn="ctr"/>
                <a:endParaRPr/>
              </a:p>
            </p:txBody>
          </p:sp>
          <p:sp>
            <p:nvSpPr>
              <p:cNvPr id="56" name="Freeform: Shape 57"/>
              <p:cNvSpPr>
                <a:spLocks/>
              </p:cNvSpPr>
              <p:nvPr/>
            </p:nvSpPr>
            <p:spPr bwMode="auto">
              <a:xfrm>
                <a:off x="6989763" y="2486025"/>
                <a:ext cx="87313" cy="19050"/>
              </a:xfrm>
              <a:custGeom>
                <a:avLst/>
                <a:gdLst/>
                <a:ahLst/>
                <a:cxnLst>
                  <a:cxn ang="0">
                    <a:pos x="20" y="0"/>
                  </a:cxn>
                  <a:cxn ang="0">
                    <a:pos x="3" y="0"/>
                  </a:cxn>
                  <a:cxn ang="0">
                    <a:pos x="0" y="2"/>
                  </a:cxn>
                  <a:cxn ang="0">
                    <a:pos x="3" y="5"/>
                  </a:cxn>
                  <a:cxn ang="0">
                    <a:pos x="20" y="5"/>
                  </a:cxn>
                  <a:cxn ang="0">
                    <a:pos x="23" y="2"/>
                  </a:cxn>
                  <a:cxn ang="0">
                    <a:pos x="20" y="0"/>
                  </a:cxn>
                  <a:cxn ang="0">
                    <a:pos x="20" y="0"/>
                  </a:cxn>
                  <a:cxn ang="0">
                    <a:pos x="20" y="0"/>
                  </a:cxn>
                </a:cxnLst>
                <a:rect l="0" t="0" r="r" b="b"/>
                <a:pathLst>
                  <a:path w="23" h="5">
                    <a:moveTo>
                      <a:pt x="20" y="0"/>
                    </a:moveTo>
                    <a:cubicBezTo>
                      <a:pt x="3" y="0"/>
                      <a:pt x="3" y="0"/>
                      <a:pt x="3" y="0"/>
                    </a:cubicBezTo>
                    <a:cubicBezTo>
                      <a:pt x="2" y="0"/>
                      <a:pt x="0" y="1"/>
                      <a:pt x="0" y="2"/>
                    </a:cubicBezTo>
                    <a:cubicBezTo>
                      <a:pt x="0" y="4"/>
                      <a:pt x="2" y="5"/>
                      <a:pt x="3" y="5"/>
                    </a:cubicBezTo>
                    <a:cubicBezTo>
                      <a:pt x="20" y="5"/>
                      <a:pt x="20" y="5"/>
                      <a:pt x="20" y="5"/>
                    </a:cubicBezTo>
                    <a:cubicBezTo>
                      <a:pt x="21" y="5"/>
                      <a:pt x="23" y="4"/>
                      <a:pt x="23" y="2"/>
                    </a:cubicBezTo>
                    <a:cubicBezTo>
                      <a:pt x="23" y="1"/>
                      <a:pt x="21" y="0"/>
                      <a:pt x="20" y="0"/>
                    </a:cubicBezTo>
                    <a:close/>
                    <a:moveTo>
                      <a:pt x="20" y="0"/>
                    </a:moveTo>
                    <a:cubicBezTo>
                      <a:pt x="20" y="0"/>
                      <a:pt x="20" y="0"/>
                      <a:pt x="20" y="0"/>
                    </a:cubicBezTo>
                  </a:path>
                </a:pathLst>
              </a:custGeom>
              <a:grpFill/>
              <a:ln w="9525">
                <a:noFill/>
                <a:round/>
                <a:headEnd/>
                <a:tailEnd/>
              </a:ln>
            </p:spPr>
            <p:txBody>
              <a:bodyPr anchor="ctr"/>
              <a:lstStyle/>
              <a:p>
                <a:pPr algn="ctr"/>
                <a:endParaRPr/>
              </a:p>
            </p:txBody>
          </p:sp>
          <p:sp>
            <p:nvSpPr>
              <p:cNvPr id="57" name="Freeform: Shape 58"/>
              <p:cNvSpPr>
                <a:spLocks/>
              </p:cNvSpPr>
              <p:nvPr/>
            </p:nvSpPr>
            <p:spPr bwMode="auto">
              <a:xfrm>
                <a:off x="6989763" y="2540000"/>
                <a:ext cx="87313" cy="19050"/>
              </a:xfrm>
              <a:custGeom>
                <a:avLst/>
                <a:gdLst/>
                <a:ahLst/>
                <a:cxnLst>
                  <a:cxn ang="0">
                    <a:pos x="20" y="0"/>
                  </a:cxn>
                  <a:cxn ang="0">
                    <a:pos x="3" y="0"/>
                  </a:cxn>
                  <a:cxn ang="0">
                    <a:pos x="0" y="2"/>
                  </a:cxn>
                  <a:cxn ang="0">
                    <a:pos x="3" y="5"/>
                  </a:cxn>
                  <a:cxn ang="0">
                    <a:pos x="20" y="5"/>
                  </a:cxn>
                  <a:cxn ang="0">
                    <a:pos x="23" y="2"/>
                  </a:cxn>
                  <a:cxn ang="0">
                    <a:pos x="20" y="0"/>
                  </a:cxn>
                  <a:cxn ang="0">
                    <a:pos x="20" y="0"/>
                  </a:cxn>
                  <a:cxn ang="0">
                    <a:pos x="20" y="0"/>
                  </a:cxn>
                </a:cxnLst>
                <a:rect l="0" t="0" r="r" b="b"/>
                <a:pathLst>
                  <a:path w="23" h="5">
                    <a:moveTo>
                      <a:pt x="20" y="0"/>
                    </a:moveTo>
                    <a:cubicBezTo>
                      <a:pt x="3" y="0"/>
                      <a:pt x="3" y="0"/>
                      <a:pt x="3" y="0"/>
                    </a:cubicBezTo>
                    <a:cubicBezTo>
                      <a:pt x="2" y="0"/>
                      <a:pt x="0" y="1"/>
                      <a:pt x="0" y="2"/>
                    </a:cubicBezTo>
                    <a:cubicBezTo>
                      <a:pt x="0" y="4"/>
                      <a:pt x="2" y="5"/>
                      <a:pt x="3" y="5"/>
                    </a:cubicBezTo>
                    <a:cubicBezTo>
                      <a:pt x="20" y="5"/>
                      <a:pt x="20" y="5"/>
                      <a:pt x="20" y="5"/>
                    </a:cubicBezTo>
                    <a:cubicBezTo>
                      <a:pt x="21" y="5"/>
                      <a:pt x="23" y="4"/>
                      <a:pt x="23" y="2"/>
                    </a:cubicBezTo>
                    <a:cubicBezTo>
                      <a:pt x="23" y="1"/>
                      <a:pt x="21" y="0"/>
                      <a:pt x="20" y="0"/>
                    </a:cubicBezTo>
                    <a:close/>
                    <a:moveTo>
                      <a:pt x="20" y="0"/>
                    </a:moveTo>
                    <a:cubicBezTo>
                      <a:pt x="20" y="0"/>
                      <a:pt x="20" y="0"/>
                      <a:pt x="20" y="0"/>
                    </a:cubicBezTo>
                  </a:path>
                </a:pathLst>
              </a:custGeom>
              <a:grpFill/>
              <a:ln w="9525">
                <a:noFill/>
                <a:round/>
                <a:headEnd/>
                <a:tailEnd/>
              </a:ln>
            </p:spPr>
            <p:txBody>
              <a:bodyPr anchor="ctr"/>
              <a:lstStyle/>
              <a:p>
                <a:pPr algn="ctr"/>
                <a:endParaRPr/>
              </a:p>
            </p:txBody>
          </p:sp>
          <p:sp>
            <p:nvSpPr>
              <p:cNvPr id="58" name="Freeform: Shape 59"/>
              <p:cNvSpPr>
                <a:spLocks/>
              </p:cNvSpPr>
              <p:nvPr/>
            </p:nvSpPr>
            <p:spPr bwMode="auto">
              <a:xfrm>
                <a:off x="6989763" y="2597150"/>
                <a:ext cx="87313" cy="19050"/>
              </a:xfrm>
              <a:custGeom>
                <a:avLst/>
                <a:gdLst/>
                <a:ahLst/>
                <a:cxnLst>
                  <a:cxn ang="0">
                    <a:pos x="20" y="0"/>
                  </a:cxn>
                  <a:cxn ang="0">
                    <a:pos x="3" y="0"/>
                  </a:cxn>
                  <a:cxn ang="0">
                    <a:pos x="0" y="3"/>
                  </a:cxn>
                  <a:cxn ang="0">
                    <a:pos x="3" y="5"/>
                  </a:cxn>
                  <a:cxn ang="0">
                    <a:pos x="20" y="5"/>
                  </a:cxn>
                  <a:cxn ang="0">
                    <a:pos x="23" y="3"/>
                  </a:cxn>
                  <a:cxn ang="0">
                    <a:pos x="20" y="0"/>
                  </a:cxn>
                  <a:cxn ang="0">
                    <a:pos x="20" y="0"/>
                  </a:cxn>
                  <a:cxn ang="0">
                    <a:pos x="20" y="0"/>
                  </a:cxn>
                </a:cxnLst>
                <a:rect l="0" t="0" r="r" b="b"/>
                <a:pathLst>
                  <a:path w="23" h="5">
                    <a:moveTo>
                      <a:pt x="20" y="0"/>
                    </a:moveTo>
                    <a:cubicBezTo>
                      <a:pt x="3" y="0"/>
                      <a:pt x="3" y="0"/>
                      <a:pt x="3" y="0"/>
                    </a:cubicBezTo>
                    <a:cubicBezTo>
                      <a:pt x="2" y="0"/>
                      <a:pt x="0" y="1"/>
                      <a:pt x="0" y="3"/>
                    </a:cubicBezTo>
                    <a:cubicBezTo>
                      <a:pt x="0" y="4"/>
                      <a:pt x="2" y="5"/>
                      <a:pt x="3" y="5"/>
                    </a:cubicBezTo>
                    <a:cubicBezTo>
                      <a:pt x="20" y="5"/>
                      <a:pt x="20" y="5"/>
                      <a:pt x="20" y="5"/>
                    </a:cubicBezTo>
                    <a:cubicBezTo>
                      <a:pt x="21" y="5"/>
                      <a:pt x="23" y="4"/>
                      <a:pt x="23" y="3"/>
                    </a:cubicBezTo>
                    <a:cubicBezTo>
                      <a:pt x="23" y="1"/>
                      <a:pt x="21" y="0"/>
                      <a:pt x="20" y="0"/>
                    </a:cubicBezTo>
                    <a:close/>
                    <a:moveTo>
                      <a:pt x="20" y="0"/>
                    </a:moveTo>
                    <a:cubicBezTo>
                      <a:pt x="20" y="0"/>
                      <a:pt x="20" y="0"/>
                      <a:pt x="20" y="0"/>
                    </a:cubicBezTo>
                  </a:path>
                </a:pathLst>
              </a:custGeom>
              <a:grpFill/>
              <a:ln w="9525">
                <a:noFill/>
                <a:round/>
                <a:headEnd/>
                <a:tailEnd/>
              </a:ln>
            </p:spPr>
            <p:txBody>
              <a:bodyPr anchor="ctr"/>
              <a:lstStyle/>
              <a:p>
                <a:pPr algn="ctr"/>
                <a:endParaRPr/>
              </a:p>
            </p:txBody>
          </p:sp>
        </p:grpSp>
      </p:grpSp>
      <p:sp>
        <p:nvSpPr>
          <p:cNvPr id="17" name="TextBox 71"/>
          <p:cNvSpPr txBox="1">
            <a:spLocks/>
          </p:cNvSpPr>
          <p:nvPr/>
        </p:nvSpPr>
        <p:spPr bwMode="auto">
          <a:xfrm>
            <a:off x="6442908" y="2458004"/>
            <a:ext cx="1475059" cy="188640"/>
          </a:xfrm>
          <a:prstGeom prst="rect">
            <a:avLst/>
          </a:prstGeom>
          <a:noFill/>
          <a:ln w="9525">
            <a:noFill/>
            <a:miter lim="800000"/>
            <a:headEnd/>
            <a:tailEnd/>
          </a:ln>
        </p:spPr>
        <p:txBody>
          <a:bodyPr wrap="none" lIns="0" tIns="0" rIns="0" bIns="0" anchor="ctr" anchorCtr="1">
            <a:normAutofit fontScale="92500" lnSpcReduction="10000"/>
            <a:scene3d>
              <a:camera prst="orthographicFront"/>
              <a:lightRig rig="threePt" dir="t"/>
            </a:scene3d>
            <a:sp3d>
              <a:bevelT w="0" h="0"/>
            </a:sp3d>
          </a:bodyPr>
          <a:lstStyle/>
          <a:p>
            <a:pPr marL="0" lvl="1" algn="ctr"/>
            <a:r>
              <a:rPr lang="zh-CN" altLang="en-US" sz="1400" b="1" dirty="0">
                <a:solidFill>
                  <a:schemeClr val="accent2"/>
                </a:solidFill>
                <a:latin typeface="微软雅黑" panose="020B0503020204020204" pitchFamily="34" charset="-122"/>
                <a:ea typeface="微软雅黑" panose="020B0503020204020204" pitchFamily="34" charset="-122"/>
              </a:rPr>
              <a:t>添加标题内容</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sp>
        <p:nvSpPr>
          <p:cNvPr id="18" name="TextBox 72"/>
          <p:cNvSpPr txBox="1">
            <a:spLocks/>
          </p:cNvSpPr>
          <p:nvPr/>
        </p:nvSpPr>
        <p:spPr bwMode="auto">
          <a:xfrm>
            <a:off x="6404498" y="2646644"/>
            <a:ext cx="1551878" cy="382724"/>
          </a:xfrm>
          <a:prstGeom prst="rect">
            <a:avLst/>
          </a:prstGeom>
          <a:noFill/>
          <a:ln w="9525">
            <a:noFill/>
            <a:miter lim="800000"/>
            <a:headEnd/>
            <a:tailEnd/>
          </a:ln>
        </p:spPr>
        <p:txBody>
          <a:bodyPr wrap="square" lIns="0" tIns="0" rIns="0" bIns="0" anchor="ctr" anchorCtr="1">
            <a:normAutofit fontScale="77500" lnSpcReduction="20000"/>
            <a:scene3d>
              <a:camera prst="orthographicFront"/>
              <a:lightRig rig="threePt" dir="t"/>
            </a:scene3d>
            <a:sp3d>
              <a:bevelT w="0" h="0"/>
            </a:sp3d>
          </a:bodyPr>
          <a:lstStyle/>
          <a:p>
            <a:pPr algn="ctr">
              <a:lnSpc>
                <a:spcPct val="120000"/>
              </a:lnSpc>
              <a:defRPr/>
            </a:pPr>
            <a:r>
              <a:rPr lang="zh-CN" altLang="en-US" sz="1000" dirty="0">
                <a:solidFill>
                  <a:schemeClr val="tx2"/>
                </a:solidFill>
                <a:latin typeface="微软雅黑" panose="020B0503020204020204" pitchFamily="34" charset="-122"/>
                <a:ea typeface="微软雅黑" panose="020B0503020204020204" pitchFamily="34" charset="-122"/>
              </a:rPr>
              <a:t>此部分内容作为文字排版占位显示 </a:t>
            </a:r>
            <a:br>
              <a:rPr lang="zh-CN" altLang="en-US" sz="1000" dirty="0">
                <a:solidFill>
                  <a:schemeClr val="tx2"/>
                </a:solidFill>
                <a:latin typeface="微软雅黑" panose="020B0503020204020204" pitchFamily="34" charset="-122"/>
                <a:ea typeface="微软雅黑" panose="020B0503020204020204" pitchFamily="34" charset="-122"/>
              </a:rPr>
            </a:br>
            <a:r>
              <a:rPr lang="zh-CN" altLang="en-US" sz="1000" dirty="0">
                <a:solidFill>
                  <a:schemeClr val="tx2"/>
                </a:solidFill>
                <a:latin typeface="微软雅黑" panose="020B0503020204020204" pitchFamily="34" charset="-122"/>
                <a:ea typeface="微软雅黑" panose="020B0503020204020204" pitchFamily="34" charset="-122"/>
              </a:rPr>
              <a:t>（建议使用主题字体）</a:t>
            </a:r>
          </a:p>
        </p:txBody>
      </p:sp>
    </p:spTree>
    <p:extLst>
      <p:ext uri="{BB962C8B-B14F-4D97-AF65-F5344CB8AC3E}">
        <p14:creationId xmlns:p14="http://schemas.microsoft.com/office/powerpoint/2010/main" val="38316049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style.rotation</p:attrName>
                                        </p:attrNameLst>
                                      </p:cBhvr>
                                      <p:tavLst>
                                        <p:tav tm="0">
                                          <p:val>
                                            <p:fltVal val="360"/>
                                          </p:val>
                                        </p:tav>
                                        <p:tav tm="100000">
                                          <p:val>
                                            <p:fltVal val="0"/>
                                          </p:val>
                                        </p:tav>
                                      </p:tavLst>
                                    </p:anim>
                                    <p:animEffect transition="in" filter="fade">
                                      <p:cBhvr>
                                        <p:cTn id="16" dur="500"/>
                                        <p:tgtEl>
                                          <p:spTgt spid="1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up)">
                                      <p:cBhvr>
                                        <p:cTn id="24" dur="500"/>
                                        <p:tgtEl>
                                          <p:spTgt spid="24"/>
                                        </p:tgtEl>
                                      </p:cBhvr>
                                    </p:animEffect>
                                  </p:childTnLst>
                                </p:cTn>
                              </p:par>
                            </p:childTnLst>
                          </p:cTn>
                        </p:par>
                        <p:par>
                          <p:cTn id="25" fill="hold">
                            <p:stCondLst>
                              <p:cond delay="2500"/>
                            </p:stCondLst>
                            <p:childTnLst>
                              <p:par>
                                <p:cTn id="26" presetID="49" presetClass="entr" presetSubtype="0" decel="10000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 calcmode="lin" valueType="num">
                                      <p:cBhvr>
                                        <p:cTn id="30" dur="500" fill="hold"/>
                                        <p:tgtEl>
                                          <p:spTgt spid="11"/>
                                        </p:tgtEl>
                                        <p:attrNameLst>
                                          <p:attrName>style.rotation</p:attrName>
                                        </p:attrNameLst>
                                      </p:cBhvr>
                                      <p:tavLst>
                                        <p:tav tm="0">
                                          <p:val>
                                            <p:fltVal val="360"/>
                                          </p:val>
                                        </p:tav>
                                        <p:tav tm="100000">
                                          <p:val>
                                            <p:fltVal val="0"/>
                                          </p:val>
                                        </p:tav>
                                      </p:tavLst>
                                    </p:anim>
                                    <p:animEffect transition="in" filter="fade">
                                      <p:cBhvr>
                                        <p:cTn id="31" dur="500"/>
                                        <p:tgtEl>
                                          <p:spTgt spid="11"/>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4000"/>
                            </p:stCondLst>
                            <p:childTnLst>
                              <p:par>
                                <p:cTn id="41" presetID="49" presetClass="entr" presetSubtype="0" decel="10000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 calcmode="lin" valueType="num">
                                      <p:cBhvr>
                                        <p:cTn id="45" dur="500" fill="hold"/>
                                        <p:tgtEl>
                                          <p:spTgt spid="9"/>
                                        </p:tgtEl>
                                        <p:attrNameLst>
                                          <p:attrName>style.rotation</p:attrName>
                                        </p:attrNameLst>
                                      </p:cBhvr>
                                      <p:tavLst>
                                        <p:tav tm="0">
                                          <p:val>
                                            <p:fltVal val="360"/>
                                          </p:val>
                                        </p:tav>
                                        <p:tav tm="100000">
                                          <p:val>
                                            <p:fltVal val="0"/>
                                          </p:val>
                                        </p:tav>
                                      </p:tavLst>
                                    </p:anim>
                                    <p:animEffect transition="in" filter="fade">
                                      <p:cBhvr>
                                        <p:cTn id="46" dur="500"/>
                                        <p:tgtEl>
                                          <p:spTgt spid="9"/>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up)">
                                      <p:cBhvr>
                                        <p:cTn id="54" dur="500"/>
                                        <p:tgtEl>
                                          <p:spTgt spid="20"/>
                                        </p:tgtEl>
                                      </p:cBhvr>
                                    </p:animEffect>
                                  </p:childTnLst>
                                </p:cTn>
                              </p:par>
                            </p:childTnLst>
                          </p:cTn>
                        </p:par>
                        <p:par>
                          <p:cTn id="55" fill="hold">
                            <p:stCondLst>
                              <p:cond delay="5500"/>
                            </p:stCondLst>
                            <p:childTnLst>
                              <p:par>
                                <p:cTn id="56" presetID="49" presetClass="entr" presetSubtype="0" decel="100000"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anim calcmode="lin" valueType="num">
                                      <p:cBhvr>
                                        <p:cTn id="60" dur="500" fill="hold"/>
                                        <p:tgtEl>
                                          <p:spTgt spid="10"/>
                                        </p:tgtEl>
                                        <p:attrNameLst>
                                          <p:attrName>style.rotation</p:attrName>
                                        </p:attrNameLst>
                                      </p:cBhvr>
                                      <p:tavLst>
                                        <p:tav tm="0">
                                          <p:val>
                                            <p:fltVal val="360"/>
                                          </p:val>
                                        </p:tav>
                                        <p:tav tm="100000">
                                          <p:val>
                                            <p:fltVal val="0"/>
                                          </p:val>
                                        </p:tav>
                                      </p:tavLst>
                                    </p:anim>
                                    <p:animEffect transition="in" filter="fade">
                                      <p:cBhvr>
                                        <p:cTn id="61" dur="500"/>
                                        <p:tgtEl>
                                          <p:spTgt spid="10"/>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1" grpId="0"/>
      <p:bldP spid="22" grpId="0"/>
      <p:bldP spid="19" grpId="0"/>
      <p:bldP spid="20"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46250" y="1437180"/>
            <a:ext cx="1349909" cy="1349733"/>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prstClr val="white"/>
              </a:solidFill>
            </a:endParaRPr>
          </a:p>
        </p:txBody>
      </p:sp>
      <p:sp>
        <p:nvSpPr>
          <p:cNvPr id="7" name="矩形 6"/>
          <p:cNvSpPr/>
          <p:nvPr/>
        </p:nvSpPr>
        <p:spPr>
          <a:xfrm>
            <a:off x="846250" y="2786914"/>
            <a:ext cx="1349909" cy="809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p:txBody>
      </p:sp>
      <p:sp>
        <p:nvSpPr>
          <p:cNvPr id="8" name="矩形 7"/>
          <p:cNvSpPr/>
          <p:nvPr/>
        </p:nvSpPr>
        <p:spPr>
          <a:xfrm>
            <a:off x="2371648" y="1437180"/>
            <a:ext cx="1349909" cy="1349733"/>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prstClr val="white"/>
              </a:solidFill>
            </a:endParaRPr>
          </a:p>
        </p:txBody>
      </p:sp>
      <p:sp>
        <p:nvSpPr>
          <p:cNvPr id="9" name="矩形 8"/>
          <p:cNvSpPr/>
          <p:nvPr/>
        </p:nvSpPr>
        <p:spPr>
          <a:xfrm>
            <a:off x="2371648" y="2786914"/>
            <a:ext cx="1349909" cy="809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p:txBody>
      </p:sp>
      <p:sp>
        <p:nvSpPr>
          <p:cNvPr id="10" name="矩形 9"/>
          <p:cNvSpPr/>
          <p:nvPr/>
        </p:nvSpPr>
        <p:spPr>
          <a:xfrm>
            <a:off x="3897046" y="1437180"/>
            <a:ext cx="1349909" cy="1349733"/>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prstClr val="white"/>
              </a:solidFill>
            </a:endParaRPr>
          </a:p>
        </p:txBody>
      </p:sp>
      <p:sp>
        <p:nvSpPr>
          <p:cNvPr id="11" name="矩形 10"/>
          <p:cNvSpPr/>
          <p:nvPr/>
        </p:nvSpPr>
        <p:spPr>
          <a:xfrm>
            <a:off x="3897046" y="2786914"/>
            <a:ext cx="1349909" cy="809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p:txBody>
      </p:sp>
      <p:sp>
        <p:nvSpPr>
          <p:cNvPr id="12" name="矩形 11"/>
          <p:cNvSpPr/>
          <p:nvPr/>
        </p:nvSpPr>
        <p:spPr>
          <a:xfrm>
            <a:off x="5422443" y="1437180"/>
            <a:ext cx="1349909" cy="1349733"/>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prstClr val="white"/>
              </a:solidFill>
            </a:endParaRPr>
          </a:p>
        </p:txBody>
      </p:sp>
      <p:sp>
        <p:nvSpPr>
          <p:cNvPr id="13" name="矩形 12"/>
          <p:cNvSpPr/>
          <p:nvPr/>
        </p:nvSpPr>
        <p:spPr>
          <a:xfrm>
            <a:off x="5422443" y="2786914"/>
            <a:ext cx="1349909" cy="8098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p:txBody>
      </p:sp>
      <p:sp>
        <p:nvSpPr>
          <p:cNvPr id="16" name="矩形 15"/>
          <p:cNvSpPr/>
          <p:nvPr/>
        </p:nvSpPr>
        <p:spPr>
          <a:xfrm>
            <a:off x="6947840" y="1437180"/>
            <a:ext cx="1349909" cy="13497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prstClr val="white"/>
              </a:solidFill>
            </a:endParaRPr>
          </a:p>
        </p:txBody>
      </p:sp>
      <p:sp>
        <p:nvSpPr>
          <p:cNvPr id="17" name="矩形 16"/>
          <p:cNvSpPr/>
          <p:nvPr/>
        </p:nvSpPr>
        <p:spPr>
          <a:xfrm>
            <a:off x="6947840" y="2786914"/>
            <a:ext cx="1349909" cy="809840"/>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a:p>
            <a:pPr algn="ctr" defTabSz="685458"/>
            <a:r>
              <a:rPr lang="zh-CN" altLang="en-US" sz="1400" dirty="0">
                <a:solidFill>
                  <a:schemeClr val="bg2"/>
                </a:solidFill>
                <a:latin typeface="微软雅黑" pitchFamily="34" charset="-122"/>
                <a:ea typeface="微软雅黑" pitchFamily="34" charset="-122"/>
                <a:cs typeface="华文黑体" pitchFamily="2" charset="-122"/>
              </a:rPr>
              <a:t>点击添加标题</a:t>
            </a:r>
          </a:p>
        </p:txBody>
      </p:sp>
      <p:grpSp>
        <p:nvGrpSpPr>
          <p:cNvPr id="19" name="组合 18"/>
          <p:cNvGrpSpPr/>
          <p:nvPr/>
        </p:nvGrpSpPr>
        <p:grpSpPr>
          <a:xfrm>
            <a:off x="1278421" y="1599151"/>
            <a:ext cx="485571" cy="624092"/>
            <a:chOff x="3095876" y="2479873"/>
            <a:chExt cx="366231" cy="470769"/>
          </a:xfrm>
        </p:grpSpPr>
        <p:sp>
          <p:nvSpPr>
            <p:cNvPr id="20"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21"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22"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23"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grpSp>
      <p:sp>
        <p:nvSpPr>
          <p:cNvPr id="24" name="Freeform 64"/>
          <p:cNvSpPr>
            <a:spLocks noEditPoints="1"/>
          </p:cNvSpPr>
          <p:nvPr/>
        </p:nvSpPr>
        <p:spPr bwMode="auto">
          <a:xfrm flipH="1">
            <a:off x="2712377" y="1634147"/>
            <a:ext cx="668452" cy="554094"/>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6" tIns="34272" rIns="68546"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grpSp>
        <p:nvGrpSpPr>
          <p:cNvPr id="25" name="组合 24"/>
          <p:cNvGrpSpPr/>
          <p:nvPr/>
        </p:nvGrpSpPr>
        <p:grpSpPr>
          <a:xfrm>
            <a:off x="4363357" y="1607574"/>
            <a:ext cx="417287" cy="607246"/>
            <a:chOff x="5690315" y="3674507"/>
            <a:chExt cx="314729" cy="458061"/>
          </a:xfrm>
        </p:grpSpPr>
        <p:sp>
          <p:nvSpPr>
            <p:cNvPr id="26"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27"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grpSp>
      <p:sp>
        <p:nvSpPr>
          <p:cNvPr id="28" name="Freeform 9"/>
          <p:cNvSpPr>
            <a:spLocks/>
          </p:cNvSpPr>
          <p:nvPr/>
        </p:nvSpPr>
        <p:spPr bwMode="auto">
          <a:xfrm flipH="1">
            <a:off x="5750547" y="1693942"/>
            <a:ext cx="693701" cy="43450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6" tIns="34272" rIns="68546" bIns="34272"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grpSp>
        <p:nvGrpSpPr>
          <p:cNvPr id="29" name="组合 28"/>
          <p:cNvGrpSpPr/>
          <p:nvPr/>
        </p:nvGrpSpPr>
        <p:grpSpPr>
          <a:xfrm>
            <a:off x="7327107" y="1633482"/>
            <a:ext cx="591374" cy="555425"/>
            <a:chOff x="1784487" y="2486066"/>
            <a:chExt cx="446032" cy="418971"/>
          </a:xfrm>
        </p:grpSpPr>
        <p:sp>
          <p:nvSpPr>
            <p:cNvPr id="30"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31"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32"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33"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34"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sp>
          <p:nvSpPr>
            <p:cNvPr id="35"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2" tIns="45706" rIns="91412" bIns="45706"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458">
                <a:defRPr/>
              </a:pPr>
              <a:endParaRPr lang="zh-CN" altLang="en-US" sz="1400">
                <a:solidFill>
                  <a:sysClr val="windowText" lastClr="000000"/>
                </a:solidFill>
              </a:endParaRPr>
            </a:p>
          </p:txBody>
        </p:sp>
      </p:grpSp>
      <p:grpSp>
        <p:nvGrpSpPr>
          <p:cNvPr id="36" name="组合 35"/>
          <p:cNvGrpSpPr/>
          <p:nvPr/>
        </p:nvGrpSpPr>
        <p:grpSpPr>
          <a:xfrm>
            <a:off x="1440213" y="2408988"/>
            <a:ext cx="6263578" cy="161968"/>
            <a:chOff x="1918742" y="3212976"/>
            <a:chExt cx="8352927" cy="216024"/>
          </a:xfrm>
        </p:grpSpPr>
        <p:sp>
          <p:nvSpPr>
            <p:cNvPr id="37" name="椭圆 36"/>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sp>
          <p:nvSpPr>
            <p:cNvPr id="38" name="椭圆 37"/>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sp>
          <p:nvSpPr>
            <p:cNvPr id="39" name="椭圆 38"/>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sp>
          <p:nvSpPr>
            <p:cNvPr id="40" name="椭圆 39"/>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sp>
          <p:nvSpPr>
            <p:cNvPr id="41" name="椭圆 40"/>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sp>
          <p:nvSpPr>
            <p:cNvPr id="42" name="矩形 41"/>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458"/>
              <a:endParaRPr lang="zh-CN" altLang="en-US" sz="1400">
                <a:solidFill>
                  <a:prstClr val="white"/>
                </a:solidFill>
              </a:endParaRPr>
            </a:p>
          </p:txBody>
        </p:sp>
      </p:grpSp>
      <p:sp>
        <p:nvSpPr>
          <p:cNvPr id="43" name="等腰三角形 42"/>
          <p:cNvSpPr/>
          <p:nvPr/>
        </p:nvSpPr>
        <p:spPr>
          <a:xfrm flipV="1">
            <a:off x="1427254" y="3596754"/>
            <a:ext cx="187907" cy="16196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schemeClr val="tx2"/>
              </a:solidFill>
            </a:endParaRPr>
          </a:p>
        </p:txBody>
      </p:sp>
      <p:sp>
        <p:nvSpPr>
          <p:cNvPr id="44" name="等腰三角形 43"/>
          <p:cNvSpPr/>
          <p:nvPr/>
        </p:nvSpPr>
        <p:spPr>
          <a:xfrm flipV="1">
            <a:off x="2952651" y="3596754"/>
            <a:ext cx="187907" cy="16196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schemeClr val="tx2"/>
              </a:solidFill>
            </a:endParaRPr>
          </a:p>
        </p:txBody>
      </p:sp>
      <p:sp>
        <p:nvSpPr>
          <p:cNvPr id="45" name="等腰三角形 44"/>
          <p:cNvSpPr/>
          <p:nvPr/>
        </p:nvSpPr>
        <p:spPr>
          <a:xfrm flipV="1">
            <a:off x="4478048" y="3596754"/>
            <a:ext cx="187907" cy="16196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schemeClr val="tx2"/>
              </a:solidFill>
            </a:endParaRPr>
          </a:p>
        </p:txBody>
      </p:sp>
      <p:sp>
        <p:nvSpPr>
          <p:cNvPr id="46" name="等腰三角形 45"/>
          <p:cNvSpPr/>
          <p:nvPr/>
        </p:nvSpPr>
        <p:spPr>
          <a:xfrm flipV="1">
            <a:off x="6003446" y="3596754"/>
            <a:ext cx="187907" cy="16196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dirty="0">
              <a:solidFill>
                <a:schemeClr val="tx2"/>
              </a:solidFill>
            </a:endParaRPr>
          </a:p>
        </p:txBody>
      </p:sp>
      <p:sp>
        <p:nvSpPr>
          <p:cNvPr id="47" name="等腰三角形 46"/>
          <p:cNvSpPr/>
          <p:nvPr/>
        </p:nvSpPr>
        <p:spPr>
          <a:xfrm flipV="1">
            <a:off x="7528843" y="3596754"/>
            <a:ext cx="187907" cy="16196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46" tIns="34272" rIns="68546" bIns="34272" rtlCol="0" anchor="ctr"/>
          <a:lstStyle/>
          <a:p>
            <a:pPr algn="ctr" defTabSz="685458"/>
            <a:endParaRPr lang="zh-CN" altLang="en-US" sz="1400">
              <a:solidFill>
                <a:schemeClr val="tx2"/>
              </a:solidFill>
            </a:endParaRPr>
          </a:p>
        </p:txBody>
      </p:sp>
      <p:sp>
        <p:nvSpPr>
          <p:cNvPr id="48" name="TextBox 60"/>
          <p:cNvSpPr txBox="1"/>
          <p:nvPr/>
        </p:nvSpPr>
        <p:spPr>
          <a:xfrm>
            <a:off x="1007958" y="3859736"/>
            <a:ext cx="1026494" cy="284657"/>
          </a:xfrm>
          <a:prstGeom prst="rect">
            <a:avLst/>
          </a:prstGeom>
          <a:noFill/>
        </p:spPr>
        <p:txBody>
          <a:bodyPr wrap="none" lIns="68546" tIns="34272" rIns="68546" bIns="34272" rtlCol="0">
            <a:spAutoFit/>
          </a:bodyPr>
          <a:lstStyle/>
          <a:p>
            <a:pPr algn="ctr" defTabSz="685458"/>
            <a:r>
              <a:rPr lang="en-US" altLang="zh-CN" sz="1400" dirty="0" smtClean="0">
                <a:solidFill>
                  <a:schemeClr val="tx2"/>
                </a:solidFill>
                <a:latin typeface="微软雅黑" pitchFamily="34" charset="-122"/>
                <a:ea typeface="微软雅黑" pitchFamily="34" charset="-122"/>
              </a:rPr>
              <a:t>2013</a:t>
            </a:r>
            <a:r>
              <a:rPr lang="zh-CN" altLang="en-US" sz="1400" dirty="0" smtClean="0">
                <a:solidFill>
                  <a:schemeClr val="tx2"/>
                </a:solidFill>
                <a:latin typeface="微软雅黑" pitchFamily="34" charset="-122"/>
                <a:ea typeface="微软雅黑" pitchFamily="34" charset="-122"/>
              </a:rPr>
              <a:t>年</a:t>
            </a:r>
            <a:r>
              <a:rPr lang="en-US" altLang="zh-CN" sz="1400" dirty="0">
                <a:solidFill>
                  <a:schemeClr val="tx2"/>
                </a:solidFill>
                <a:latin typeface="微软雅黑" pitchFamily="34" charset="-122"/>
                <a:ea typeface="微软雅黑" pitchFamily="34" charset="-122"/>
              </a:rPr>
              <a:t>3</a:t>
            </a:r>
            <a:r>
              <a:rPr lang="zh-CN" altLang="en-US" sz="1400" dirty="0" smtClean="0">
                <a:solidFill>
                  <a:schemeClr val="tx2"/>
                </a:solidFill>
                <a:latin typeface="微软雅黑" pitchFamily="34" charset="-122"/>
                <a:ea typeface="微软雅黑" pitchFamily="34" charset="-122"/>
              </a:rPr>
              <a:t>月</a:t>
            </a:r>
            <a:endParaRPr lang="zh-CN" altLang="en-US" sz="1400" dirty="0">
              <a:solidFill>
                <a:schemeClr val="tx2"/>
              </a:solidFill>
              <a:latin typeface="微软雅黑" pitchFamily="34" charset="-122"/>
              <a:ea typeface="微软雅黑" pitchFamily="34" charset="-122"/>
            </a:endParaRPr>
          </a:p>
        </p:txBody>
      </p:sp>
      <p:sp>
        <p:nvSpPr>
          <p:cNvPr id="49" name="TextBox 61"/>
          <p:cNvSpPr txBox="1"/>
          <p:nvPr/>
        </p:nvSpPr>
        <p:spPr>
          <a:xfrm>
            <a:off x="2533356" y="3859736"/>
            <a:ext cx="1026494" cy="284657"/>
          </a:xfrm>
          <a:prstGeom prst="rect">
            <a:avLst/>
          </a:prstGeom>
          <a:noFill/>
        </p:spPr>
        <p:txBody>
          <a:bodyPr wrap="none" lIns="68546" tIns="34272" rIns="68546" bIns="34272" rtlCol="0">
            <a:spAutoFit/>
          </a:bodyPr>
          <a:lstStyle/>
          <a:p>
            <a:pPr algn="ctr" defTabSz="685458"/>
            <a:r>
              <a:rPr lang="en-US" altLang="zh-CN" sz="1400" dirty="0" smtClean="0">
                <a:solidFill>
                  <a:schemeClr val="tx2"/>
                </a:solidFill>
                <a:latin typeface="微软雅黑" pitchFamily="34" charset="-122"/>
                <a:ea typeface="微软雅黑" pitchFamily="34" charset="-122"/>
              </a:rPr>
              <a:t>2014</a:t>
            </a:r>
            <a:r>
              <a:rPr lang="zh-CN" altLang="en-US" sz="1400" dirty="0" smtClean="0">
                <a:solidFill>
                  <a:schemeClr val="tx2"/>
                </a:solidFill>
                <a:latin typeface="微软雅黑" pitchFamily="34" charset="-122"/>
                <a:ea typeface="微软雅黑" pitchFamily="34" charset="-122"/>
              </a:rPr>
              <a:t>年</a:t>
            </a:r>
            <a:r>
              <a:rPr lang="en-US" altLang="zh-CN" sz="1400" dirty="0">
                <a:solidFill>
                  <a:schemeClr val="tx2"/>
                </a:solidFill>
                <a:latin typeface="微软雅黑" pitchFamily="34" charset="-122"/>
                <a:ea typeface="微软雅黑" pitchFamily="34" charset="-122"/>
              </a:rPr>
              <a:t>4</a:t>
            </a:r>
            <a:r>
              <a:rPr lang="zh-CN" altLang="en-US" sz="1400" dirty="0" smtClean="0">
                <a:solidFill>
                  <a:schemeClr val="tx2"/>
                </a:solidFill>
                <a:latin typeface="微软雅黑" pitchFamily="34" charset="-122"/>
                <a:ea typeface="微软雅黑" pitchFamily="34" charset="-122"/>
              </a:rPr>
              <a:t>月</a:t>
            </a:r>
            <a:endParaRPr lang="zh-CN" altLang="en-US" sz="1400" dirty="0">
              <a:solidFill>
                <a:schemeClr val="tx2"/>
              </a:solidFill>
              <a:latin typeface="微软雅黑" pitchFamily="34" charset="-122"/>
              <a:ea typeface="微软雅黑" pitchFamily="34" charset="-122"/>
            </a:endParaRPr>
          </a:p>
        </p:txBody>
      </p:sp>
      <p:sp>
        <p:nvSpPr>
          <p:cNvPr id="50" name="TextBox 62"/>
          <p:cNvSpPr txBox="1"/>
          <p:nvPr/>
        </p:nvSpPr>
        <p:spPr>
          <a:xfrm>
            <a:off x="4058753" y="3859736"/>
            <a:ext cx="1026494" cy="284657"/>
          </a:xfrm>
          <a:prstGeom prst="rect">
            <a:avLst/>
          </a:prstGeom>
          <a:noFill/>
        </p:spPr>
        <p:txBody>
          <a:bodyPr wrap="none" lIns="68546" tIns="34272" rIns="68546" bIns="34272" rtlCol="0">
            <a:spAutoFit/>
          </a:bodyPr>
          <a:lstStyle/>
          <a:p>
            <a:pPr algn="ctr" defTabSz="685458"/>
            <a:r>
              <a:rPr lang="en-US" altLang="zh-CN" sz="1400" dirty="0" smtClean="0">
                <a:solidFill>
                  <a:schemeClr val="tx2"/>
                </a:solidFill>
                <a:latin typeface="微软雅黑" pitchFamily="34" charset="-122"/>
                <a:ea typeface="微软雅黑" pitchFamily="34" charset="-122"/>
              </a:rPr>
              <a:t>2015</a:t>
            </a:r>
            <a:r>
              <a:rPr lang="zh-CN" altLang="en-US" sz="1400" dirty="0" smtClean="0">
                <a:solidFill>
                  <a:schemeClr val="tx2"/>
                </a:solidFill>
                <a:latin typeface="微软雅黑" pitchFamily="34" charset="-122"/>
                <a:ea typeface="微软雅黑" pitchFamily="34" charset="-122"/>
              </a:rPr>
              <a:t>年</a:t>
            </a:r>
            <a:r>
              <a:rPr lang="en-US" altLang="zh-CN" sz="1400" dirty="0">
                <a:solidFill>
                  <a:schemeClr val="tx2"/>
                </a:solidFill>
                <a:latin typeface="微软雅黑" pitchFamily="34" charset="-122"/>
                <a:ea typeface="微软雅黑" pitchFamily="34" charset="-122"/>
              </a:rPr>
              <a:t>5</a:t>
            </a:r>
            <a:r>
              <a:rPr lang="zh-CN" altLang="en-US" sz="1400" dirty="0" smtClean="0">
                <a:solidFill>
                  <a:schemeClr val="tx2"/>
                </a:solidFill>
                <a:latin typeface="微软雅黑" pitchFamily="34" charset="-122"/>
                <a:ea typeface="微软雅黑" pitchFamily="34" charset="-122"/>
              </a:rPr>
              <a:t>月</a:t>
            </a:r>
            <a:endParaRPr lang="zh-CN" altLang="en-US" sz="1400" dirty="0">
              <a:solidFill>
                <a:schemeClr val="tx2"/>
              </a:solidFill>
              <a:latin typeface="微软雅黑" pitchFamily="34" charset="-122"/>
              <a:ea typeface="微软雅黑" pitchFamily="34" charset="-122"/>
            </a:endParaRPr>
          </a:p>
        </p:txBody>
      </p:sp>
      <p:sp>
        <p:nvSpPr>
          <p:cNvPr id="51" name="TextBox 63"/>
          <p:cNvSpPr txBox="1"/>
          <p:nvPr/>
        </p:nvSpPr>
        <p:spPr>
          <a:xfrm>
            <a:off x="5584151" y="3859736"/>
            <a:ext cx="1026494" cy="284657"/>
          </a:xfrm>
          <a:prstGeom prst="rect">
            <a:avLst/>
          </a:prstGeom>
          <a:noFill/>
        </p:spPr>
        <p:txBody>
          <a:bodyPr wrap="none" lIns="68546" tIns="34272" rIns="68546" bIns="34272" rtlCol="0">
            <a:spAutoFit/>
          </a:bodyPr>
          <a:lstStyle/>
          <a:p>
            <a:pPr algn="ctr" defTabSz="685458"/>
            <a:r>
              <a:rPr lang="en-US" altLang="zh-CN" sz="1400" dirty="0" smtClean="0">
                <a:solidFill>
                  <a:schemeClr val="tx2"/>
                </a:solidFill>
                <a:latin typeface="微软雅黑" pitchFamily="34" charset="-122"/>
                <a:ea typeface="微软雅黑" pitchFamily="34" charset="-122"/>
              </a:rPr>
              <a:t>2016</a:t>
            </a:r>
            <a:r>
              <a:rPr lang="zh-CN" altLang="en-US" sz="1400" dirty="0" smtClean="0">
                <a:solidFill>
                  <a:schemeClr val="tx2"/>
                </a:solidFill>
                <a:latin typeface="微软雅黑" pitchFamily="34" charset="-122"/>
                <a:ea typeface="微软雅黑" pitchFamily="34" charset="-122"/>
              </a:rPr>
              <a:t>年</a:t>
            </a:r>
            <a:r>
              <a:rPr lang="en-US" altLang="zh-CN" sz="1400" dirty="0">
                <a:solidFill>
                  <a:schemeClr val="tx2"/>
                </a:solidFill>
                <a:latin typeface="微软雅黑" pitchFamily="34" charset="-122"/>
                <a:ea typeface="微软雅黑" pitchFamily="34" charset="-122"/>
              </a:rPr>
              <a:t>6</a:t>
            </a:r>
            <a:r>
              <a:rPr lang="zh-CN" altLang="en-US" sz="1400" dirty="0">
                <a:solidFill>
                  <a:schemeClr val="tx2"/>
                </a:solidFill>
                <a:latin typeface="微软雅黑" pitchFamily="34" charset="-122"/>
                <a:ea typeface="微软雅黑" pitchFamily="34" charset="-122"/>
              </a:rPr>
              <a:t>月</a:t>
            </a:r>
          </a:p>
        </p:txBody>
      </p:sp>
      <p:sp>
        <p:nvSpPr>
          <p:cNvPr id="52" name="TextBox 64"/>
          <p:cNvSpPr txBox="1"/>
          <p:nvPr/>
        </p:nvSpPr>
        <p:spPr>
          <a:xfrm>
            <a:off x="7109548" y="3859736"/>
            <a:ext cx="1026494" cy="284657"/>
          </a:xfrm>
          <a:prstGeom prst="rect">
            <a:avLst/>
          </a:prstGeom>
          <a:noFill/>
        </p:spPr>
        <p:txBody>
          <a:bodyPr wrap="none" lIns="68546" tIns="34272" rIns="68546" bIns="34272" rtlCol="0">
            <a:spAutoFit/>
          </a:bodyPr>
          <a:lstStyle/>
          <a:p>
            <a:pPr algn="ctr" defTabSz="685458"/>
            <a:r>
              <a:rPr lang="en-US" altLang="zh-CN" sz="1400" dirty="0" smtClean="0">
                <a:solidFill>
                  <a:schemeClr val="tx2"/>
                </a:solidFill>
                <a:latin typeface="微软雅黑" pitchFamily="34" charset="-122"/>
                <a:ea typeface="微软雅黑" pitchFamily="34" charset="-122"/>
              </a:rPr>
              <a:t>2017</a:t>
            </a:r>
            <a:r>
              <a:rPr lang="zh-CN" altLang="en-US" sz="1400" dirty="0" smtClean="0">
                <a:solidFill>
                  <a:schemeClr val="tx2"/>
                </a:solidFill>
                <a:latin typeface="微软雅黑" pitchFamily="34" charset="-122"/>
                <a:ea typeface="微软雅黑" pitchFamily="34" charset="-122"/>
              </a:rPr>
              <a:t>年</a:t>
            </a:r>
            <a:r>
              <a:rPr lang="en-US" altLang="zh-CN" sz="1400" dirty="0">
                <a:solidFill>
                  <a:schemeClr val="tx2"/>
                </a:solidFill>
                <a:latin typeface="微软雅黑" pitchFamily="34" charset="-122"/>
                <a:ea typeface="微软雅黑" pitchFamily="34" charset="-122"/>
              </a:rPr>
              <a:t>7</a:t>
            </a:r>
            <a:r>
              <a:rPr lang="zh-CN" altLang="en-US" sz="1400" dirty="0" smtClean="0">
                <a:solidFill>
                  <a:schemeClr val="tx2"/>
                </a:solidFill>
                <a:latin typeface="微软雅黑" pitchFamily="34" charset="-122"/>
                <a:ea typeface="微软雅黑" pitchFamily="34" charset="-122"/>
              </a:rPr>
              <a:t>月</a:t>
            </a:r>
            <a:endParaRPr lang="zh-CN" altLang="en-US" sz="1400" dirty="0">
              <a:solidFill>
                <a:schemeClr val="tx2"/>
              </a:solidFill>
              <a:latin typeface="微软雅黑" pitchFamily="34" charset="-122"/>
              <a:ea typeface="微软雅黑" pitchFamily="34" charset="-122"/>
            </a:endParaRPr>
          </a:p>
        </p:txBody>
      </p:sp>
      <p:sp>
        <p:nvSpPr>
          <p:cNvPr id="54"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55" name="文本框 54"/>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56" name="直接连接符 55"/>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20076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10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10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50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50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20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ppt_x"/>
                                          </p:val>
                                        </p:tav>
                                        <p:tav tm="100000">
                                          <p:val>
                                            <p:strVal val="#ppt_x"/>
                                          </p:val>
                                        </p:tav>
                                      </p:tavLst>
                                    </p:anim>
                                    <p:anim calcmode="lin" valueType="num">
                                      <p:cBhvr additive="base">
                                        <p:cTn id="40" dur="500" fill="hold"/>
                                        <p:tgtEl>
                                          <p:spTgt spid="16"/>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200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0-#ppt_h/2"/>
                                          </p:val>
                                        </p:tav>
                                        <p:tav tm="100000">
                                          <p:val>
                                            <p:strVal val="#ppt_y"/>
                                          </p:val>
                                        </p:tav>
                                      </p:tavLst>
                                    </p:anim>
                                  </p:childTnLst>
                                </p:cTn>
                              </p:par>
                              <p:par>
                                <p:cTn id="45" presetID="42" presetClass="entr" presetSubtype="0" fill="hold" nodeType="withEffect">
                                  <p:stCondLst>
                                    <p:cond delay="25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1000"/>
                                        <p:tgtEl>
                                          <p:spTgt spid="19"/>
                                        </p:tgtEl>
                                      </p:cBhvr>
                                    </p:animEffect>
                                    <p:anim calcmode="lin" valueType="num">
                                      <p:cBhvr>
                                        <p:cTn id="48" dur="1000" fill="hold"/>
                                        <p:tgtEl>
                                          <p:spTgt spid="19"/>
                                        </p:tgtEl>
                                        <p:attrNameLst>
                                          <p:attrName>ppt_x</p:attrName>
                                        </p:attrNameLst>
                                      </p:cBhvr>
                                      <p:tavLst>
                                        <p:tav tm="0">
                                          <p:val>
                                            <p:strVal val="#ppt_x"/>
                                          </p:val>
                                        </p:tav>
                                        <p:tav tm="100000">
                                          <p:val>
                                            <p:strVal val="#ppt_x"/>
                                          </p:val>
                                        </p:tav>
                                      </p:tavLst>
                                    </p:anim>
                                    <p:anim calcmode="lin" valueType="num">
                                      <p:cBhvr>
                                        <p:cTn id="49" dur="1000" fill="hold"/>
                                        <p:tgtEl>
                                          <p:spTgt spid="1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5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1000"/>
                                        <p:tgtEl>
                                          <p:spTgt spid="25"/>
                                        </p:tgtEl>
                                      </p:cBhvr>
                                    </p:animEffect>
                                    <p:anim calcmode="lin" valueType="num">
                                      <p:cBhvr>
                                        <p:cTn id="58" dur="1000" fill="hold"/>
                                        <p:tgtEl>
                                          <p:spTgt spid="25"/>
                                        </p:tgtEl>
                                        <p:attrNameLst>
                                          <p:attrName>ppt_x</p:attrName>
                                        </p:attrNameLst>
                                      </p:cBhvr>
                                      <p:tavLst>
                                        <p:tav tm="0">
                                          <p:val>
                                            <p:strVal val="#ppt_x"/>
                                          </p:val>
                                        </p:tav>
                                        <p:tav tm="100000">
                                          <p:val>
                                            <p:strVal val="#ppt_x"/>
                                          </p:val>
                                        </p:tav>
                                      </p:tavLst>
                                    </p:anim>
                                    <p:anim calcmode="lin" valueType="num">
                                      <p:cBhvr>
                                        <p:cTn id="59" dur="1000" fill="hold"/>
                                        <p:tgtEl>
                                          <p:spTgt spid="25"/>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50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0"/>
                                        <p:tgtEl>
                                          <p:spTgt spid="28"/>
                                        </p:tgtEl>
                                      </p:cBhvr>
                                    </p:animEffect>
                                    <p:anim calcmode="lin" valueType="num">
                                      <p:cBhvr>
                                        <p:cTn id="63" dur="1000" fill="hold"/>
                                        <p:tgtEl>
                                          <p:spTgt spid="28"/>
                                        </p:tgtEl>
                                        <p:attrNameLst>
                                          <p:attrName>ppt_x</p:attrName>
                                        </p:attrNameLst>
                                      </p:cBhvr>
                                      <p:tavLst>
                                        <p:tav tm="0">
                                          <p:val>
                                            <p:strVal val="#ppt_x"/>
                                          </p:val>
                                        </p:tav>
                                        <p:tav tm="100000">
                                          <p:val>
                                            <p:strVal val="#ppt_x"/>
                                          </p:val>
                                        </p:tav>
                                      </p:tavLst>
                                    </p:anim>
                                    <p:anim calcmode="lin" valueType="num">
                                      <p:cBhvr>
                                        <p:cTn id="64" dur="1000" fill="hold"/>
                                        <p:tgtEl>
                                          <p:spTgt spid="2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500"/>
                                  </p:stCondLst>
                                  <p:childTnLst>
                                    <p:set>
                                      <p:cBhvr>
                                        <p:cTn id="66" dur="1" fill="hold">
                                          <p:stCondLst>
                                            <p:cond delay="0"/>
                                          </p:stCondLst>
                                        </p:cTn>
                                        <p:tgtEl>
                                          <p:spTgt spid="29"/>
                                        </p:tgtEl>
                                        <p:attrNameLst>
                                          <p:attrName>style.visibility</p:attrName>
                                        </p:attrNameLst>
                                      </p:cBhvr>
                                      <p:to>
                                        <p:strVal val="visible"/>
                                      </p:to>
                                    </p:set>
                                    <p:animEffect transition="in" filter="fade">
                                      <p:cBhvr>
                                        <p:cTn id="67" dur="1000"/>
                                        <p:tgtEl>
                                          <p:spTgt spid="29"/>
                                        </p:tgtEl>
                                      </p:cBhvr>
                                    </p:animEffect>
                                    <p:anim calcmode="lin" valueType="num">
                                      <p:cBhvr>
                                        <p:cTn id="68" dur="1000" fill="hold"/>
                                        <p:tgtEl>
                                          <p:spTgt spid="29"/>
                                        </p:tgtEl>
                                        <p:attrNameLst>
                                          <p:attrName>ppt_x</p:attrName>
                                        </p:attrNameLst>
                                      </p:cBhvr>
                                      <p:tavLst>
                                        <p:tav tm="0">
                                          <p:val>
                                            <p:strVal val="#ppt_x"/>
                                          </p:val>
                                        </p:tav>
                                        <p:tav tm="100000">
                                          <p:val>
                                            <p:strVal val="#ppt_x"/>
                                          </p:val>
                                        </p:tav>
                                      </p:tavLst>
                                    </p:anim>
                                    <p:anim calcmode="lin" valueType="num">
                                      <p:cBhvr>
                                        <p:cTn id="69" dur="1000" fill="hold"/>
                                        <p:tgtEl>
                                          <p:spTgt spid="29"/>
                                        </p:tgtEl>
                                        <p:attrNameLst>
                                          <p:attrName>ppt_y</p:attrName>
                                        </p:attrNameLst>
                                      </p:cBhvr>
                                      <p:tavLst>
                                        <p:tav tm="0">
                                          <p:val>
                                            <p:strVal val="#ppt_y+.1"/>
                                          </p:val>
                                        </p:tav>
                                        <p:tav tm="100000">
                                          <p:val>
                                            <p:strVal val="#ppt_y"/>
                                          </p:val>
                                        </p:tav>
                                      </p:tavLst>
                                    </p:anim>
                                  </p:childTnLst>
                                </p:cTn>
                              </p:par>
                              <p:par>
                                <p:cTn id="70" presetID="22" presetClass="entr" presetSubtype="8" fill="hold" nodeType="withEffect">
                                  <p:stCondLst>
                                    <p:cond delay="3000"/>
                                  </p:stCondLst>
                                  <p:childTnLst>
                                    <p:set>
                                      <p:cBhvr>
                                        <p:cTn id="71" dur="1" fill="hold">
                                          <p:stCondLst>
                                            <p:cond delay="0"/>
                                          </p:stCondLst>
                                        </p:cTn>
                                        <p:tgtEl>
                                          <p:spTgt spid="36"/>
                                        </p:tgtEl>
                                        <p:attrNameLst>
                                          <p:attrName>style.visibility</p:attrName>
                                        </p:attrNameLst>
                                      </p:cBhvr>
                                      <p:to>
                                        <p:strVal val="visible"/>
                                      </p:to>
                                    </p:set>
                                    <p:animEffect transition="in" filter="wipe(left)">
                                      <p:cBhvr>
                                        <p:cTn id="72" dur="500"/>
                                        <p:tgtEl>
                                          <p:spTgt spid="36"/>
                                        </p:tgtEl>
                                      </p:cBhvr>
                                    </p:animEffect>
                                  </p:childTnLst>
                                </p:cTn>
                              </p:par>
                              <p:par>
                                <p:cTn id="73" presetID="10" presetClass="entr" presetSubtype="0" fill="hold" grpId="0" nodeType="withEffect">
                                  <p:stCondLst>
                                    <p:cond delay="250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par>
                                <p:cTn id="76" presetID="42" presetClass="entr" presetSubtype="0" fill="hold" grpId="0" nodeType="withEffect">
                                  <p:stCondLst>
                                    <p:cond delay="2500"/>
                                  </p:stCondLst>
                                  <p:childTnLst>
                                    <p:set>
                                      <p:cBhvr>
                                        <p:cTn id="77" dur="1" fill="hold">
                                          <p:stCondLst>
                                            <p:cond delay="0"/>
                                          </p:stCondLst>
                                        </p:cTn>
                                        <p:tgtEl>
                                          <p:spTgt spid="48"/>
                                        </p:tgtEl>
                                        <p:attrNameLst>
                                          <p:attrName>style.visibility</p:attrName>
                                        </p:attrNameLst>
                                      </p:cBhvr>
                                      <p:to>
                                        <p:strVal val="visible"/>
                                      </p:to>
                                    </p:set>
                                    <p:animEffect transition="in" filter="fade">
                                      <p:cBhvr>
                                        <p:cTn id="78" dur="500"/>
                                        <p:tgtEl>
                                          <p:spTgt spid="48"/>
                                        </p:tgtEl>
                                      </p:cBhvr>
                                    </p:animEffect>
                                    <p:anim calcmode="lin" valueType="num">
                                      <p:cBhvr>
                                        <p:cTn id="79" dur="500" fill="hold"/>
                                        <p:tgtEl>
                                          <p:spTgt spid="48"/>
                                        </p:tgtEl>
                                        <p:attrNameLst>
                                          <p:attrName>ppt_x</p:attrName>
                                        </p:attrNameLst>
                                      </p:cBhvr>
                                      <p:tavLst>
                                        <p:tav tm="0">
                                          <p:val>
                                            <p:strVal val="#ppt_x"/>
                                          </p:val>
                                        </p:tav>
                                        <p:tav tm="100000">
                                          <p:val>
                                            <p:strVal val="#ppt_x"/>
                                          </p:val>
                                        </p:tav>
                                      </p:tavLst>
                                    </p:anim>
                                    <p:anim calcmode="lin" valueType="num">
                                      <p:cBhvr>
                                        <p:cTn id="80" dur="500" fill="hold"/>
                                        <p:tgtEl>
                                          <p:spTgt spid="48"/>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3000"/>
                                  </p:stCondLst>
                                  <p:childTnLst>
                                    <p:set>
                                      <p:cBhvr>
                                        <p:cTn id="82" dur="1" fill="hold">
                                          <p:stCondLst>
                                            <p:cond delay="0"/>
                                          </p:stCondLst>
                                        </p:cTn>
                                        <p:tgtEl>
                                          <p:spTgt spid="44"/>
                                        </p:tgtEl>
                                        <p:attrNameLst>
                                          <p:attrName>style.visibility</p:attrName>
                                        </p:attrNameLst>
                                      </p:cBhvr>
                                      <p:to>
                                        <p:strVal val="visible"/>
                                      </p:to>
                                    </p:set>
                                    <p:animEffect transition="in" filter="fade">
                                      <p:cBhvr>
                                        <p:cTn id="83" dur="500"/>
                                        <p:tgtEl>
                                          <p:spTgt spid="44"/>
                                        </p:tgtEl>
                                      </p:cBhvr>
                                    </p:animEffect>
                                  </p:childTnLst>
                                </p:cTn>
                              </p:par>
                              <p:par>
                                <p:cTn id="84" presetID="10" presetClass="entr" presetSubtype="0" fill="hold" grpId="0" nodeType="withEffect">
                                  <p:stCondLst>
                                    <p:cond delay="3500"/>
                                  </p:stCondLst>
                                  <p:childTnLst>
                                    <p:set>
                                      <p:cBhvr>
                                        <p:cTn id="85" dur="1" fill="hold">
                                          <p:stCondLst>
                                            <p:cond delay="0"/>
                                          </p:stCondLst>
                                        </p:cTn>
                                        <p:tgtEl>
                                          <p:spTgt spid="45"/>
                                        </p:tgtEl>
                                        <p:attrNameLst>
                                          <p:attrName>style.visibility</p:attrName>
                                        </p:attrNameLst>
                                      </p:cBhvr>
                                      <p:to>
                                        <p:strVal val="visible"/>
                                      </p:to>
                                    </p:set>
                                    <p:animEffect transition="in" filter="fade">
                                      <p:cBhvr>
                                        <p:cTn id="86" dur="500"/>
                                        <p:tgtEl>
                                          <p:spTgt spid="45"/>
                                        </p:tgtEl>
                                      </p:cBhvr>
                                    </p:animEffect>
                                  </p:childTnLst>
                                </p:cTn>
                              </p:par>
                              <p:par>
                                <p:cTn id="87" presetID="10" presetClass="entr" presetSubtype="0" fill="hold" grpId="0" nodeType="withEffect">
                                  <p:stCondLst>
                                    <p:cond delay="4000"/>
                                  </p:stCondLst>
                                  <p:childTnLst>
                                    <p:set>
                                      <p:cBhvr>
                                        <p:cTn id="88" dur="1" fill="hold">
                                          <p:stCondLst>
                                            <p:cond delay="0"/>
                                          </p:stCondLst>
                                        </p:cTn>
                                        <p:tgtEl>
                                          <p:spTgt spid="46"/>
                                        </p:tgtEl>
                                        <p:attrNameLst>
                                          <p:attrName>style.visibility</p:attrName>
                                        </p:attrNameLst>
                                      </p:cBhvr>
                                      <p:to>
                                        <p:strVal val="visible"/>
                                      </p:to>
                                    </p:set>
                                    <p:animEffect transition="in" filter="fade">
                                      <p:cBhvr>
                                        <p:cTn id="89" dur="500"/>
                                        <p:tgtEl>
                                          <p:spTgt spid="46"/>
                                        </p:tgtEl>
                                      </p:cBhvr>
                                    </p:animEffect>
                                  </p:childTnLst>
                                </p:cTn>
                              </p:par>
                              <p:par>
                                <p:cTn id="90" presetID="10" presetClass="entr" presetSubtype="0" fill="hold" grpId="0" nodeType="withEffect">
                                  <p:stCondLst>
                                    <p:cond delay="4500"/>
                                  </p:stCondLst>
                                  <p:childTnLst>
                                    <p:set>
                                      <p:cBhvr>
                                        <p:cTn id="91" dur="1" fill="hold">
                                          <p:stCondLst>
                                            <p:cond delay="0"/>
                                          </p:stCondLst>
                                        </p:cTn>
                                        <p:tgtEl>
                                          <p:spTgt spid="47"/>
                                        </p:tgtEl>
                                        <p:attrNameLst>
                                          <p:attrName>style.visibility</p:attrName>
                                        </p:attrNameLst>
                                      </p:cBhvr>
                                      <p:to>
                                        <p:strVal val="visible"/>
                                      </p:to>
                                    </p:set>
                                    <p:animEffect transition="in" filter="fade">
                                      <p:cBhvr>
                                        <p:cTn id="92" dur="500"/>
                                        <p:tgtEl>
                                          <p:spTgt spid="47"/>
                                        </p:tgtEl>
                                      </p:cBhvr>
                                    </p:animEffect>
                                  </p:childTnLst>
                                </p:cTn>
                              </p:par>
                              <p:par>
                                <p:cTn id="93" presetID="42" presetClass="entr" presetSubtype="0" fill="hold" grpId="0" nodeType="withEffect">
                                  <p:stCondLst>
                                    <p:cond delay="3000"/>
                                  </p:stCondLst>
                                  <p:childTnLst>
                                    <p:set>
                                      <p:cBhvr>
                                        <p:cTn id="94" dur="1" fill="hold">
                                          <p:stCondLst>
                                            <p:cond delay="0"/>
                                          </p:stCondLst>
                                        </p:cTn>
                                        <p:tgtEl>
                                          <p:spTgt spid="49"/>
                                        </p:tgtEl>
                                        <p:attrNameLst>
                                          <p:attrName>style.visibility</p:attrName>
                                        </p:attrNameLst>
                                      </p:cBhvr>
                                      <p:to>
                                        <p:strVal val="visible"/>
                                      </p:to>
                                    </p:set>
                                    <p:animEffect transition="in" filter="fade">
                                      <p:cBhvr>
                                        <p:cTn id="95" dur="500"/>
                                        <p:tgtEl>
                                          <p:spTgt spid="49"/>
                                        </p:tgtEl>
                                      </p:cBhvr>
                                    </p:animEffect>
                                    <p:anim calcmode="lin" valueType="num">
                                      <p:cBhvr>
                                        <p:cTn id="96" dur="500" fill="hold"/>
                                        <p:tgtEl>
                                          <p:spTgt spid="49"/>
                                        </p:tgtEl>
                                        <p:attrNameLst>
                                          <p:attrName>ppt_x</p:attrName>
                                        </p:attrNameLst>
                                      </p:cBhvr>
                                      <p:tavLst>
                                        <p:tav tm="0">
                                          <p:val>
                                            <p:strVal val="#ppt_x"/>
                                          </p:val>
                                        </p:tav>
                                        <p:tav tm="100000">
                                          <p:val>
                                            <p:strVal val="#ppt_x"/>
                                          </p:val>
                                        </p:tav>
                                      </p:tavLst>
                                    </p:anim>
                                    <p:anim calcmode="lin" valueType="num">
                                      <p:cBhvr>
                                        <p:cTn id="97" dur="500" fill="hold"/>
                                        <p:tgtEl>
                                          <p:spTgt spid="49"/>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3500"/>
                                  </p:stCondLst>
                                  <p:childTnLst>
                                    <p:set>
                                      <p:cBhvr>
                                        <p:cTn id="99" dur="1" fill="hold">
                                          <p:stCondLst>
                                            <p:cond delay="0"/>
                                          </p:stCondLst>
                                        </p:cTn>
                                        <p:tgtEl>
                                          <p:spTgt spid="50"/>
                                        </p:tgtEl>
                                        <p:attrNameLst>
                                          <p:attrName>style.visibility</p:attrName>
                                        </p:attrNameLst>
                                      </p:cBhvr>
                                      <p:to>
                                        <p:strVal val="visible"/>
                                      </p:to>
                                    </p:set>
                                    <p:animEffect transition="in" filter="fade">
                                      <p:cBhvr>
                                        <p:cTn id="100" dur="500"/>
                                        <p:tgtEl>
                                          <p:spTgt spid="50"/>
                                        </p:tgtEl>
                                      </p:cBhvr>
                                    </p:animEffect>
                                    <p:anim calcmode="lin" valueType="num">
                                      <p:cBhvr>
                                        <p:cTn id="101" dur="500" fill="hold"/>
                                        <p:tgtEl>
                                          <p:spTgt spid="50"/>
                                        </p:tgtEl>
                                        <p:attrNameLst>
                                          <p:attrName>ppt_x</p:attrName>
                                        </p:attrNameLst>
                                      </p:cBhvr>
                                      <p:tavLst>
                                        <p:tav tm="0">
                                          <p:val>
                                            <p:strVal val="#ppt_x"/>
                                          </p:val>
                                        </p:tav>
                                        <p:tav tm="100000">
                                          <p:val>
                                            <p:strVal val="#ppt_x"/>
                                          </p:val>
                                        </p:tav>
                                      </p:tavLst>
                                    </p:anim>
                                    <p:anim calcmode="lin" valueType="num">
                                      <p:cBhvr>
                                        <p:cTn id="102" dur="500" fill="hold"/>
                                        <p:tgtEl>
                                          <p:spTgt spid="50"/>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0"/>
                                  </p:stCondLst>
                                  <p:childTnLst>
                                    <p:set>
                                      <p:cBhvr>
                                        <p:cTn id="104" dur="1" fill="hold">
                                          <p:stCondLst>
                                            <p:cond delay="0"/>
                                          </p:stCondLst>
                                        </p:cTn>
                                        <p:tgtEl>
                                          <p:spTgt spid="51"/>
                                        </p:tgtEl>
                                        <p:attrNameLst>
                                          <p:attrName>style.visibility</p:attrName>
                                        </p:attrNameLst>
                                      </p:cBhvr>
                                      <p:to>
                                        <p:strVal val="visible"/>
                                      </p:to>
                                    </p:set>
                                    <p:animEffect transition="in" filter="fade">
                                      <p:cBhvr>
                                        <p:cTn id="105" dur="500"/>
                                        <p:tgtEl>
                                          <p:spTgt spid="51"/>
                                        </p:tgtEl>
                                      </p:cBhvr>
                                    </p:animEffect>
                                    <p:anim calcmode="lin" valueType="num">
                                      <p:cBhvr>
                                        <p:cTn id="106" dur="500" fill="hold"/>
                                        <p:tgtEl>
                                          <p:spTgt spid="51"/>
                                        </p:tgtEl>
                                        <p:attrNameLst>
                                          <p:attrName>ppt_x</p:attrName>
                                        </p:attrNameLst>
                                      </p:cBhvr>
                                      <p:tavLst>
                                        <p:tav tm="0">
                                          <p:val>
                                            <p:strVal val="#ppt_x"/>
                                          </p:val>
                                        </p:tav>
                                        <p:tav tm="100000">
                                          <p:val>
                                            <p:strVal val="#ppt_x"/>
                                          </p:val>
                                        </p:tav>
                                      </p:tavLst>
                                    </p:anim>
                                    <p:anim calcmode="lin" valueType="num">
                                      <p:cBhvr>
                                        <p:cTn id="107" dur="500" fill="hold"/>
                                        <p:tgtEl>
                                          <p:spTgt spid="51"/>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500"/>
                                  </p:stCondLst>
                                  <p:childTnLst>
                                    <p:set>
                                      <p:cBhvr>
                                        <p:cTn id="109" dur="1" fill="hold">
                                          <p:stCondLst>
                                            <p:cond delay="0"/>
                                          </p:stCondLst>
                                        </p:cTn>
                                        <p:tgtEl>
                                          <p:spTgt spid="52"/>
                                        </p:tgtEl>
                                        <p:attrNameLst>
                                          <p:attrName>style.visibility</p:attrName>
                                        </p:attrNameLst>
                                      </p:cBhvr>
                                      <p:to>
                                        <p:strVal val="visible"/>
                                      </p:to>
                                    </p:set>
                                    <p:animEffect transition="in" filter="fade">
                                      <p:cBhvr>
                                        <p:cTn id="110" dur="500"/>
                                        <p:tgtEl>
                                          <p:spTgt spid="52"/>
                                        </p:tgtEl>
                                      </p:cBhvr>
                                    </p:animEffect>
                                    <p:anim calcmode="lin" valueType="num">
                                      <p:cBhvr>
                                        <p:cTn id="111" dur="500" fill="hold"/>
                                        <p:tgtEl>
                                          <p:spTgt spid="52"/>
                                        </p:tgtEl>
                                        <p:attrNameLst>
                                          <p:attrName>ppt_x</p:attrName>
                                        </p:attrNameLst>
                                      </p:cBhvr>
                                      <p:tavLst>
                                        <p:tav tm="0">
                                          <p:val>
                                            <p:strVal val="#ppt_x"/>
                                          </p:val>
                                        </p:tav>
                                        <p:tav tm="100000">
                                          <p:val>
                                            <p:strVal val="#ppt_x"/>
                                          </p:val>
                                        </p:tav>
                                      </p:tavLst>
                                    </p:anim>
                                    <p:anim calcmode="lin" valueType="num">
                                      <p:cBhvr>
                                        <p:cTn id="112" dur="5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6" grpId="0" animBg="1"/>
      <p:bldP spid="17" grpId="0" animBg="1"/>
      <p:bldP spid="24" grpId="0" animBg="1"/>
      <p:bldP spid="28" grpId="0" animBg="1"/>
      <p:bldP spid="43" grpId="0" animBg="1"/>
      <p:bldP spid="44" grpId="0" animBg="1"/>
      <p:bldP spid="45" grpId="0" animBg="1"/>
      <p:bldP spid="46" grpId="0" animBg="1"/>
      <p:bldP spid="47" grpId="0" animBg="1"/>
      <p:bldP spid="48" grpId="0"/>
      <p:bldP spid="49"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p:cNvSpPr txBox="1"/>
          <p:nvPr/>
        </p:nvSpPr>
        <p:spPr>
          <a:xfrm>
            <a:off x="5954230" y="1945947"/>
            <a:ext cx="2218170" cy="867690"/>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p:txBody>
      </p:sp>
      <p:sp>
        <p:nvSpPr>
          <p:cNvPr id="9" name="Oval 4"/>
          <p:cNvSpPr/>
          <p:nvPr/>
        </p:nvSpPr>
        <p:spPr>
          <a:xfrm>
            <a:off x="1309842" y="2618652"/>
            <a:ext cx="1081386" cy="1081386"/>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2"/>
                </a:solidFill>
                <a:latin typeface="微软雅黑" pitchFamily="34" charset="-122"/>
                <a:ea typeface="微软雅黑" pitchFamily="34" charset="-122"/>
              </a:rPr>
              <a:t>35%</a:t>
            </a:r>
          </a:p>
        </p:txBody>
      </p:sp>
      <p:sp>
        <p:nvSpPr>
          <p:cNvPr id="10" name="Rectangular Callout 5"/>
          <p:cNvSpPr/>
          <p:nvPr/>
        </p:nvSpPr>
        <p:spPr>
          <a:xfrm>
            <a:off x="1621780" y="1322508"/>
            <a:ext cx="1732991" cy="890859"/>
          </a:xfrm>
          <a:prstGeom prst="wedgeRectCallout">
            <a:avLst>
              <a:gd name="adj1" fmla="val -35040"/>
              <a:gd name="adj2" fmla="val 85930"/>
            </a:avLst>
          </a:prstGeom>
          <a:noFill/>
          <a:ln w="635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smtClean="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smtClean="0">
                <a:solidFill>
                  <a:schemeClr val="tx2"/>
                </a:solidFill>
                <a:latin typeface="微软雅黑" pitchFamily="34" charset="-122"/>
                <a:ea typeface="微软雅黑" pitchFamily="34" charset="-122"/>
                <a:cs typeface="Arial" pitchFamily="34" charset="0"/>
              </a:rPr>
              <a:t>单击添加文字内容</a:t>
            </a:r>
            <a:endParaRPr lang="en-US" altLang="zh-CN" sz="1050" dirty="0" smtClean="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smtClean="0">
              <a:solidFill>
                <a:schemeClr val="tx2"/>
              </a:solidFill>
              <a:latin typeface="微软雅黑" pitchFamily="34" charset="-122"/>
              <a:ea typeface="微软雅黑" pitchFamily="34" charset="-122"/>
              <a:cs typeface="Arial" pitchFamily="34" charset="0"/>
            </a:endParaRPr>
          </a:p>
          <a:p>
            <a:pPr algn="ctr">
              <a:lnSpc>
                <a:spcPct val="110000"/>
              </a:lnSpc>
            </a:pPr>
            <a:endParaRPr lang="en-US" sz="1050" dirty="0">
              <a:solidFill>
                <a:schemeClr val="tx2"/>
              </a:solidFill>
              <a:latin typeface="微软雅黑" pitchFamily="34" charset="-122"/>
              <a:ea typeface="微软雅黑" pitchFamily="34" charset="-122"/>
              <a:cs typeface="Arial" pitchFamily="34" charset="0"/>
            </a:endParaRPr>
          </a:p>
        </p:txBody>
      </p:sp>
      <p:sp>
        <p:nvSpPr>
          <p:cNvPr id="11" name="Oval 6"/>
          <p:cNvSpPr/>
          <p:nvPr/>
        </p:nvSpPr>
        <p:spPr>
          <a:xfrm>
            <a:off x="2280317" y="3673149"/>
            <a:ext cx="1081386" cy="1081386"/>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2"/>
                </a:solidFill>
                <a:latin typeface="微软雅黑" pitchFamily="34" charset="-122"/>
                <a:ea typeface="微软雅黑" pitchFamily="34" charset="-122"/>
              </a:rPr>
              <a:t>25%</a:t>
            </a:r>
          </a:p>
        </p:txBody>
      </p:sp>
      <p:sp>
        <p:nvSpPr>
          <p:cNvPr id="12" name="Rectangular Callout 7"/>
          <p:cNvSpPr/>
          <p:nvPr/>
        </p:nvSpPr>
        <p:spPr>
          <a:xfrm>
            <a:off x="2488276" y="2508190"/>
            <a:ext cx="1732991" cy="890859"/>
          </a:xfrm>
          <a:prstGeom prst="wedgeRectCallout">
            <a:avLst>
              <a:gd name="adj1" fmla="val -33923"/>
              <a:gd name="adj2" fmla="val 84612"/>
            </a:avLst>
          </a:prstGeom>
          <a:noFill/>
          <a:ln w="635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p:txBody>
      </p:sp>
      <p:sp>
        <p:nvSpPr>
          <p:cNvPr id="13" name="Oval 8"/>
          <p:cNvSpPr/>
          <p:nvPr/>
        </p:nvSpPr>
        <p:spPr>
          <a:xfrm>
            <a:off x="4332178" y="2665402"/>
            <a:ext cx="1081386" cy="1081386"/>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bg2"/>
                </a:solidFill>
                <a:latin typeface="微软雅黑" pitchFamily="34" charset="-122"/>
                <a:ea typeface="微软雅黑" pitchFamily="34" charset="-122"/>
              </a:rPr>
              <a:t>50%</a:t>
            </a:r>
          </a:p>
        </p:txBody>
      </p:sp>
      <p:sp>
        <p:nvSpPr>
          <p:cNvPr id="14" name="Rectangular Callout 9"/>
          <p:cNvSpPr/>
          <p:nvPr/>
        </p:nvSpPr>
        <p:spPr>
          <a:xfrm>
            <a:off x="3701369" y="1302889"/>
            <a:ext cx="1732991" cy="890859"/>
          </a:xfrm>
          <a:prstGeom prst="wedgeRectCallout">
            <a:avLst>
              <a:gd name="adj1" fmla="val 12910"/>
              <a:gd name="adj2" fmla="val 87187"/>
            </a:avLst>
          </a:prstGeom>
          <a:noFill/>
          <a:ln w="6350" cmpd="sng">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r>
              <a:rPr lang="zh-CN" altLang="en-US" sz="1050" dirty="0">
                <a:solidFill>
                  <a:schemeClr val="tx2"/>
                </a:solidFill>
                <a:latin typeface="微软雅黑" pitchFamily="34" charset="-122"/>
                <a:ea typeface="微软雅黑" pitchFamily="34" charset="-122"/>
                <a:cs typeface="Arial" pitchFamily="34" charset="0"/>
              </a:rPr>
              <a:t>单击添加文字内容</a:t>
            </a: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a:p>
            <a:pPr algn="ctr">
              <a:lnSpc>
                <a:spcPct val="110000"/>
              </a:lnSpc>
            </a:pPr>
            <a:endParaRPr lang="en-US" altLang="zh-CN" sz="1050" dirty="0">
              <a:solidFill>
                <a:schemeClr val="tx2"/>
              </a:solidFill>
              <a:latin typeface="微软雅黑" pitchFamily="34" charset="-122"/>
              <a:ea typeface="微软雅黑" pitchFamily="34" charset="-122"/>
              <a:cs typeface="Arial" pitchFamily="34" charset="0"/>
            </a:endParaRPr>
          </a:p>
        </p:txBody>
      </p:sp>
      <p:sp>
        <p:nvSpPr>
          <p:cNvPr id="15" name="Rectangle 10"/>
          <p:cNvSpPr/>
          <p:nvPr/>
        </p:nvSpPr>
        <p:spPr>
          <a:xfrm>
            <a:off x="5954230" y="1427281"/>
            <a:ext cx="2218170" cy="338554"/>
          </a:xfrm>
          <a:prstGeom prst="rect">
            <a:avLst/>
          </a:prstGeom>
        </p:spPr>
        <p:txBody>
          <a:bodyPr wrap="square">
            <a:spAutoFit/>
          </a:bodyPr>
          <a:lstStyle/>
          <a:p>
            <a:r>
              <a:rPr lang="zh-CN" altLang="en-US" sz="1600" dirty="0" smtClean="0">
                <a:solidFill>
                  <a:schemeClr val="tx2"/>
                </a:solidFill>
                <a:latin typeface="微软雅黑" pitchFamily="34" charset="-122"/>
                <a:ea typeface="微软雅黑" pitchFamily="34" charset="-122"/>
                <a:cs typeface="Arial" pitchFamily="34" charset="0"/>
              </a:rPr>
              <a:t>单击添加文字内容</a:t>
            </a:r>
            <a:endParaRPr lang="en-US" sz="1600" dirty="0">
              <a:solidFill>
                <a:schemeClr val="tx2"/>
              </a:solidFill>
              <a:latin typeface="微软雅黑" pitchFamily="34" charset="-122"/>
              <a:ea typeface="微软雅黑" pitchFamily="34" charset="-122"/>
              <a:cs typeface="Arial" pitchFamily="34" charset="0"/>
            </a:endParaRPr>
          </a:p>
        </p:txBody>
      </p:sp>
      <p:cxnSp>
        <p:nvCxnSpPr>
          <p:cNvPr id="16" name="直接连接符 15"/>
          <p:cNvCxnSpPr/>
          <p:nvPr/>
        </p:nvCxnSpPr>
        <p:spPr bwMode="auto">
          <a:xfrm>
            <a:off x="6023522" y="1882573"/>
            <a:ext cx="1940924" cy="0"/>
          </a:xfrm>
          <a:prstGeom prst="line">
            <a:avLst/>
          </a:prstGeom>
          <a:solidFill>
            <a:schemeClr val="accent1"/>
          </a:solidFill>
          <a:ln w="9525" cap="flat" cmpd="sng" algn="ctr">
            <a:solidFill>
              <a:schemeClr val="tx2"/>
            </a:solidFill>
            <a:prstDash val="solid"/>
            <a:round/>
            <a:headEnd type="none" w="med" len="med"/>
            <a:tailEnd type="none" w="med" len="med"/>
          </a:ln>
          <a:effectLst/>
        </p:spPr>
      </p:cxnSp>
      <p:sp>
        <p:nvSpPr>
          <p:cNvPr id="17" name="Text Placeholder 1"/>
          <p:cNvSpPr txBox="1"/>
          <p:nvPr/>
        </p:nvSpPr>
        <p:spPr>
          <a:xfrm>
            <a:off x="5954230" y="3609573"/>
            <a:ext cx="2218170" cy="867690"/>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100" dirty="0">
                <a:solidFill>
                  <a:schemeClr val="tx2"/>
                </a:solidFill>
                <a:latin typeface="微软雅黑" pitchFamily="34" charset="-122"/>
                <a:ea typeface="微软雅黑" pitchFamily="34" charset="-122"/>
                <a:cs typeface="Arial" pitchFamily="34" charset="0"/>
              </a:rPr>
              <a:t>单击此处添加段落文字内容</a:t>
            </a:r>
          </a:p>
        </p:txBody>
      </p:sp>
      <p:sp>
        <p:nvSpPr>
          <p:cNvPr id="18" name="Rectangle 10"/>
          <p:cNvSpPr/>
          <p:nvPr/>
        </p:nvSpPr>
        <p:spPr>
          <a:xfrm>
            <a:off x="5954230" y="3090908"/>
            <a:ext cx="2218170" cy="338554"/>
          </a:xfrm>
          <a:prstGeom prst="rect">
            <a:avLst/>
          </a:prstGeom>
        </p:spPr>
        <p:txBody>
          <a:bodyPr wrap="square">
            <a:spAutoFit/>
          </a:bodyPr>
          <a:lstStyle/>
          <a:p>
            <a:r>
              <a:rPr lang="zh-CN" altLang="en-US" sz="1600" dirty="0" smtClean="0">
                <a:solidFill>
                  <a:schemeClr val="tx2"/>
                </a:solidFill>
                <a:latin typeface="微软雅黑" pitchFamily="34" charset="-122"/>
                <a:ea typeface="微软雅黑" pitchFamily="34" charset="-122"/>
                <a:cs typeface="Arial" pitchFamily="34" charset="0"/>
              </a:rPr>
              <a:t>单击添加文字内容</a:t>
            </a:r>
            <a:endParaRPr lang="en-US" sz="1600" dirty="0">
              <a:solidFill>
                <a:schemeClr val="tx2"/>
              </a:solidFill>
              <a:latin typeface="微软雅黑" pitchFamily="34" charset="-122"/>
              <a:ea typeface="微软雅黑" pitchFamily="34" charset="-122"/>
              <a:cs typeface="Arial" pitchFamily="34" charset="0"/>
            </a:endParaRPr>
          </a:p>
        </p:txBody>
      </p:sp>
      <p:cxnSp>
        <p:nvCxnSpPr>
          <p:cNvPr id="19" name="直接连接符 18"/>
          <p:cNvCxnSpPr/>
          <p:nvPr/>
        </p:nvCxnSpPr>
        <p:spPr bwMode="auto">
          <a:xfrm>
            <a:off x="6023522" y="3546200"/>
            <a:ext cx="1940924" cy="0"/>
          </a:xfrm>
          <a:prstGeom prst="line">
            <a:avLst/>
          </a:prstGeom>
          <a:solidFill>
            <a:schemeClr val="accent1"/>
          </a:solidFill>
          <a:ln w="9525" cap="flat" cmpd="sng" algn="ctr">
            <a:solidFill>
              <a:schemeClr val="tx2"/>
            </a:solidFill>
            <a:prstDash val="solid"/>
            <a:round/>
            <a:headEnd type="none" w="med" len="med"/>
            <a:tailEnd type="none" w="med" len="med"/>
          </a:ln>
          <a:effectLst/>
        </p:spPr>
      </p:cxnSp>
      <p:sp>
        <p:nvSpPr>
          <p:cNvPr id="21"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2" name="文本框 21"/>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3" name="直接连接符 22"/>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52076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fltVal val="0"/>
                                          </p:val>
                                        </p:tav>
                                        <p:tav tm="100000">
                                          <p:val>
                                            <p:strVal val="#ppt_w"/>
                                          </p:val>
                                        </p:tav>
                                      </p:tavLst>
                                    </p:anim>
                                    <p:anim calcmode="lin" valueType="num">
                                      <p:cBhvr>
                                        <p:cTn id="15" dur="1000" fill="hold"/>
                                        <p:tgtEl>
                                          <p:spTgt spid="11"/>
                                        </p:tgtEl>
                                        <p:attrNameLst>
                                          <p:attrName>ppt_h</p:attrName>
                                        </p:attrNameLst>
                                      </p:cBhvr>
                                      <p:tavLst>
                                        <p:tav tm="0">
                                          <p:val>
                                            <p:fltVal val="0"/>
                                          </p:val>
                                        </p:tav>
                                        <p:tav tm="100000">
                                          <p:val>
                                            <p:strVal val="#ppt_h"/>
                                          </p:val>
                                        </p:tav>
                                      </p:tavLst>
                                    </p:anim>
                                    <p:anim calcmode="lin" valueType="num">
                                      <p:cBhvr>
                                        <p:cTn id="16"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 calcmode="lin" valueType="num">
                                      <p:cBhvr>
                                        <p:cTn id="2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6500"/>
                            </p:stCondLst>
                            <p:childTnLst>
                              <p:par>
                                <p:cTn id="48" presetID="22" presetClass="entr" presetSubtype="2"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right)">
                                      <p:cBhvr>
                                        <p:cTn id="50" dur="500"/>
                                        <p:tgtEl>
                                          <p:spTgt spid="16"/>
                                        </p:tgtEl>
                                      </p:cBhvr>
                                    </p:animEffect>
                                  </p:childTnLst>
                                </p:cTn>
                              </p:par>
                            </p:childTnLst>
                          </p:cTn>
                        </p:par>
                        <p:par>
                          <p:cTn id="51" fill="hold">
                            <p:stCondLst>
                              <p:cond delay="7000"/>
                            </p:stCondLst>
                            <p:childTnLst>
                              <p:par>
                                <p:cTn id="52" presetID="42"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1000"/>
                                        <p:tgtEl>
                                          <p:spTgt spid="8"/>
                                        </p:tgtEl>
                                      </p:cBhvr>
                                    </p:animEffect>
                                    <p:anim calcmode="lin" valueType="num">
                                      <p:cBhvr>
                                        <p:cTn id="55" dur="1000" fill="hold"/>
                                        <p:tgtEl>
                                          <p:spTgt spid="8"/>
                                        </p:tgtEl>
                                        <p:attrNameLst>
                                          <p:attrName>ppt_x</p:attrName>
                                        </p:attrNameLst>
                                      </p:cBhvr>
                                      <p:tavLst>
                                        <p:tav tm="0">
                                          <p:val>
                                            <p:strVal val="#ppt_x"/>
                                          </p:val>
                                        </p:tav>
                                        <p:tav tm="100000">
                                          <p:val>
                                            <p:strVal val="#ppt_x"/>
                                          </p:val>
                                        </p:tav>
                                      </p:tavLst>
                                    </p:anim>
                                    <p:anim calcmode="lin" valueType="num">
                                      <p:cBhvr>
                                        <p:cTn id="56" dur="1000" fill="hold"/>
                                        <p:tgtEl>
                                          <p:spTgt spid="8"/>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2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par>
                          <p:cTn id="61" fill="hold">
                            <p:stCondLst>
                              <p:cond delay="8500"/>
                            </p:stCondLst>
                            <p:childTnLst>
                              <p:par>
                                <p:cTn id="62" presetID="22" presetClass="entr" presetSubtype="2"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500"/>
                                        <p:tgtEl>
                                          <p:spTgt spid="19"/>
                                        </p:tgtEl>
                                      </p:cBhvr>
                                    </p:animEffect>
                                  </p:childTnLst>
                                </p:cTn>
                              </p:par>
                            </p:childTnLst>
                          </p:cTn>
                        </p:par>
                        <p:par>
                          <p:cTn id="65" fill="hold">
                            <p:stCondLst>
                              <p:cond delay="9000"/>
                            </p:stCondLst>
                            <p:childTnLst>
                              <p:par>
                                <p:cTn id="66" presetID="42" presetClass="entr" presetSubtype="0"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13" grpId="0" animBg="1"/>
      <p:bldP spid="14" grpId="0" animBg="1"/>
      <p:bldP spid="15" grpId="0"/>
      <p:bldP spid="17" grpId="0"/>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8"/>
          <p:cNvSpPr txBox="1"/>
          <p:nvPr/>
        </p:nvSpPr>
        <p:spPr>
          <a:xfrm>
            <a:off x="2483768" y="2243535"/>
            <a:ext cx="4176464" cy="615553"/>
          </a:xfrm>
          <a:prstGeom prst="rect">
            <a:avLst/>
          </a:prstGeom>
          <a:noFill/>
        </p:spPr>
        <p:txBody>
          <a:bodyPr wrap="square" lIns="0" tIns="0" rIns="0" bIns="0" rtlCol="0">
            <a:spAutoFit/>
          </a:bodyPr>
          <a:lstStyle/>
          <a:p>
            <a:pPr algn="ctr"/>
            <a:r>
              <a:rPr lang="zh-CN" altLang="en-US" sz="4000" dirty="0" smtClean="0">
                <a:solidFill>
                  <a:srgbClr val="A6937B"/>
                </a:solidFill>
                <a:latin typeface="DFKai-SB" panose="03000509000000000000" pitchFamily="65" charset="-120"/>
                <a:ea typeface="DFKai-SB" panose="03000509000000000000" pitchFamily="65" charset="-120"/>
                <a:cs typeface="+mn-ea"/>
                <a:sym typeface="+mn-lt"/>
              </a:rPr>
              <a:t>添加章节标题</a:t>
            </a:r>
            <a:endParaRPr lang="en-GB" altLang="zh-CN" sz="4000" dirty="0">
              <a:solidFill>
                <a:srgbClr val="A6937B"/>
              </a:solidFill>
              <a:latin typeface="DFKai-SB" panose="03000509000000000000" pitchFamily="65" charset="-120"/>
              <a:ea typeface="DFKai-SB" panose="03000509000000000000" pitchFamily="65" charset="-120"/>
              <a:cs typeface="+mn-ea"/>
              <a:sym typeface="+mn-lt"/>
            </a:endParaRPr>
          </a:p>
        </p:txBody>
      </p:sp>
      <p:sp>
        <p:nvSpPr>
          <p:cNvPr id="8" name="TextBox 49"/>
          <p:cNvSpPr txBox="1"/>
          <p:nvPr/>
        </p:nvSpPr>
        <p:spPr>
          <a:xfrm>
            <a:off x="3181931" y="2952695"/>
            <a:ext cx="2780138" cy="123111"/>
          </a:xfrm>
          <a:prstGeom prst="rect">
            <a:avLst/>
          </a:prstGeom>
          <a:noFill/>
        </p:spPr>
        <p:txBody>
          <a:bodyPr wrap="square" lIns="0" tIns="0" rIns="0" bIns="0" rtlCol="0">
            <a:spAutoFit/>
          </a:bodyPr>
          <a:lstStyle/>
          <a:p>
            <a:pPr algn="ctr" eaLnBrk="0" hangingPunct="0"/>
            <a:r>
              <a:rPr lang="zh-CN" altLang="en-US" sz="800" dirty="0">
                <a:solidFill>
                  <a:schemeClr val="tx2"/>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64" name="TextBox 48"/>
          <p:cNvSpPr txBox="1"/>
          <p:nvPr/>
        </p:nvSpPr>
        <p:spPr>
          <a:xfrm>
            <a:off x="3829707" y="1059582"/>
            <a:ext cx="1484586" cy="1231106"/>
          </a:xfrm>
          <a:prstGeom prst="rect">
            <a:avLst/>
          </a:prstGeom>
          <a:noFill/>
        </p:spPr>
        <p:txBody>
          <a:bodyPr wrap="square" lIns="0" tIns="0" rIns="0" bIns="0" rtlCol="0">
            <a:spAutoFit/>
          </a:bodyPr>
          <a:lstStyle/>
          <a:p>
            <a:pPr algn="ctr"/>
            <a:r>
              <a:rPr lang="en-US" altLang="zh-CN" sz="8000" dirty="0" smtClean="0">
                <a:solidFill>
                  <a:schemeClr val="accent1"/>
                </a:solidFill>
                <a:latin typeface="OCR A Extended" panose="02010509020102010303" pitchFamily="50" charset="0"/>
                <a:ea typeface="华康雅宋体W9(P)" panose="02020900000000000000" pitchFamily="18" charset="-122"/>
                <a:cs typeface="+mn-ea"/>
                <a:sym typeface="+mn-lt"/>
              </a:rPr>
              <a:t>04</a:t>
            </a:r>
            <a:endParaRPr lang="en-GB" altLang="zh-CN" sz="8000" dirty="0">
              <a:solidFill>
                <a:schemeClr val="accent1"/>
              </a:solidFill>
              <a:latin typeface="OCR A Extended" panose="02010509020102010303" pitchFamily="50" charset="0"/>
              <a:ea typeface="华康雅宋体W9(P)" panose="02020900000000000000" pitchFamily="18" charset="-122"/>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1" y="2427746"/>
            <a:ext cx="1353292" cy="1944229"/>
          </a:xfrm>
          <a:prstGeom prst="rect">
            <a:avLst/>
          </a:prstGeom>
        </p:spPr>
      </p:pic>
    </p:spTree>
    <p:extLst>
      <p:ext uri="{BB962C8B-B14F-4D97-AF65-F5344CB8AC3E}">
        <p14:creationId xmlns:p14="http://schemas.microsoft.com/office/powerpoint/2010/main" val="12706700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childTnLst>
                          </p:cTn>
                        </p:par>
                        <p:par>
                          <p:cTn id="14" fill="hold">
                            <p:stCondLst>
                              <p:cond delay="100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64"/>
                                        </p:tgtEl>
                                      </p:cBhvr>
                                    </p:animEffect>
                                    <p:animScale>
                                      <p:cBhvr>
                                        <p:cTn id="17" dur="250" autoRev="1" fill="hold"/>
                                        <p:tgtEl>
                                          <p:spTgt spid="64"/>
                                        </p:tgtEl>
                                      </p:cBhvr>
                                      <p:by x="105000" y="105000"/>
                                    </p:animScale>
                                  </p:childTnLst>
                                </p:cTn>
                              </p:par>
                            </p:childTnLst>
                          </p:cTn>
                        </p:par>
                        <p:par>
                          <p:cTn id="18" fill="hold">
                            <p:stCondLst>
                              <p:cond delay="15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7"/>
                                        </p:tgtEl>
                                        <p:attrNameLst>
                                          <p:attrName>style.visibility</p:attrName>
                                        </p:attrNameLst>
                                      </p:cBhvr>
                                      <p:to>
                                        <p:strVal val="visible"/>
                                      </p:to>
                                    </p:set>
                                    <p:animEffect transition="in" filter="wipe(left)">
                                      <p:cBhvr>
                                        <p:cTn id="21" dur="200"/>
                                        <p:tgtEl>
                                          <p:spTgt spid="7"/>
                                        </p:tgtEl>
                                      </p:cBhvr>
                                    </p:animEffect>
                                  </p:childTnLst>
                                </p:cTn>
                              </p:par>
                            </p:childTnLst>
                          </p:cTn>
                        </p:par>
                        <p:par>
                          <p:cTn id="22" fill="hold">
                            <p:stCondLst>
                              <p:cond delay="20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childTnLst>
                          </p:cTn>
                        </p:par>
                        <p:par>
                          <p:cTn id="26" fill="hold">
                            <p:stCondLst>
                              <p:cond delay="25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8"/>
                                        </p:tgtEl>
                                        <p:attrNameLst>
                                          <p:attrName>style.visibility</p:attrName>
                                        </p:attrNameLst>
                                      </p:cBhvr>
                                      <p:to>
                                        <p:strVal val="visible"/>
                                      </p:to>
                                    </p:set>
                                    <p:animEffect transition="in" filter="wipe(left)">
                                      <p:cBhvr>
                                        <p:cTn id="29"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64" grpId="0"/>
      <p:bldP spid="6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24"/>
          <p:cNvSpPr>
            <a:spLocks noChangeArrowheads="1"/>
          </p:cNvSpPr>
          <p:nvPr/>
        </p:nvSpPr>
        <p:spPr bwMode="auto">
          <a:xfrm>
            <a:off x="1174588" y="1263602"/>
            <a:ext cx="1512094"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0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25</a:t>
            </a:r>
            <a:r>
              <a:rPr 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a:t>
            </a:r>
            <a:endParaRPr lang="zh-CN" alt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endParaRPr>
          </a:p>
        </p:txBody>
      </p:sp>
      <p:sp>
        <p:nvSpPr>
          <p:cNvPr id="21" name="文本框 25"/>
          <p:cNvSpPr>
            <a:spLocks noChangeArrowheads="1"/>
          </p:cNvSpPr>
          <p:nvPr/>
        </p:nvSpPr>
        <p:spPr bwMode="auto">
          <a:xfrm>
            <a:off x="3743957" y="1262411"/>
            <a:ext cx="1512094"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0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35</a:t>
            </a:r>
            <a:r>
              <a:rPr 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a:t>
            </a:r>
            <a:endParaRPr lang="zh-CN" alt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endParaRPr>
          </a:p>
        </p:txBody>
      </p:sp>
      <p:sp>
        <p:nvSpPr>
          <p:cNvPr id="22" name="文本框 30"/>
          <p:cNvSpPr>
            <a:spLocks noChangeArrowheads="1"/>
          </p:cNvSpPr>
          <p:nvPr/>
        </p:nvSpPr>
        <p:spPr bwMode="auto">
          <a:xfrm>
            <a:off x="6306182" y="1262411"/>
            <a:ext cx="1512094" cy="5539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0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40</a:t>
            </a:r>
            <a:r>
              <a:rPr 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rPr>
              <a:t>%</a:t>
            </a:r>
            <a:endParaRPr lang="zh-CN" altLang="en-US" sz="1200" i="1" dirty="0">
              <a:solidFill>
                <a:schemeClr val="tx2"/>
              </a:solidFill>
              <a:latin typeface="微软雅黑" panose="020B0503020204020204" pitchFamily="34" charset="-122"/>
              <a:ea typeface="微软雅黑" panose="020B0503020204020204" pitchFamily="34" charset="-122"/>
              <a:sym typeface="Broadway BT" panose="04040905080B02020502" pitchFamily="82" charset="0"/>
            </a:endParaRPr>
          </a:p>
        </p:txBody>
      </p:sp>
      <p:sp>
        <p:nvSpPr>
          <p:cNvPr id="23" name="矩形 31"/>
          <p:cNvSpPr>
            <a:spLocks noChangeArrowheads="1"/>
          </p:cNvSpPr>
          <p:nvPr/>
        </p:nvSpPr>
        <p:spPr bwMode="auto">
          <a:xfrm>
            <a:off x="1062037" y="1840721"/>
            <a:ext cx="1804988" cy="756047"/>
          </a:xfrm>
          <a:prstGeom prst="rect">
            <a:avLst/>
          </a:prstGeom>
          <a:solidFill>
            <a:schemeClr val="accent1"/>
          </a:solidFill>
          <a:ln>
            <a:noFill/>
          </a:ln>
          <a:effectLst/>
        </p:spPr>
        <p:txBody>
          <a:bodyPr anchor="ctr"/>
          <a:lstStyle/>
          <a:p>
            <a:pPr algn="ctr"/>
            <a:endParaRPr lang="zh-CN" altLang="zh-CN" sz="13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矩形 32"/>
          <p:cNvSpPr>
            <a:spLocks noChangeArrowheads="1"/>
          </p:cNvSpPr>
          <p:nvPr/>
        </p:nvSpPr>
        <p:spPr bwMode="auto">
          <a:xfrm>
            <a:off x="3654029" y="1840721"/>
            <a:ext cx="1806178" cy="756047"/>
          </a:xfrm>
          <a:prstGeom prst="rect">
            <a:avLst/>
          </a:prstGeom>
          <a:solidFill>
            <a:schemeClr val="accent2"/>
          </a:solidFill>
          <a:ln>
            <a:noFill/>
          </a:ln>
          <a:effectLst/>
        </p:spPr>
        <p:txBody>
          <a:bodyPr anchor="ctr"/>
          <a:lstStyle/>
          <a:p>
            <a:pPr algn="ctr"/>
            <a:endParaRPr lang="zh-CN" altLang="zh-CN" sz="13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5" name="矩形 33"/>
          <p:cNvSpPr>
            <a:spLocks noChangeArrowheads="1"/>
          </p:cNvSpPr>
          <p:nvPr/>
        </p:nvSpPr>
        <p:spPr bwMode="auto">
          <a:xfrm>
            <a:off x="6275785" y="1840721"/>
            <a:ext cx="1806178" cy="756047"/>
          </a:xfrm>
          <a:prstGeom prst="rect">
            <a:avLst/>
          </a:prstGeom>
          <a:solidFill>
            <a:schemeClr val="accent1"/>
          </a:solidFill>
          <a:ln>
            <a:noFill/>
          </a:ln>
          <a:effectLst/>
        </p:spPr>
        <p:txBody>
          <a:bodyPr anchor="ctr"/>
          <a:lstStyle/>
          <a:p>
            <a:pPr algn="ctr"/>
            <a:endParaRPr lang="zh-CN" altLang="zh-CN" sz="135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 name="TextBox 76"/>
          <p:cNvSpPr txBox="1"/>
          <p:nvPr/>
        </p:nvSpPr>
        <p:spPr>
          <a:xfrm>
            <a:off x="1174588" y="1890421"/>
            <a:ext cx="842142" cy="507831"/>
          </a:xfrm>
          <a:prstGeom prst="rect">
            <a:avLst/>
          </a:prstGeom>
          <a:noFill/>
          <a:effectLst/>
        </p:spPr>
        <p:txBody>
          <a:bodyPr wrap="square" rtlCol="0">
            <a:spAutoFit/>
          </a:bodyPr>
          <a:lstStyle/>
          <a:p>
            <a:r>
              <a:rPr lang="zh-CN" altLang="en-US" sz="1350" dirty="0">
                <a:solidFill>
                  <a:schemeClr val="bg1"/>
                </a:solidFill>
                <a:latin typeface="微软雅黑" panose="020B0503020204020204" pitchFamily="34" charset="-122"/>
                <a:ea typeface="微软雅黑" panose="020B0503020204020204" pitchFamily="34" charset="-122"/>
              </a:rPr>
              <a:t>添加标题</a:t>
            </a:r>
          </a:p>
        </p:txBody>
      </p:sp>
      <p:sp>
        <p:nvSpPr>
          <p:cNvPr id="27" name="文本框 26"/>
          <p:cNvSpPr txBox="1"/>
          <p:nvPr/>
        </p:nvSpPr>
        <p:spPr>
          <a:xfrm>
            <a:off x="1174588" y="2106778"/>
            <a:ext cx="1629146" cy="452432"/>
          </a:xfrm>
          <a:prstGeom prst="rect">
            <a:avLst/>
          </a:prstGeom>
          <a:noFill/>
          <a:effectLst/>
        </p:spPr>
        <p:txBody>
          <a:bodyPr wrap="square" rtlCol="0">
            <a:spAutoFit/>
          </a:bodyPr>
          <a:lstStyle/>
          <a:p>
            <a:pPr>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请在此添加文字说明，模板。</a:t>
            </a:r>
          </a:p>
        </p:txBody>
      </p:sp>
      <p:sp>
        <p:nvSpPr>
          <p:cNvPr id="28" name="TextBox 76"/>
          <p:cNvSpPr txBox="1"/>
          <p:nvPr/>
        </p:nvSpPr>
        <p:spPr>
          <a:xfrm>
            <a:off x="3757427" y="1890421"/>
            <a:ext cx="842142" cy="507831"/>
          </a:xfrm>
          <a:prstGeom prst="rect">
            <a:avLst/>
          </a:prstGeom>
          <a:noFill/>
          <a:effectLst/>
        </p:spPr>
        <p:txBody>
          <a:bodyPr wrap="square" rtlCol="0">
            <a:spAutoFit/>
          </a:bodyPr>
          <a:lstStyle/>
          <a:p>
            <a:r>
              <a:rPr lang="zh-CN" altLang="en-US" sz="1350" dirty="0">
                <a:solidFill>
                  <a:schemeClr val="bg1"/>
                </a:solidFill>
                <a:latin typeface="微软雅黑" panose="020B0503020204020204" pitchFamily="34" charset="-122"/>
                <a:ea typeface="微软雅黑" panose="020B0503020204020204" pitchFamily="34" charset="-122"/>
              </a:rPr>
              <a:t>添加标题</a:t>
            </a:r>
          </a:p>
        </p:txBody>
      </p:sp>
      <p:sp>
        <p:nvSpPr>
          <p:cNvPr id="29" name="文本框 28"/>
          <p:cNvSpPr txBox="1"/>
          <p:nvPr/>
        </p:nvSpPr>
        <p:spPr>
          <a:xfrm>
            <a:off x="3757427" y="2106778"/>
            <a:ext cx="1629146" cy="452432"/>
          </a:xfrm>
          <a:prstGeom prst="rect">
            <a:avLst/>
          </a:prstGeom>
          <a:noFill/>
          <a:effectLst/>
        </p:spPr>
        <p:txBody>
          <a:bodyPr wrap="square" rtlCol="0">
            <a:spAutoFit/>
          </a:bodyPr>
          <a:lstStyle/>
          <a:p>
            <a:pPr>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请在此添加文字说明，模板。</a:t>
            </a:r>
          </a:p>
        </p:txBody>
      </p:sp>
      <p:sp>
        <p:nvSpPr>
          <p:cNvPr id="30" name="TextBox 76"/>
          <p:cNvSpPr txBox="1"/>
          <p:nvPr/>
        </p:nvSpPr>
        <p:spPr>
          <a:xfrm>
            <a:off x="6340265" y="1890421"/>
            <a:ext cx="842142" cy="507831"/>
          </a:xfrm>
          <a:prstGeom prst="rect">
            <a:avLst/>
          </a:prstGeom>
          <a:noFill/>
          <a:effectLst/>
        </p:spPr>
        <p:txBody>
          <a:bodyPr wrap="square" rtlCol="0">
            <a:spAutoFit/>
          </a:bodyPr>
          <a:lstStyle/>
          <a:p>
            <a:r>
              <a:rPr lang="zh-CN" altLang="en-US" sz="1350" dirty="0">
                <a:solidFill>
                  <a:schemeClr val="bg1"/>
                </a:solidFill>
                <a:latin typeface="微软雅黑" panose="020B0503020204020204" pitchFamily="34" charset="-122"/>
                <a:ea typeface="微软雅黑" panose="020B0503020204020204" pitchFamily="34" charset="-122"/>
              </a:rPr>
              <a:t>添加标题</a:t>
            </a:r>
          </a:p>
        </p:txBody>
      </p:sp>
      <p:sp>
        <p:nvSpPr>
          <p:cNvPr id="31" name="文本框 30"/>
          <p:cNvSpPr txBox="1"/>
          <p:nvPr/>
        </p:nvSpPr>
        <p:spPr>
          <a:xfrm>
            <a:off x="6340266" y="2106778"/>
            <a:ext cx="1629146" cy="452432"/>
          </a:xfrm>
          <a:prstGeom prst="rect">
            <a:avLst/>
          </a:prstGeom>
          <a:noFill/>
          <a:effectLst/>
        </p:spPr>
        <p:txBody>
          <a:bodyPr wrap="square" rtlCol="0">
            <a:spAutoFit/>
          </a:bodyPr>
          <a:lstStyle/>
          <a:p>
            <a:pPr>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请在此添加文字说明，模板。</a:t>
            </a:r>
          </a:p>
        </p:txBody>
      </p:sp>
      <p:sp>
        <p:nvSpPr>
          <p:cNvPr id="32" name="文本框 31"/>
          <p:cNvSpPr txBox="1"/>
          <p:nvPr/>
        </p:nvSpPr>
        <p:spPr>
          <a:xfrm>
            <a:off x="704114" y="3632338"/>
            <a:ext cx="7747380" cy="422423"/>
          </a:xfrm>
          <a:prstGeom prst="rect">
            <a:avLst/>
          </a:prstGeom>
          <a:noFill/>
        </p:spPr>
        <p:txBody>
          <a:bodyPr wrap="square" rtlCol="0">
            <a:spAutoFit/>
          </a:bodyPr>
          <a:lstStyle/>
          <a:p>
            <a:pPr algn="ctr">
              <a:lnSpc>
                <a:spcPct val="130000"/>
              </a:lnSpc>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请在此添加文字说明，模板。请在此添加文字说明，模板。请在此添加文字说明，模板。请在此添加文字说明，模板。</a:t>
            </a:r>
          </a:p>
        </p:txBody>
      </p:sp>
      <p:sp>
        <p:nvSpPr>
          <p:cNvPr id="33" name="TextBox 76"/>
          <p:cNvSpPr txBox="1"/>
          <p:nvPr/>
        </p:nvSpPr>
        <p:spPr>
          <a:xfrm>
            <a:off x="3434194" y="3245434"/>
            <a:ext cx="2287221" cy="369332"/>
          </a:xfrm>
          <a:prstGeom prst="rect">
            <a:avLst/>
          </a:prstGeom>
          <a:noFill/>
        </p:spPr>
        <p:txBody>
          <a:bodyPr wrap="square" rtlCol="0">
            <a:spAutoFit/>
          </a:bodyPr>
          <a:lstStyle/>
          <a:p>
            <a:pPr algn="ctr"/>
            <a:r>
              <a:rPr lang="zh-CN" altLang="en-US" dirty="0">
                <a:solidFill>
                  <a:schemeClr val="tx2"/>
                </a:solidFill>
                <a:latin typeface="微软雅黑" panose="020B0503020204020204" pitchFamily="34" charset="-122"/>
                <a:ea typeface="微软雅黑" panose="020B0503020204020204" pitchFamily="34" charset="-122"/>
              </a:rPr>
              <a:t>在此添加标题</a:t>
            </a:r>
          </a:p>
        </p:txBody>
      </p:sp>
      <p:sp>
        <p:nvSpPr>
          <p:cNvPr id="17"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18" name="文本框 17"/>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19" name="直接连接符 18"/>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385616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5000"/>
                            </p:stCondLst>
                            <p:childTnLst>
                              <p:par>
                                <p:cTn id="39" presetID="42"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1000"/>
                                        <p:tgtEl>
                                          <p:spTgt spid="21"/>
                                        </p:tgtEl>
                                      </p:cBhvr>
                                    </p:animEffect>
                                    <p:anim calcmode="lin" valueType="num">
                                      <p:cBhvr>
                                        <p:cTn id="42" dur="1000" fill="hold"/>
                                        <p:tgtEl>
                                          <p:spTgt spid="21"/>
                                        </p:tgtEl>
                                        <p:attrNameLst>
                                          <p:attrName>ppt_x</p:attrName>
                                        </p:attrNameLst>
                                      </p:cBhvr>
                                      <p:tavLst>
                                        <p:tav tm="0">
                                          <p:val>
                                            <p:strVal val="#ppt_x"/>
                                          </p:val>
                                        </p:tav>
                                        <p:tav tm="100000">
                                          <p:val>
                                            <p:strVal val="#ppt_x"/>
                                          </p:val>
                                        </p:tav>
                                      </p:tavLst>
                                    </p:anim>
                                    <p:anim calcmode="lin" valueType="num">
                                      <p:cBhvr>
                                        <p:cTn id="43" dur="1000" fill="hold"/>
                                        <p:tgtEl>
                                          <p:spTgt spid="21"/>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10" presetClass="entr" presetSubtype="0"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childTnLst>
                          </p:cTn>
                        </p:par>
                        <p:par>
                          <p:cTn id="54" fill="hold">
                            <p:stCondLst>
                              <p:cond delay="7500"/>
                            </p:stCondLst>
                            <p:childTnLst>
                              <p:par>
                                <p:cTn id="55" presetID="22" presetClass="entr" presetSubtype="8"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childTnLst>
                          </p:cTn>
                        </p:par>
                        <p:par>
                          <p:cTn id="58" fill="hold">
                            <p:stCondLst>
                              <p:cond delay="8000"/>
                            </p:stCondLst>
                            <p:childTnLst>
                              <p:par>
                                <p:cTn id="59" presetID="42"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1000"/>
                                        <p:tgtEl>
                                          <p:spTgt spid="22"/>
                                        </p:tgtEl>
                                      </p:cBhvr>
                                    </p:animEffect>
                                    <p:anim calcmode="lin" valueType="num">
                                      <p:cBhvr>
                                        <p:cTn id="62" dur="1000" fill="hold"/>
                                        <p:tgtEl>
                                          <p:spTgt spid="22"/>
                                        </p:tgtEl>
                                        <p:attrNameLst>
                                          <p:attrName>ppt_x</p:attrName>
                                        </p:attrNameLst>
                                      </p:cBhvr>
                                      <p:tavLst>
                                        <p:tav tm="0">
                                          <p:val>
                                            <p:strVal val="#ppt_x"/>
                                          </p:val>
                                        </p:tav>
                                        <p:tav tm="100000">
                                          <p:val>
                                            <p:strVal val="#ppt_x"/>
                                          </p:val>
                                        </p:tav>
                                      </p:tavLst>
                                    </p:anim>
                                    <p:anim calcmode="lin" valueType="num">
                                      <p:cBhvr>
                                        <p:cTn id="63" dur="100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9000"/>
                            </p:stCondLst>
                            <p:childTnLst>
                              <p:par>
                                <p:cTn id="65" presetID="10"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95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animBg="1"/>
      <p:bldP spid="24" grpId="0" animBg="1"/>
      <p:bldP spid="25" grpId="0" animBg="1"/>
      <p:bldP spid="26" grpId="0"/>
      <p:bldP spid="27" grpId="0"/>
      <p:bldP spid="28" grpId="0"/>
      <p:bldP spid="29" grpId="0"/>
      <p:bldP spid="30" grpId="0"/>
      <p:bldP spid="31" grpId="0"/>
      <p:bldP spid="32" grpId="0"/>
      <p:bldP spid="3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850488" y="1619818"/>
            <a:ext cx="2594342" cy="912662"/>
          </a:xfrm>
          <a:prstGeom prst="rect">
            <a:avLst/>
          </a:prstGeom>
          <a:noFill/>
          <a:ln w="19050">
            <a:solidFill>
              <a:schemeClr val="accent1"/>
            </a:solidFill>
            <a:round/>
            <a:headEnd type="none" w="med" len="med"/>
            <a:tailEnd type="oval"/>
          </a:ln>
          <a:effectLst/>
          <a:extLst>
            <a:ext uri="{909E8E84-426E-40DD-AFC4-6F175D3DCCD1}">
              <a14:hiddenFill xmlns:a14="http://schemas.microsoft.com/office/drawing/2010/main">
                <a:solidFill>
                  <a:srgbClr val="FFFFFF"/>
                </a:solidFill>
              </a14:hiddenFill>
            </a:ext>
          </a:extLst>
        </p:spPr>
        <p:txBody>
          <a:bodyPr rtlCol="0" anchor="ctr"/>
          <a:lstStyle/>
          <a:p>
            <a:pPr algn="ctr" defTabSz="685800" fontAlgn="base">
              <a:spcBef>
                <a:spcPct val="0"/>
              </a:spcBef>
              <a:spcAft>
                <a:spcPct val="0"/>
              </a:spcAft>
              <a:defRPr/>
            </a:pPr>
            <a:endParaRPr lang="zh-CN" altLang="en-US" sz="1050" kern="0">
              <a:solidFill>
                <a:schemeClr val="tx2"/>
              </a:solidFill>
              <a:latin typeface="微软雅黑" panose="020B0503020204020204" pitchFamily="34" charset="-122"/>
              <a:ea typeface="微软雅黑" panose="020B0503020204020204" pitchFamily="34" charset="-122"/>
            </a:endParaRPr>
          </a:p>
        </p:txBody>
      </p:sp>
      <p:sp>
        <p:nvSpPr>
          <p:cNvPr id="9" name="矩形 8"/>
          <p:cNvSpPr/>
          <p:nvPr/>
        </p:nvSpPr>
        <p:spPr>
          <a:xfrm>
            <a:off x="1103911" y="3202330"/>
            <a:ext cx="2594342" cy="912662"/>
          </a:xfrm>
          <a:prstGeom prst="rect">
            <a:avLst/>
          </a:prstGeom>
          <a:noFill/>
          <a:ln w="19050">
            <a:solidFill>
              <a:schemeClr val="accent1"/>
            </a:solidFill>
            <a:round/>
            <a:headEnd type="none"/>
            <a:tailEnd type="none" w="med" len="med"/>
          </a:ln>
          <a:effectLst/>
          <a:extLst>
            <a:ext uri="{909E8E84-426E-40DD-AFC4-6F175D3DCCD1}">
              <a14:hiddenFill xmlns:a14="http://schemas.microsoft.com/office/drawing/2010/main">
                <a:solidFill>
                  <a:srgbClr val="FFFFFF"/>
                </a:solidFill>
              </a14:hiddenFill>
            </a:ext>
          </a:extLst>
        </p:spPr>
        <p:txBody>
          <a:bodyPr rtlCol="0" anchor="ctr"/>
          <a:lstStyle/>
          <a:p>
            <a:pPr algn="ctr" defTabSz="685800" fontAlgn="base">
              <a:spcBef>
                <a:spcPct val="0"/>
              </a:spcBef>
              <a:spcAft>
                <a:spcPct val="0"/>
              </a:spcAft>
              <a:defRPr/>
            </a:pPr>
            <a:endParaRPr lang="zh-CN" altLang="en-US" sz="1050" kern="0">
              <a:solidFill>
                <a:schemeClr val="tx2"/>
              </a:solidFill>
              <a:latin typeface="微软雅黑" panose="020B0503020204020204" pitchFamily="34" charset="-122"/>
              <a:ea typeface="微软雅黑" panose="020B0503020204020204" pitchFamily="34" charset="-122"/>
            </a:endParaRPr>
          </a:p>
        </p:txBody>
      </p:sp>
      <p:sp>
        <p:nvSpPr>
          <p:cNvPr id="10" name="椭圆 9"/>
          <p:cNvSpPr/>
          <p:nvPr/>
        </p:nvSpPr>
        <p:spPr>
          <a:xfrm>
            <a:off x="1521987" y="1744996"/>
            <a:ext cx="657002" cy="65700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2700" kern="0" dirty="0">
                <a:solidFill>
                  <a:schemeClr val="bg1"/>
                </a:solidFill>
                <a:latin typeface="微软雅黑" panose="020B0503020204020204" pitchFamily="34" charset="-122"/>
                <a:ea typeface="微软雅黑" panose="020B0503020204020204" pitchFamily="34" charset="-122"/>
              </a:rPr>
              <a:t>A</a:t>
            </a:r>
            <a:endParaRPr lang="zh-CN" altLang="en-US" sz="2700" kern="0"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778828" y="3332812"/>
            <a:ext cx="657002" cy="65700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2700" kern="0" dirty="0">
                <a:solidFill>
                  <a:schemeClr val="bg1"/>
                </a:solidFill>
                <a:latin typeface="微软雅黑" panose="020B0503020204020204" pitchFamily="34" charset="-122"/>
                <a:ea typeface="微软雅黑" panose="020B0503020204020204" pitchFamily="34" charset="-122"/>
              </a:rPr>
              <a:t>C</a:t>
            </a:r>
            <a:endParaRPr lang="zh-CN" altLang="en-US" sz="2700" kern="0" dirty="0">
              <a:solidFill>
                <a:schemeClr val="bg1"/>
              </a:solidFill>
              <a:latin typeface="微软雅黑" panose="020B0503020204020204" pitchFamily="34" charset="-122"/>
              <a:ea typeface="微软雅黑" panose="020B0503020204020204" pitchFamily="34" charset="-122"/>
            </a:endParaRPr>
          </a:p>
        </p:txBody>
      </p:sp>
      <p:sp>
        <p:nvSpPr>
          <p:cNvPr id="12" name="TextBox 76"/>
          <p:cNvSpPr txBox="1"/>
          <p:nvPr/>
        </p:nvSpPr>
        <p:spPr>
          <a:xfrm>
            <a:off x="1521987" y="3267336"/>
            <a:ext cx="1059794" cy="323165"/>
          </a:xfrm>
          <a:prstGeom prst="rect">
            <a:avLst/>
          </a:prstGeom>
          <a:noFill/>
          <a:effectLst/>
        </p:spPr>
        <p:txBody>
          <a:bodyPr wrap="square" rtlCol="0">
            <a:spAutoFit/>
          </a:bodyPr>
          <a:lstStyle/>
          <a:p>
            <a:r>
              <a:rPr lang="zh-CN" altLang="en-US" sz="1500" dirty="0">
                <a:solidFill>
                  <a:schemeClr val="tx2"/>
                </a:solidFill>
                <a:latin typeface="微软雅黑" panose="020B0503020204020204" pitchFamily="34" charset="-122"/>
                <a:ea typeface="微软雅黑" panose="020B0503020204020204" pitchFamily="34" charset="-122"/>
              </a:rPr>
              <a:t>添加标题</a:t>
            </a:r>
          </a:p>
        </p:txBody>
      </p:sp>
      <p:sp>
        <p:nvSpPr>
          <p:cNvPr id="13" name="文本框 12"/>
          <p:cNvSpPr txBox="1"/>
          <p:nvPr/>
        </p:nvSpPr>
        <p:spPr>
          <a:xfrm>
            <a:off x="1521987" y="3505594"/>
            <a:ext cx="2098581" cy="422423"/>
          </a:xfrm>
          <a:prstGeom prst="rect">
            <a:avLst/>
          </a:prstGeom>
          <a:noFill/>
          <a:effectLst/>
        </p:spPr>
        <p:txBody>
          <a:bodyPr wrap="square" rtlCol="0">
            <a:spAutoFit/>
          </a:bodyPr>
          <a:lstStyle/>
          <a:p>
            <a:pPr>
              <a:lnSpc>
                <a:spcPct val="130000"/>
              </a:lnSpc>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14" name="TextBox 76"/>
          <p:cNvSpPr txBox="1"/>
          <p:nvPr/>
        </p:nvSpPr>
        <p:spPr>
          <a:xfrm>
            <a:off x="2266207" y="1684825"/>
            <a:ext cx="1059794" cy="323165"/>
          </a:xfrm>
          <a:prstGeom prst="rect">
            <a:avLst/>
          </a:prstGeom>
          <a:noFill/>
          <a:effectLst/>
        </p:spPr>
        <p:txBody>
          <a:bodyPr wrap="square" rtlCol="0">
            <a:spAutoFit/>
          </a:bodyPr>
          <a:lstStyle/>
          <a:p>
            <a:r>
              <a:rPr lang="zh-CN" altLang="en-US" sz="1500" dirty="0">
                <a:solidFill>
                  <a:schemeClr val="tx2"/>
                </a:solidFill>
                <a:latin typeface="微软雅黑" panose="020B0503020204020204" pitchFamily="34" charset="-122"/>
                <a:ea typeface="微软雅黑" panose="020B0503020204020204" pitchFamily="34" charset="-122"/>
              </a:rPr>
              <a:t>添加标题</a:t>
            </a:r>
          </a:p>
        </p:txBody>
      </p:sp>
      <p:sp>
        <p:nvSpPr>
          <p:cNvPr id="15" name="文本框 14"/>
          <p:cNvSpPr txBox="1"/>
          <p:nvPr/>
        </p:nvSpPr>
        <p:spPr>
          <a:xfrm>
            <a:off x="2266207" y="1923083"/>
            <a:ext cx="2098581" cy="422423"/>
          </a:xfrm>
          <a:prstGeom prst="rect">
            <a:avLst/>
          </a:prstGeom>
          <a:noFill/>
          <a:effectLst/>
        </p:spPr>
        <p:txBody>
          <a:bodyPr wrap="square" rtlCol="0">
            <a:spAutoFit/>
          </a:bodyPr>
          <a:lstStyle/>
          <a:p>
            <a:pPr>
              <a:lnSpc>
                <a:spcPct val="130000"/>
              </a:lnSpc>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16" name="矩形 15"/>
          <p:cNvSpPr/>
          <p:nvPr/>
        </p:nvSpPr>
        <p:spPr>
          <a:xfrm>
            <a:off x="5770830" y="1619818"/>
            <a:ext cx="2594342" cy="912662"/>
          </a:xfrm>
          <a:prstGeom prst="rect">
            <a:avLst/>
          </a:prstGeom>
          <a:noFill/>
          <a:ln w="19050">
            <a:solidFill>
              <a:schemeClr val="accent2"/>
            </a:solidFill>
            <a:round/>
            <a:headEnd type="none" w="med" len="med"/>
            <a:tailEnd type="oval"/>
          </a:ln>
          <a:effectLst/>
          <a:extLst>
            <a:ext uri="{909E8E84-426E-40DD-AFC4-6F175D3DCCD1}">
              <a14:hiddenFill xmlns:a14="http://schemas.microsoft.com/office/drawing/2010/main">
                <a:solidFill>
                  <a:srgbClr val="FFFFFF"/>
                </a:solidFill>
              </a14:hiddenFill>
            </a:ext>
          </a:extLst>
        </p:spPr>
        <p:txBody>
          <a:bodyPr rtlCol="0" anchor="ctr"/>
          <a:lstStyle/>
          <a:p>
            <a:pPr algn="ctr" defTabSz="685800" fontAlgn="base">
              <a:spcBef>
                <a:spcPct val="0"/>
              </a:spcBef>
              <a:spcAft>
                <a:spcPct val="0"/>
              </a:spcAft>
              <a:defRPr/>
            </a:pPr>
            <a:endParaRPr lang="zh-CN" altLang="en-US" sz="1050" kern="0">
              <a:solidFill>
                <a:schemeClr val="tx2"/>
              </a:solidFill>
              <a:latin typeface="微软雅黑" panose="020B0503020204020204" pitchFamily="34" charset="-122"/>
              <a:ea typeface="微软雅黑" panose="020B0503020204020204" pitchFamily="34" charset="-122"/>
            </a:endParaRPr>
          </a:p>
        </p:txBody>
      </p:sp>
      <p:sp>
        <p:nvSpPr>
          <p:cNvPr id="20" name="矩形 19"/>
          <p:cNvSpPr/>
          <p:nvPr/>
        </p:nvSpPr>
        <p:spPr>
          <a:xfrm>
            <a:off x="5024254" y="3202330"/>
            <a:ext cx="2594342" cy="912662"/>
          </a:xfrm>
          <a:prstGeom prst="rect">
            <a:avLst/>
          </a:prstGeom>
          <a:noFill/>
          <a:ln w="19050">
            <a:solidFill>
              <a:schemeClr val="accent2"/>
            </a:solidFill>
            <a:round/>
            <a:headEnd type="none"/>
            <a:tailEnd type="none" w="med" len="med"/>
          </a:ln>
          <a:effectLst/>
          <a:extLst>
            <a:ext uri="{909E8E84-426E-40DD-AFC4-6F175D3DCCD1}">
              <a14:hiddenFill xmlns:a14="http://schemas.microsoft.com/office/drawing/2010/main">
                <a:solidFill>
                  <a:srgbClr val="FFFFFF"/>
                </a:solidFill>
              </a14:hiddenFill>
            </a:ext>
          </a:extLst>
        </p:spPr>
        <p:txBody>
          <a:bodyPr rtlCol="0" anchor="ctr"/>
          <a:lstStyle/>
          <a:p>
            <a:pPr algn="ctr" defTabSz="685800" fontAlgn="base">
              <a:spcBef>
                <a:spcPct val="0"/>
              </a:spcBef>
              <a:spcAft>
                <a:spcPct val="0"/>
              </a:spcAft>
              <a:defRPr/>
            </a:pPr>
            <a:endParaRPr lang="zh-CN" altLang="en-US" sz="1050" kern="0">
              <a:solidFill>
                <a:schemeClr val="tx2"/>
              </a:solidFill>
              <a:latin typeface="微软雅黑" panose="020B0503020204020204" pitchFamily="34" charset="-122"/>
              <a:ea typeface="微软雅黑" panose="020B0503020204020204" pitchFamily="34" charset="-122"/>
            </a:endParaRPr>
          </a:p>
        </p:txBody>
      </p:sp>
      <p:sp>
        <p:nvSpPr>
          <p:cNvPr id="21" name="椭圆 20"/>
          <p:cNvSpPr/>
          <p:nvPr/>
        </p:nvSpPr>
        <p:spPr>
          <a:xfrm>
            <a:off x="5442329" y="1744996"/>
            <a:ext cx="657002" cy="65700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2700" kern="0" dirty="0">
                <a:solidFill>
                  <a:schemeClr val="bg1"/>
                </a:solidFill>
                <a:latin typeface="微软雅黑" panose="020B0503020204020204" pitchFamily="34" charset="-122"/>
                <a:ea typeface="微软雅黑" panose="020B0503020204020204" pitchFamily="34" charset="-122"/>
              </a:rPr>
              <a:t>B</a:t>
            </a:r>
            <a:endParaRPr lang="zh-CN" altLang="en-US" sz="2700" kern="0" dirty="0">
              <a:solidFill>
                <a:schemeClr val="bg1"/>
              </a:solidFill>
              <a:latin typeface="微软雅黑" panose="020B0503020204020204" pitchFamily="34" charset="-122"/>
              <a:ea typeface="微软雅黑" panose="020B0503020204020204" pitchFamily="34" charset="-122"/>
            </a:endParaRPr>
          </a:p>
        </p:txBody>
      </p:sp>
      <p:sp>
        <p:nvSpPr>
          <p:cNvPr id="22" name="椭圆 21"/>
          <p:cNvSpPr/>
          <p:nvPr/>
        </p:nvSpPr>
        <p:spPr>
          <a:xfrm>
            <a:off x="4699170" y="3332812"/>
            <a:ext cx="657002" cy="65700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altLang="zh-CN" sz="2700" kern="0" dirty="0">
                <a:solidFill>
                  <a:schemeClr val="bg1"/>
                </a:solidFill>
                <a:latin typeface="微软雅黑" panose="020B0503020204020204" pitchFamily="34" charset="-122"/>
                <a:ea typeface="微软雅黑" panose="020B0503020204020204" pitchFamily="34" charset="-122"/>
              </a:rPr>
              <a:t>D</a:t>
            </a:r>
            <a:endParaRPr lang="zh-CN" altLang="en-US" sz="2700" kern="0" dirty="0">
              <a:solidFill>
                <a:schemeClr val="bg1"/>
              </a:solidFill>
              <a:latin typeface="微软雅黑" panose="020B0503020204020204" pitchFamily="34" charset="-122"/>
              <a:ea typeface="微软雅黑" panose="020B0503020204020204" pitchFamily="34" charset="-122"/>
            </a:endParaRPr>
          </a:p>
        </p:txBody>
      </p:sp>
      <p:sp>
        <p:nvSpPr>
          <p:cNvPr id="23" name="TextBox 76"/>
          <p:cNvSpPr txBox="1"/>
          <p:nvPr/>
        </p:nvSpPr>
        <p:spPr>
          <a:xfrm>
            <a:off x="5442329" y="3267336"/>
            <a:ext cx="1059794" cy="323165"/>
          </a:xfrm>
          <a:prstGeom prst="rect">
            <a:avLst/>
          </a:prstGeom>
          <a:noFill/>
          <a:effectLst/>
        </p:spPr>
        <p:txBody>
          <a:bodyPr wrap="square" rtlCol="0">
            <a:spAutoFit/>
          </a:bodyPr>
          <a:lstStyle/>
          <a:p>
            <a:r>
              <a:rPr lang="zh-CN" altLang="en-US" sz="1500" dirty="0">
                <a:solidFill>
                  <a:schemeClr val="tx2"/>
                </a:solidFill>
                <a:latin typeface="微软雅黑" panose="020B0503020204020204" pitchFamily="34" charset="-122"/>
                <a:ea typeface="微软雅黑" panose="020B0503020204020204" pitchFamily="34" charset="-122"/>
              </a:rPr>
              <a:t>添加标题</a:t>
            </a:r>
          </a:p>
        </p:txBody>
      </p:sp>
      <p:sp>
        <p:nvSpPr>
          <p:cNvPr id="24" name="文本框 23"/>
          <p:cNvSpPr txBox="1"/>
          <p:nvPr/>
        </p:nvSpPr>
        <p:spPr>
          <a:xfrm>
            <a:off x="5442329" y="3505594"/>
            <a:ext cx="2098581" cy="422423"/>
          </a:xfrm>
          <a:prstGeom prst="rect">
            <a:avLst/>
          </a:prstGeom>
          <a:noFill/>
          <a:effectLst/>
        </p:spPr>
        <p:txBody>
          <a:bodyPr wrap="square" rtlCol="0">
            <a:spAutoFit/>
          </a:bodyPr>
          <a:lstStyle/>
          <a:p>
            <a:pPr>
              <a:lnSpc>
                <a:spcPct val="130000"/>
              </a:lnSpc>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25" name="TextBox 76"/>
          <p:cNvSpPr txBox="1"/>
          <p:nvPr/>
        </p:nvSpPr>
        <p:spPr>
          <a:xfrm>
            <a:off x="6186549" y="1684825"/>
            <a:ext cx="1059794" cy="323165"/>
          </a:xfrm>
          <a:prstGeom prst="rect">
            <a:avLst/>
          </a:prstGeom>
          <a:noFill/>
          <a:effectLst/>
        </p:spPr>
        <p:txBody>
          <a:bodyPr wrap="square" rtlCol="0">
            <a:spAutoFit/>
          </a:bodyPr>
          <a:lstStyle/>
          <a:p>
            <a:r>
              <a:rPr lang="zh-CN" altLang="en-US" sz="1500" dirty="0">
                <a:solidFill>
                  <a:schemeClr val="tx2"/>
                </a:solidFill>
                <a:latin typeface="微软雅黑" panose="020B0503020204020204" pitchFamily="34" charset="-122"/>
                <a:ea typeface="微软雅黑" panose="020B0503020204020204" pitchFamily="34" charset="-122"/>
              </a:rPr>
              <a:t>添加标题</a:t>
            </a:r>
          </a:p>
        </p:txBody>
      </p:sp>
      <p:sp>
        <p:nvSpPr>
          <p:cNvPr id="26" name="文本框 25"/>
          <p:cNvSpPr txBox="1"/>
          <p:nvPr/>
        </p:nvSpPr>
        <p:spPr>
          <a:xfrm>
            <a:off x="6186549" y="1923083"/>
            <a:ext cx="2098581" cy="422423"/>
          </a:xfrm>
          <a:prstGeom prst="rect">
            <a:avLst/>
          </a:prstGeom>
          <a:noFill/>
          <a:ln>
            <a:noFill/>
          </a:ln>
          <a:effectLst/>
        </p:spPr>
        <p:txBody>
          <a:bodyPr wrap="square" rtlCol="0">
            <a:spAutoFit/>
          </a:bodyPr>
          <a:lstStyle/>
          <a:p>
            <a:pPr>
              <a:lnSpc>
                <a:spcPct val="130000"/>
              </a:lnSpc>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a:t>
            </a:r>
          </a:p>
        </p:txBody>
      </p:sp>
      <p:sp>
        <p:nvSpPr>
          <p:cNvPr id="19"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7" name="文本框 26"/>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8" name="直接连接符 27"/>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82917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ppt_x</p:attrName>
                                        </p:attrNameLst>
                                      </p:cBhvr>
                                      <p:tavLst>
                                        <p:tav tm="0">
                                          <p:val>
                                            <p:strVal val="#ppt_x-#ppt_w*1.125000"/>
                                          </p:val>
                                        </p:tav>
                                        <p:tav tm="100000">
                                          <p:val>
                                            <p:strVal val="#ppt_x"/>
                                          </p:val>
                                        </p:tav>
                                      </p:tavLst>
                                    </p:anim>
                                    <p:animEffect transition="in" filter="wipe(right)">
                                      <p:cBhvr>
                                        <p:cTn id="14" dur="500"/>
                                        <p:tgtEl>
                                          <p:spTgt spid="8"/>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right)">
                                      <p:cBhvr>
                                        <p:cTn id="33" dur="500"/>
                                        <p:tgtEl>
                                          <p:spTgt spid="16"/>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4500"/>
                            </p:stCondLst>
                            <p:childTnLst>
                              <p:par>
                                <p:cTn id="49" presetID="1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additive="base">
                                        <p:cTn id="51" dur="500"/>
                                        <p:tgtEl>
                                          <p:spTgt spid="9"/>
                                        </p:tgtEl>
                                        <p:attrNameLst>
                                          <p:attrName>ppt_x</p:attrName>
                                        </p:attrNameLst>
                                      </p:cBhvr>
                                      <p:tavLst>
                                        <p:tav tm="0">
                                          <p:val>
                                            <p:strVal val="#ppt_x-#ppt_w*1.125000"/>
                                          </p:val>
                                        </p:tav>
                                        <p:tav tm="100000">
                                          <p:val>
                                            <p:strVal val="#ppt_x"/>
                                          </p:val>
                                        </p:tav>
                                      </p:tavLst>
                                    </p:anim>
                                    <p:animEffect transition="in" filter="wipe(right)">
                                      <p:cBhvr>
                                        <p:cTn id="52" dur="500"/>
                                        <p:tgtEl>
                                          <p:spTgt spid="9"/>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500"/>
                                        <p:tgtEl>
                                          <p:spTgt spid="12"/>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6000"/>
                            </p:stCondLst>
                            <p:childTnLst>
                              <p:par>
                                <p:cTn id="62" presetID="53" presetClass="entr" presetSubtype="16"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Effect transition="in" filter="fade">
                                      <p:cBhvr>
                                        <p:cTn id="66" dur="500"/>
                                        <p:tgtEl>
                                          <p:spTgt spid="22"/>
                                        </p:tgtEl>
                                      </p:cBhvr>
                                    </p:animEffect>
                                  </p:childTnLst>
                                </p:cTn>
                              </p:par>
                            </p:childTnLst>
                          </p:cTn>
                        </p:par>
                        <p:par>
                          <p:cTn id="67" fill="hold">
                            <p:stCondLst>
                              <p:cond delay="6500"/>
                            </p:stCondLst>
                            <p:childTnLst>
                              <p:par>
                                <p:cTn id="68" presetID="12" presetClass="entr" presetSubtype="8"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p:tgtEl>
                                          <p:spTgt spid="20"/>
                                        </p:tgtEl>
                                        <p:attrNameLst>
                                          <p:attrName>ppt_x</p:attrName>
                                        </p:attrNameLst>
                                      </p:cBhvr>
                                      <p:tavLst>
                                        <p:tav tm="0">
                                          <p:val>
                                            <p:strVal val="#ppt_x-#ppt_w*1.125000"/>
                                          </p:val>
                                        </p:tav>
                                        <p:tav tm="100000">
                                          <p:val>
                                            <p:strVal val="#ppt_x"/>
                                          </p:val>
                                        </p:tav>
                                      </p:tavLst>
                                    </p:anim>
                                    <p:animEffect transition="in" filter="wipe(right)">
                                      <p:cBhvr>
                                        <p:cTn id="71" dur="500"/>
                                        <p:tgtEl>
                                          <p:spTgt spid="20"/>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up)">
                                      <p:cBhvr>
                                        <p:cTn id="7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p:bldP spid="14" grpId="0"/>
      <p:bldP spid="15" grpId="0"/>
      <p:bldP spid="16" grpId="0" animBg="1"/>
      <p:bldP spid="20" grpId="0" animBg="1"/>
      <p:bldP spid="21" grpId="0" animBg="1"/>
      <p:bldP spid="22" grpId="0" animBg="1"/>
      <p:bldP spid="23" grpId="0"/>
      <p:bldP spid="24"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334975" y="1466680"/>
            <a:ext cx="1423932" cy="1432167"/>
            <a:chOff x="3333470" y="1465334"/>
            <a:chExt cx="1425662" cy="1433908"/>
          </a:xfrm>
        </p:grpSpPr>
        <p:sp>
          <p:nvSpPr>
            <p:cNvPr id="7"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solidFill>
              <a:schemeClr val="accent1"/>
            </a:solidFill>
            <a:ln w="25400" cap="flat" cmpd="sng" algn="ctr">
              <a:noFill/>
              <a:prstDash val="solid"/>
            </a:ln>
            <a:effectLst/>
          </p:spPr>
          <p:txBody>
            <a:bodyPr rtlCol="0" anchor="ctr"/>
            <a:lstStyle/>
            <a:p>
              <a:pPr algn="ctr" defTabSz="913261">
                <a:defRPr/>
              </a:pPr>
              <a:endParaRPr lang="zh-CN" altLang="en-US" sz="2397" kern="0">
                <a:solidFill>
                  <a:prstClr val="white"/>
                </a:solidFill>
                <a:latin typeface="微软雅黑" panose="020B0503020204020204" pitchFamily="34" charset="-122"/>
                <a:ea typeface="微软雅黑" panose="020B0503020204020204" pitchFamily="34" charset="-122"/>
              </a:endParaRPr>
            </a:p>
          </p:txBody>
        </p:sp>
        <p:sp>
          <p:nvSpPr>
            <p:cNvPr id="8" name="矩形 7"/>
            <p:cNvSpPr/>
            <p:nvPr/>
          </p:nvSpPr>
          <p:spPr>
            <a:xfrm>
              <a:off x="3419872" y="2022235"/>
              <a:ext cx="1008112" cy="523438"/>
            </a:xfrm>
            <a:prstGeom prst="rect">
              <a:avLst/>
            </a:prstGeom>
          </p:spPr>
          <p:txBody>
            <a:bodyPr wrap="square">
              <a:spAutoFit/>
            </a:bodyPr>
            <a:lstStyle/>
            <a:p>
              <a:pPr algn="ctr" defTabSz="913261">
                <a:defRPr/>
              </a:pPr>
              <a:r>
                <a:rPr lang="zh-CN" altLang="en-US" sz="1399" b="1" kern="0" dirty="0">
                  <a:solidFill>
                    <a:prstClr val="white"/>
                  </a:solidFill>
                  <a:latin typeface="微软雅黑" pitchFamily="34" charset="-122"/>
                  <a:ea typeface="微软雅黑" pitchFamily="34" charset="-122"/>
                </a:rPr>
                <a:t>添加</a:t>
              </a:r>
              <a:endParaRPr lang="en-US" altLang="zh-CN" sz="1399" b="1" kern="0" dirty="0">
                <a:solidFill>
                  <a:prstClr val="white"/>
                </a:solidFill>
                <a:latin typeface="微软雅黑" pitchFamily="34" charset="-122"/>
                <a:ea typeface="微软雅黑" pitchFamily="34" charset="-122"/>
              </a:endParaRPr>
            </a:p>
            <a:p>
              <a:pPr algn="ctr" defTabSz="913261">
                <a:defRPr/>
              </a:pPr>
              <a:r>
                <a:rPr lang="zh-CN" altLang="en-US" sz="1399" b="1" kern="0" dirty="0">
                  <a:solidFill>
                    <a:prstClr val="white"/>
                  </a:solidFill>
                  <a:latin typeface="微软雅黑" pitchFamily="34" charset="-122"/>
                  <a:ea typeface="微软雅黑" pitchFamily="34" charset="-122"/>
                </a:rPr>
                <a:t>文本</a:t>
              </a:r>
              <a:endParaRPr lang="en-US" altLang="zh-CN" sz="1399" b="1" kern="0" dirty="0">
                <a:solidFill>
                  <a:prstClr val="white"/>
                </a:solidFill>
                <a:latin typeface="微软雅黑" pitchFamily="34" charset="-122"/>
                <a:ea typeface="微软雅黑" pitchFamily="34" charset="-122"/>
              </a:endParaRPr>
            </a:p>
          </p:txBody>
        </p:sp>
      </p:grpSp>
      <p:grpSp>
        <p:nvGrpSpPr>
          <p:cNvPr id="9" name="组合 8"/>
          <p:cNvGrpSpPr/>
          <p:nvPr/>
        </p:nvGrpSpPr>
        <p:grpSpPr>
          <a:xfrm>
            <a:off x="3097631" y="2689329"/>
            <a:ext cx="1404657" cy="1390869"/>
            <a:chOff x="3095836" y="2689470"/>
            <a:chExt cx="1406366" cy="1392560"/>
          </a:xfrm>
        </p:grpSpPr>
        <p:sp>
          <p:nvSpPr>
            <p:cNvPr id="10"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solidFill>
              <a:schemeClr val="accent2"/>
            </a:solidFill>
            <a:ln w="25400" cap="flat" cmpd="sng" algn="ctr">
              <a:noFill/>
              <a:prstDash val="solid"/>
            </a:ln>
            <a:effectLst/>
          </p:spPr>
          <p:txBody>
            <a:bodyPr rtlCol="0" anchor="ctr"/>
            <a:lstStyle/>
            <a:p>
              <a:pPr algn="ctr" defTabSz="913261">
                <a:defRPr/>
              </a:pPr>
              <a:endParaRPr lang="zh-CN" altLang="en-US" sz="2397" kern="0">
                <a:solidFill>
                  <a:prstClr val="white"/>
                </a:solidFill>
                <a:latin typeface="微软雅黑" panose="020B0503020204020204" pitchFamily="34" charset="-122"/>
                <a:ea typeface="微软雅黑" panose="020B0503020204020204" pitchFamily="34" charset="-122"/>
              </a:endParaRPr>
            </a:p>
          </p:txBody>
        </p:sp>
        <p:sp>
          <p:nvSpPr>
            <p:cNvPr id="11" name="矩形 10"/>
            <p:cNvSpPr/>
            <p:nvPr/>
          </p:nvSpPr>
          <p:spPr>
            <a:xfrm>
              <a:off x="3419872" y="3210366"/>
              <a:ext cx="1008112" cy="523438"/>
            </a:xfrm>
            <a:prstGeom prst="rect">
              <a:avLst/>
            </a:prstGeom>
          </p:spPr>
          <p:txBody>
            <a:bodyPr wrap="square">
              <a:spAutoFit/>
            </a:bodyPr>
            <a:lstStyle/>
            <a:p>
              <a:pPr algn="ctr" defTabSz="913261">
                <a:defRPr/>
              </a:pPr>
              <a:r>
                <a:rPr lang="zh-CN" altLang="en-US" sz="1399" b="1" kern="0" dirty="0">
                  <a:solidFill>
                    <a:prstClr val="white"/>
                  </a:solidFill>
                  <a:latin typeface="微软雅黑" pitchFamily="34" charset="-122"/>
                  <a:ea typeface="微软雅黑" pitchFamily="34" charset="-122"/>
                </a:rPr>
                <a:t>添加</a:t>
              </a:r>
              <a:endParaRPr lang="en-US" altLang="zh-CN" sz="1399" b="1" kern="0" dirty="0">
                <a:solidFill>
                  <a:prstClr val="white"/>
                </a:solidFill>
                <a:latin typeface="微软雅黑" pitchFamily="34" charset="-122"/>
                <a:ea typeface="微软雅黑" pitchFamily="34" charset="-122"/>
              </a:endParaRPr>
            </a:p>
            <a:p>
              <a:pPr algn="ctr" defTabSz="913261">
                <a:defRPr/>
              </a:pPr>
              <a:r>
                <a:rPr lang="zh-CN" altLang="en-US" sz="1399" b="1" kern="0" dirty="0">
                  <a:solidFill>
                    <a:prstClr val="white"/>
                  </a:solidFill>
                  <a:latin typeface="微软雅黑" pitchFamily="34" charset="-122"/>
                  <a:ea typeface="微软雅黑" pitchFamily="34" charset="-122"/>
                </a:rPr>
                <a:t>文本</a:t>
              </a:r>
              <a:endParaRPr lang="en-US" altLang="zh-CN" sz="1399" b="1" kern="0" dirty="0">
                <a:solidFill>
                  <a:prstClr val="white"/>
                </a:solidFill>
                <a:latin typeface="微软雅黑" pitchFamily="34" charset="-122"/>
                <a:ea typeface="微软雅黑" pitchFamily="34" charset="-122"/>
              </a:endParaRPr>
            </a:p>
          </p:txBody>
        </p:sp>
      </p:grpSp>
      <p:grpSp>
        <p:nvGrpSpPr>
          <p:cNvPr id="12" name="组合 11"/>
          <p:cNvGrpSpPr/>
          <p:nvPr/>
        </p:nvGrpSpPr>
        <p:grpSpPr>
          <a:xfrm>
            <a:off x="4519457" y="1731533"/>
            <a:ext cx="1383073" cy="1406762"/>
            <a:chOff x="4519392" y="1730510"/>
            <a:chExt cx="1384756" cy="1408472"/>
          </a:xfrm>
        </p:grpSpPr>
        <p:sp>
          <p:nvSpPr>
            <p:cNvPr id="13"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solidFill>
              <a:schemeClr val="accent2"/>
            </a:solidFill>
            <a:ln w="25400" cap="flat" cmpd="sng" algn="ctr">
              <a:noFill/>
              <a:prstDash val="solid"/>
            </a:ln>
            <a:effectLst/>
          </p:spPr>
          <p:txBody>
            <a:bodyPr rtlCol="0" anchor="ctr"/>
            <a:lstStyle/>
            <a:p>
              <a:pPr algn="ctr" defTabSz="913261">
                <a:defRPr/>
              </a:pPr>
              <a:endParaRPr lang="zh-CN" altLang="en-US" sz="2397" kern="0">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4608004" y="2022234"/>
              <a:ext cx="1008112" cy="523438"/>
            </a:xfrm>
            <a:prstGeom prst="rect">
              <a:avLst/>
            </a:prstGeom>
          </p:spPr>
          <p:txBody>
            <a:bodyPr wrap="square">
              <a:spAutoFit/>
            </a:bodyPr>
            <a:lstStyle/>
            <a:p>
              <a:pPr algn="ctr" defTabSz="913261">
                <a:defRPr/>
              </a:pPr>
              <a:r>
                <a:rPr lang="zh-CN" altLang="en-US" sz="1399" b="1" kern="0" dirty="0">
                  <a:solidFill>
                    <a:prstClr val="white"/>
                  </a:solidFill>
                  <a:latin typeface="微软雅黑" pitchFamily="34" charset="-122"/>
                  <a:ea typeface="微软雅黑" pitchFamily="34" charset="-122"/>
                </a:rPr>
                <a:t>添加</a:t>
              </a:r>
              <a:endParaRPr lang="en-US" altLang="zh-CN" sz="1399" b="1" kern="0" dirty="0">
                <a:solidFill>
                  <a:prstClr val="white"/>
                </a:solidFill>
                <a:latin typeface="微软雅黑" pitchFamily="34" charset="-122"/>
                <a:ea typeface="微软雅黑" pitchFamily="34" charset="-122"/>
              </a:endParaRPr>
            </a:p>
            <a:p>
              <a:pPr algn="ctr" defTabSz="913261">
                <a:defRPr/>
              </a:pPr>
              <a:r>
                <a:rPr lang="zh-CN" altLang="en-US" sz="1399" b="1" kern="0" dirty="0">
                  <a:solidFill>
                    <a:prstClr val="white"/>
                  </a:solidFill>
                  <a:latin typeface="微软雅黑" pitchFamily="34" charset="-122"/>
                  <a:ea typeface="微软雅黑" pitchFamily="34" charset="-122"/>
                </a:rPr>
                <a:t>文本</a:t>
              </a:r>
              <a:endParaRPr lang="en-US" altLang="zh-CN" sz="1399" b="1" kern="0" dirty="0">
                <a:solidFill>
                  <a:prstClr val="white"/>
                </a:solidFill>
                <a:latin typeface="微软雅黑" pitchFamily="34" charset="-122"/>
                <a:ea typeface="微软雅黑" pitchFamily="34" charset="-122"/>
              </a:endParaRPr>
            </a:p>
          </p:txBody>
        </p:sp>
      </p:grpSp>
      <p:grpSp>
        <p:nvGrpSpPr>
          <p:cNvPr id="17" name="组合 16"/>
          <p:cNvGrpSpPr/>
          <p:nvPr/>
        </p:nvGrpSpPr>
        <p:grpSpPr>
          <a:xfrm>
            <a:off x="4280012" y="2912883"/>
            <a:ext cx="1400065" cy="1384961"/>
            <a:chOff x="4279652" y="2913298"/>
            <a:chExt cx="1401767" cy="1386644"/>
          </a:xfrm>
        </p:grpSpPr>
        <p:sp>
          <p:nvSpPr>
            <p:cNvPr id="19"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solidFill>
              <a:schemeClr val="accent1"/>
            </a:solidFill>
            <a:ln w="25400" cap="flat" cmpd="sng" algn="ctr">
              <a:noFill/>
              <a:prstDash val="solid"/>
            </a:ln>
            <a:effectLst/>
          </p:spPr>
          <p:txBody>
            <a:bodyPr rtlCol="0" anchor="ctr"/>
            <a:lstStyle/>
            <a:p>
              <a:pPr algn="ctr" defTabSz="913261">
                <a:defRPr/>
              </a:pPr>
              <a:endParaRPr lang="zh-CN" altLang="en-US" sz="2397" kern="0">
                <a:solidFill>
                  <a:prstClr val="white"/>
                </a:solidFill>
                <a:latin typeface="微软雅黑" panose="020B0503020204020204" pitchFamily="34" charset="-122"/>
                <a:ea typeface="微软雅黑" panose="020B0503020204020204" pitchFamily="34" charset="-122"/>
              </a:endParaRPr>
            </a:p>
          </p:txBody>
        </p:sp>
        <p:sp>
          <p:nvSpPr>
            <p:cNvPr id="20" name="矩形 19"/>
            <p:cNvSpPr/>
            <p:nvPr/>
          </p:nvSpPr>
          <p:spPr>
            <a:xfrm>
              <a:off x="4608004" y="3210366"/>
              <a:ext cx="1008112" cy="523438"/>
            </a:xfrm>
            <a:prstGeom prst="rect">
              <a:avLst/>
            </a:prstGeom>
          </p:spPr>
          <p:txBody>
            <a:bodyPr wrap="square">
              <a:spAutoFit/>
            </a:bodyPr>
            <a:lstStyle/>
            <a:p>
              <a:pPr algn="ctr" defTabSz="913261">
                <a:defRPr/>
              </a:pPr>
              <a:r>
                <a:rPr lang="zh-CN" altLang="en-US" sz="1399" b="1" kern="0" dirty="0">
                  <a:solidFill>
                    <a:prstClr val="white"/>
                  </a:solidFill>
                  <a:latin typeface="微软雅黑" pitchFamily="34" charset="-122"/>
                  <a:ea typeface="微软雅黑" pitchFamily="34" charset="-122"/>
                </a:rPr>
                <a:t>添加</a:t>
              </a:r>
              <a:endParaRPr lang="en-US" altLang="zh-CN" sz="1399" b="1" kern="0" dirty="0">
                <a:solidFill>
                  <a:prstClr val="white"/>
                </a:solidFill>
                <a:latin typeface="微软雅黑" pitchFamily="34" charset="-122"/>
                <a:ea typeface="微软雅黑" pitchFamily="34" charset="-122"/>
              </a:endParaRPr>
            </a:p>
            <a:p>
              <a:pPr algn="ctr" defTabSz="913261">
                <a:defRPr/>
              </a:pPr>
              <a:r>
                <a:rPr lang="zh-CN" altLang="en-US" sz="1399" b="1" kern="0" dirty="0">
                  <a:solidFill>
                    <a:prstClr val="white"/>
                  </a:solidFill>
                  <a:latin typeface="微软雅黑" pitchFamily="34" charset="-122"/>
                  <a:ea typeface="微软雅黑" pitchFamily="34" charset="-122"/>
                </a:rPr>
                <a:t>文本</a:t>
              </a:r>
              <a:endParaRPr lang="en-US" altLang="zh-CN" sz="1399" b="1" kern="0" dirty="0">
                <a:solidFill>
                  <a:prstClr val="white"/>
                </a:solidFill>
                <a:latin typeface="微软雅黑" pitchFamily="34" charset="-122"/>
                <a:ea typeface="微软雅黑" pitchFamily="34" charset="-122"/>
              </a:endParaRPr>
            </a:p>
          </p:txBody>
        </p:sp>
      </p:grpSp>
      <p:sp>
        <p:nvSpPr>
          <p:cNvPr id="21" name="矩形 20"/>
          <p:cNvSpPr/>
          <p:nvPr/>
        </p:nvSpPr>
        <p:spPr>
          <a:xfrm>
            <a:off x="1047894" y="1819740"/>
            <a:ext cx="1935672" cy="307553"/>
          </a:xfrm>
          <a:prstGeom prst="rect">
            <a:avLst/>
          </a:prstGeom>
        </p:spPr>
        <p:txBody>
          <a:bodyPr wrap="square">
            <a:spAutoFit/>
          </a:bodyPr>
          <a:lstStyle/>
          <a:p>
            <a:pPr defTabSz="913261"/>
            <a:r>
              <a:rPr lang="en-US" altLang="zh-CN" sz="1399" b="1" dirty="0">
                <a:solidFill>
                  <a:schemeClr val="tx2"/>
                </a:solidFill>
                <a:latin typeface="微软雅黑" pitchFamily="34" charset="-122"/>
                <a:ea typeface="微软雅黑" pitchFamily="34" charset="-122"/>
              </a:rPr>
              <a:t>01.</a:t>
            </a:r>
            <a:r>
              <a:rPr lang="zh-CN" altLang="en-US" sz="1399" b="1" dirty="0">
                <a:solidFill>
                  <a:schemeClr val="tx2"/>
                </a:solidFill>
                <a:latin typeface="微软雅黑" pitchFamily="34" charset="-122"/>
                <a:ea typeface="微软雅黑" pitchFamily="34" charset="-122"/>
              </a:rPr>
              <a:t>点击添加文字说明</a:t>
            </a:r>
            <a:endParaRPr lang="en-US" altLang="zh-CN" sz="1399" b="1" dirty="0">
              <a:solidFill>
                <a:schemeClr val="tx2"/>
              </a:solidFill>
              <a:latin typeface="微软雅黑" pitchFamily="34" charset="-122"/>
              <a:ea typeface="微软雅黑" pitchFamily="34" charset="-122"/>
            </a:endParaRPr>
          </a:p>
        </p:txBody>
      </p:sp>
      <p:sp>
        <p:nvSpPr>
          <p:cNvPr id="22" name="TextBox 19"/>
          <p:cNvSpPr txBox="1"/>
          <p:nvPr/>
        </p:nvSpPr>
        <p:spPr>
          <a:xfrm>
            <a:off x="1047897" y="2141641"/>
            <a:ext cx="1935670" cy="751705"/>
          </a:xfrm>
          <a:prstGeom prst="rect">
            <a:avLst/>
          </a:prstGeom>
          <a:noFill/>
        </p:spPr>
        <p:txBody>
          <a:bodyPr wrap="square" rtlCol="0">
            <a:spAutoFit/>
          </a:bodyPr>
          <a:lstStyle/>
          <a:p>
            <a:pPr defTabSz="913261">
              <a:lnSpc>
                <a:spcPct val="130000"/>
              </a:lnSpc>
              <a:spcBef>
                <a:spcPts val="599"/>
              </a:spcBef>
              <a:defRPr/>
            </a:pPr>
            <a:r>
              <a:rPr lang="zh-CN" altLang="en-US" sz="1099" kern="0" dirty="0">
                <a:solidFill>
                  <a:schemeClr val="tx2"/>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
        <p:nvSpPr>
          <p:cNvPr id="23" name="矩形 22"/>
          <p:cNvSpPr/>
          <p:nvPr/>
        </p:nvSpPr>
        <p:spPr>
          <a:xfrm>
            <a:off x="1047894" y="3026740"/>
            <a:ext cx="1935672" cy="307553"/>
          </a:xfrm>
          <a:prstGeom prst="rect">
            <a:avLst/>
          </a:prstGeom>
        </p:spPr>
        <p:txBody>
          <a:bodyPr wrap="square">
            <a:spAutoFit/>
          </a:bodyPr>
          <a:lstStyle/>
          <a:p>
            <a:pPr defTabSz="913261"/>
            <a:r>
              <a:rPr lang="en-US" altLang="zh-CN" sz="1399" b="1" dirty="0">
                <a:solidFill>
                  <a:schemeClr val="tx2"/>
                </a:solidFill>
                <a:latin typeface="微软雅黑" pitchFamily="34" charset="-122"/>
                <a:ea typeface="微软雅黑" pitchFamily="34" charset="-122"/>
              </a:rPr>
              <a:t>02.</a:t>
            </a:r>
            <a:r>
              <a:rPr lang="zh-CN" altLang="en-US" sz="1399" b="1" dirty="0">
                <a:solidFill>
                  <a:schemeClr val="tx2"/>
                </a:solidFill>
                <a:latin typeface="微软雅黑" pitchFamily="34" charset="-122"/>
                <a:ea typeface="微软雅黑" pitchFamily="34" charset="-122"/>
              </a:rPr>
              <a:t>点击添加文字说明</a:t>
            </a:r>
            <a:endParaRPr lang="en-US" altLang="zh-CN" sz="1399" b="1" dirty="0">
              <a:solidFill>
                <a:schemeClr val="tx2"/>
              </a:solidFill>
              <a:latin typeface="微软雅黑" pitchFamily="34" charset="-122"/>
              <a:ea typeface="微软雅黑" pitchFamily="34" charset="-122"/>
            </a:endParaRPr>
          </a:p>
        </p:txBody>
      </p:sp>
      <p:sp>
        <p:nvSpPr>
          <p:cNvPr id="24" name="TextBox 27"/>
          <p:cNvSpPr txBox="1"/>
          <p:nvPr/>
        </p:nvSpPr>
        <p:spPr>
          <a:xfrm>
            <a:off x="1047897" y="3348640"/>
            <a:ext cx="1935670" cy="751705"/>
          </a:xfrm>
          <a:prstGeom prst="rect">
            <a:avLst/>
          </a:prstGeom>
          <a:noFill/>
        </p:spPr>
        <p:txBody>
          <a:bodyPr wrap="square" rtlCol="0">
            <a:spAutoFit/>
          </a:bodyPr>
          <a:lstStyle/>
          <a:p>
            <a:pPr defTabSz="913261">
              <a:lnSpc>
                <a:spcPct val="130000"/>
              </a:lnSpc>
              <a:spcBef>
                <a:spcPts val="599"/>
              </a:spcBef>
              <a:defRPr/>
            </a:pPr>
            <a:r>
              <a:rPr lang="zh-CN" altLang="en-US" sz="1099" kern="0" dirty="0">
                <a:solidFill>
                  <a:schemeClr val="tx2"/>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
        <p:nvSpPr>
          <p:cNvPr id="25" name="矩形 24"/>
          <p:cNvSpPr/>
          <p:nvPr/>
        </p:nvSpPr>
        <p:spPr>
          <a:xfrm>
            <a:off x="6154253" y="1819740"/>
            <a:ext cx="1935672" cy="307553"/>
          </a:xfrm>
          <a:prstGeom prst="rect">
            <a:avLst/>
          </a:prstGeom>
        </p:spPr>
        <p:txBody>
          <a:bodyPr wrap="square">
            <a:spAutoFit/>
          </a:bodyPr>
          <a:lstStyle/>
          <a:p>
            <a:pPr defTabSz="913261"/>
            <a:r>
              <a:rPr lang="en-US" altLang="zh-CN" sz="1399" b="1" dirty="0">
                <a:solidFill>
                  <a:schemeClr val="tx2"/>
                </a:solidFill>
                <a:latin typeface="微软雅黑" pitchFamily="34" charset="-122"/>
                <a:ea typeface="微软雅黑" pitchFamily="34" charset="-122"/>
              </a:rPr>
              <a:t>03.</a:t>
            </a:r>
            <a:r>
              <a:rPr lang="zh-CN" altLang="en-US" sz="1399" b="1" dirty="0">
                <a:solidFill>
                  <a:schemeClr val="tx2"/>
                </a:solidFill>
                <a:latin typeface="微软雅黑" pitchFamily="34" charset="-122"/>
                <a:ea typeface="微软雅黑" pitchFamily="34" charset="-122"/>
              </a:rPr>
              <a:t>点击添加文字说明</a:t>
            </a:r>
            <a:endParaRPr lang="en-US" altLang="zh-CN" sz="1399" b="1" dirty="0">
              <a:solidFill>
                <a:schemeClr val="tx2"/>
              </a:solidFill>
              <a:latin typeface="微软雅黑" pitchFamily="34" charset="-122"/>
              <a:ea typeface="微软雅黑" pitchFamily="34" charset="-122"/>
            </a:endParaRPr>
          </a:p>
        </p:txBody>
      </p:sp>
      <p:sp>
        <p:nvSpPr>
          <p:cNvPr id="26" name="TextBox 29"/>
          <p:cNvSpPr txBox="1"/>
          <p:nvPr/>
        </p:nvSpPr>
        <p:spPr>
          <a:xfrm>
            <a:off x="6154255" y="2141641"/>
            <a:ext cx="1935670" cy="751705"/>
          </a:xfrm>
          <a:prstGeom prst="rect">
            <a:avLst/>
          </a:prstGeom>
          <a:noFill/>
        </p:spPr>
        <p:txBody>
          <a:bodyPr wrap="square" rtlCol="0">
            <a:spAutoFit/>
          </a:bodyPr>
          <a:lstStyle/>
          <a:p>
            <a:pPr defTabSz="913261">
              <a:lnSpc>
                <a:spcPct val="130000"/>
              </a:lnSpc>
              <a:spcBef>
                <a:spcPts val="599"/>
              </a:spcBef>
              <a:defRPr/>
            </a:pPr>
            <a:r>
              <a:rPr lang="zh-CN" altLang="en-US" sz="1099" kern="0" dirty="0">
                <a:solidFill>
                  <a:schemeClr val="tx2"/>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
        <p:nvSpPr>
          <p:cNvPr id="27" name="矩形 26"/>
          <p:cNvSpPr/>
          <p:nvPr/>
        </p:nvSpPr>
        <p:spPr>
          <a:xfrm>
            <a:off x="6154253" y="3026740"/>
            <a:ext cx="1935672" cy="307553"/>
          </a:xfrm>
          <a:prstGeom prst="rect">
            <a:avLst/>
          </a:prstGeom>
        </p:spPr>
        <p:txBody>
          <a:bodyPr wrap="square">
            <a:spAutoFit/>
          </a:bodyPr>
          <a:lstStyle/>
          <a:p>
            <a:pPr defTabSz="913261"/>
            <a:r>
              <a:rPr lang="en-US" altLang="zh-CN" sz="1399" b="1" dirty="0">
                <a:solidFill>
                  <a:schemeClr val="tx2"/>
                </a:solidFill>
                <a:latin typeface="微软雅黑" pitchFamily="34" charset="-122"/>
                <a:ea typeface="微软雅黑" pitchFamily="34" charset="-122"/>
              </a:rPr>
              <a:t>04.</a:t>
            </a:r>
            <a:r>
              <a:rPr lang="zh-CN" altLang="en-US" sz="1399" b="1" dirty="0">
                <a:solidFill>
                  <a:schemeClr val="tx2"/>
                </a:solidFill>
                <a:latin typeface="微软雅黑" pitchFamily="34" charset="-122"/>
                <a:ea typeface="微软雅黑" pitchFamily="34" charset="-122"/>
              </a:rPr>
              <a:t>点击添加文字说明</a:t>
            </a:r>
            <a:endParaRPr lang="en-US" altLang="zh-CN" sz="1399" b="1" dirty="0">
              <a:solidFill>
                <a:schemeClr val="tx2"/>
              </a:solidFill>
              <a:latin typeface="微软雅黑" pitchFamily="34" charset="-122"/>
              <a:ea typeface="微软雅黑" pitchFamily="34" charset="-122"/>
            </a:endParaRPr>
          </a:p>
        </p:txBody>
      </p:sp>
      <p:sp>
        <p:nvSpPr>
          <p:cNvPr id="28" name="TextBox 31"/>
          <p:cNvSpPr txBox="1"/>
          <p:nvPr/>
        </p:nvSpPr>
        <p:spPr>
          <a:xfrm>
            <a:off x="6154255" y="3348640"/>
            <a:ext cx="1935670" cy="751705"/>
          </a:xfrm>
          <a:prstGeom prst="rect">
            <a:avLst/>
          </a:prstGeom>
          <a:noFill/>
        </p:spPr>
        <p:txBody>
          <a:bodyPr wrap="square" rtlCol="0">
            <a:spAutoFit/>
          </a:bodyPr>
          <a:lstStyle/>
          <a:p>
            <a:pPr defTabSz="913261">
              <a:lnSpc>
                <a:spcPct val="130000"/>
              </a:lnSpc>
              <a:spcBef>
                <a:spcPts val="599"/>
              </a:spcBef>
              <a:defRPr/>
            </a:pPr>
            <a:r>
              <a:rPr lang="zh-CN" altLang="en-US" sz="1099" kern="0" dirty="0">
                <a:solidFill>
                  <a:schemeClr val="tx2"/>
                </a:solidFill>
                <a:latin typeface="微软雅黑" panose="020B0503020204020204" pitchFamily="34" charset="-122"/>
                <a:ea typeface="微软雅黑" panose="020B0503020204020204" pitchFamily="34" charset="-122"/>
              </a:rPr>
              <a:t>点击此处添加文本内容点击此处添加文本内容点击此处添加文本内容</a:t>
            </a:r>
          </a:p>
        </p:txBody>
      </p:sp>
      <p:sp>
        <p:nvSpPr>
          <p:cNvPr id="30"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31" name="文本框 30"/>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32" name="直接连接符 31"/>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83907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75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1250"/>
                            </p:stCondLst>
                            <p:childTnLst>
                              <p:par>
                                <p:cTn id="18" presetID="17" presetClass="entr" presetSubtype="1" fill="hold" grpId="0" nodeType="afterEffect">
                                  <p:stCondLst>
                                    <p:cond delay="0"/>
                                  </p:stCondLst>
                                  <p:iterate type="lt">
                                    <p:tmPct val="10000"/>
                                  </p:iterate>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ppt_x</p:attrName>
                                        </p:attrNameLst>
                                      </p:cBhvr>
                                      <p:tavLst>
                                        <p:tav tm="0">
                                          <p:val>
                                            <p:strVal val="#ppt_x"/>
                                          </p:val>
                                        </p:tav>
                                        <p:tav tm="100000">
                                          <p:val>
                                            <p:strVal val="#ppt_x"/>
                                          </p:val>
                                        </p:tav>
                                      </p:tavLst>
                                    </p:anim>
                                    <p:anim calcmode="lin" valueType="num">
                                      <p:cBhvr>
                                        <p:cTn id="21" dur="500" fill="hold"/>
                                        <p:tgtEl>
                                          <p:spTgt spid="21"/>
                                        </p:tgtEl>
                                        <p:attrNameLst>
                                          <p:attrName>ppt_y</p:attrName>
                                        </p:attrNameLst>
                                      </p:cBhvr>
                                      <p:tavLst>
                                        <p:tav tm="0">
                                          <p:val>
                                            <p:strVal val="#ppt_y-#ppt_h/2"/>
                                          </p:val>
                                        </p:tav>
                                        <p:tav tm="100000">
                                          <p:val>
                                            <p:strVal val="#ppt_y"/>
                                          </p:val>
                                        </p:tav>
                                      </p:tavLst>
                                    </p:anim>
                                    <p:anim calcmode="lin" valueType="num">
                                      <p:cBhvr>
                                        <p:cTn id="22" dur="500" fill="hold"/>
                                        <p:tgtEl>
                                          <p:spTgt spid="21"/>
                                        </p:tgtEl>
                                        <p:attrNameLst>
                                          <p:attrName>ppt_w</p:attrName>
                                        </p:attrNameLst>
                                      </p:cBhvr>
                                      <p:tavLst>
                                        <p:tav tm="0">
                                          <p:val>
                                            <p:strVal val="#ppt_w"/>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2750"/>
                            </p:stCondLst>
                            <p:childTnLst>
                              <p:par>
                                <p:cTn id="29" presetID="17" presetClass="entr" presetSubtype="1" fill="hold" grpId="0" nodeType="afterEffect">
                                  <p:stCondLst>
                                    <p:cond delay="0"/>
                                  </p:stCondLst>
                                  <p:iterate type="lt">
                                    <p:tmPct val="10000"/>
                                  </p:iterate>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ppt_x</p:attrName>
                                        </p:attrNameLst>
                                      </p:cBhvr>
                                      <p:tavLst>
                                        <p:tav tm="0">
                                          <p:val>
                                            <p:strVal val="#ppt_x"/>
                                          </p:val>
                                        </p:tav>
                                        <p:tav tm="100000">
                                          <p:val>
                                            <p:strVal val="#ppt_x"/>
                                          </p:val>
                                        </p:tav>
                                      </p:tavLst>
                                    </p:anim>
                                    <p:anim calcmode="lin" valueType="num">
                                      <p:cBhvr>
                                        <p:cTn id="32" dur="500" fill="hold"/>
                                        <p:tgtEl>
                                          <p:spTgt spid="23"/>
                                        </p:tgtEl>
                                        <p:attrNameLst>
                                          <p:attrName>ppt_y</p:attrName>
                                        </p:attrNameLst>
                                      </p:cBhvr>
                                      <p:tavLst>
                                        <p:tav tm="0">
                                          <p:val>
                                            <p:strVal val="#ppt_y-#ppt_h/2"/>
                                          </p:val>
                                        </p:tav>
                                        <p:tav tm="100000">
                                          <p:val>
                                            <p:strVal val="#ppt_y"/>
                                          </p:val>
                                        </p:tav>
                                      </p:tavLst>
                                    </p:anim>
                                    <p:anim calcmode="lin" valueType="num">
                                      <p:cBhvr>
                                        <p:cTn id="33" dur="500" fill="hold"/>
                                        <p:tgtEl>
                                          <p:spTgt spid="23"/>
                                        </p:tgtEl>
                                        <p:attrNameLst>
                                          <p:attrName>ppt_w</p:attrName>
                                        </p:attrNameLst>
                                      </p:cBhvr>
                                      <p:tavLst>
                                        <p:tav tm="0">
                                          <p:val>
                                            <p:strVal val="#ppt_w"/>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childTnLst>
                          </p:cTn>
                        </p:par>
                        <p:par>
                          <p:cTn id="39" fill="hold">
                            <p:stCondLst>
                              <p:cond delay="4250"/>
                            </p:stCondLst>
                            <p:childTnLst>
                              <p:par>
                                <p:cTn id="40" presetID="17" presetClass="entr" presetSubtype="1" fill="hold" grpId="0" nodeType="afterEffect">
                                  <p:stCondLst>
                                    <p:cond delay="0"/>
                                  </p:stCondLst>
                                  <p:iterate type="lt">
                                    <p:tmPct val="10000"/>
                                  </p:iterate>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ppt_x</p:attrName>
                                        </p:attrNameLst>
                                      </p:cBhvr>
                                      <p:tavLst>
                                        <p:tav tm="0">
                                          <p:val>
                                            <p:strVal val="#ppt_x"/>
                                          </p:val>
                                        </p:tav>
                                        <p:tav tm="100000">
                                          <p:val>
                                            <p:strVal val="#ppt_x"/>
                                          </p:val>
                                        </p:tav>
                                      </p:tavLst>
                                    </p:anim>
                                    <p:anim calcmode="lin" valueType="num">
                                      <p:cBhvr>
                                        <p:cTn id="43" dur="500" fill="hold"/>
                                        <p:tgtEl>
                                          <p:spTgt spid="25"/>
                                        </p:tgtEl>
                                        <p:attrNameLst>
                                          <p:attrName>ppt_y</p:attrName>
                                        </p:attrNameLst>
                                      </p:cBhvr>
                                      <p:tavLst>
                                        <p:tav tm="0">
                                          <p:val>
                                            <p:strVal val="#ppt_y-#ppt_h/2"/>
                                          </p:val>
                                        </p:tav>
                                        <p:tav tm="100000">
                                          <p:val>
                                            <p:strVal val="#ppt_y"/>
                                          </p:val>
                                        </p:tav>
                                      </p:tavLst>
                                    </p:anim>
                                    <p:anim calcmode="lin" valueType="num">
                                      <p:cBhvr>
                                        <p:cTn id="44" dur="500" fill="hold"/>
                                        <p:tgtEl>
                                          <p:spTgt spid="25"/>
                                        </p:tgtEl>
                                        <p:attrNameLst>
                                          <p:attrName>ppt_w</p:attrName>
                                        </p:attrNameLst>
                                      </p:cBhvr>
                                      <p:tavLst>
                                        <p:tav tm="0">
                                          <p:val>
                                            <p:strVal val="#ppt_w"/>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par>
                          <p:cTn id="50" fill="hold">
                            <p:stCondLst>
                              <p:cond delay="5750"/>
                            </p:stCondLst>
                            <p:childTnLst>
                              <p:par>
                                <p:cTn id="51" presetID="17" presetClass="entr" presetSubtype="1" fill="hold" grpId="0" nodeType="afterEffect">
                                  <p:stCondLst>
                                    <p:cond delay="0"/>
                                  </p:stCondLst>
                                  <p:iterate type="lt">
                                    <p:tmPct val="10000"/>
                                  </p:iterate>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ppt_x</p:attrName>
                                        </p:attrNameLst>
                                      </p:cBhvr>
                                      <p:tavLst>
                                        <p:tav tm="0">
                                          <p:val>
                                            <p:strVal val="#ppt_x"/>
                                          </p:val>
                                        </p:tav>
                                        <p:tav tm="100000">
                                          <p:val>
                                            <p:strVal val="#ppt_x"/>
                                          </p:val>
                                        </p:tav>
                                      </p:tavLst>
                                    </p:anim>
                                    <p:anim calcmode="lin" valueType="num">
                                      <p:cBhvr>
                                        <p:cTn id="54" dur="500" fill="hold"/>
                                        <p:tgtEl>
                                          <p:spTgt spid="27"/>
                                        </p:tgtEl>
                                        <p:attrNameLst>
                                          <p:attrName>ppt_y</p:attrName>
                                        </p:attrNameLst>
                                      </p:cBhvr>
                                      <p:tavLst>
                                        <p:tav tm="0">
                                          <p:val>
                                            <p:strVal val="#ppt_y-#ppt_h/2"/>
                                          </p:val>
                                        </p:tav>
                                        <p:tav tm="100000">
                                          <p:val>
                                            <p:strVal val="#ppt_y"/>
                                          </p:val>
                                        </p:tav>
                                      </p:tavLst>
                                    </p:anim>
                                    <p:anim calcmode="lin" valueType="num">
                                      <p:cBhvr>
                                        <p:cTn id="55" dur="500" fill="hold"/>
                                        <p:tgtEl>
                                          <p:spTgt spid="27"/>
                                        </p:tgtEl>
                                        <p:attrNameLst>
                                          <p:attrName>ppt_w</p:attrName>
                                        </p:attrNameLst>
                                      </p:cBhvr>
                                      <p:tavLst>
                                        <p:tav tm="0">
                                          <p:val>
                                            <p:strVal val="#ppt_w"/>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childTnLst>
                                </p:cTn>
                              </p:par>
                            </p:childTnLst>
                          </p:cTn>
                        </p:par>
                        <p:par>
                          <p:cTn id="57" fill="hold">
                            <p:stCondLst>
                              <p:cond delay="6750"/>
                            </p:stCondLst>
                            <p:childTnLst>
                              <p:par>
                                <p:cTn id="58" presetID="10" presetClass="entr" presetSubtype="0" fill="hold" grpId="0" nodeType="after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그룹 7"/>
          <p:cNvGrpSpPr/>
          <p:nvPr/>
        </p:nvGrpSpPr>
        <p:grpSpPr>
          <a:xfrm>
            <a:off x="1934563" y="3181753"/>
            <a:ext cx="5648056" cy="1046181"/>
            <a:chOff x="-3854384" y="2708920"/>
            <a:chExt cx="6986224" cy="1294048"/>
          </a:xfrm>
        </p:grpSpPr>
        <p:sp>
          <p:nvSpPr>
            <p:cNvPr id="75" name="한쪽 모서리가 잘린 사각형 8"/>
            <p:cNvSpPr/>
            <p:nvPr/>
          </p:nvSpPr>
          <p:spPr>
            <a:xfrm>
              <a:off x="-3854384" y="2708920"/>
              <a:ext cx="6986224" cy="1294048"/>
            </a:xfrm>
            <a:prstGeom prst="snip1Rect">
              <a:avLst>
                <a:gd name="adj" fmla="val 12326"/>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6" name="직각 삼각형 9"/>
            <p:cNvSpPr/>
            <p:nvPr/>
          </p:nvSpPr>
          <p:spPr>
            <a:xfrm>
              <a:off x="2987824" y="2708920"/>
              <a:ext cx="144016" cy="144016"/>
            </a:xfrm>
            <a:prstGeom prst="r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pSp>
        <p:nvGrpSpPr>
          <p:cNvPr id="77" name="그룹 10"/>
          <p:cNvGrpSpPr/>
          <p:nvPr/>
        </p:nvGrpSpPr>
        <p:grpSpPr>
          <a:xfrm>
            <a:off x="1934563" y="1378447"/>
            <a:ext cx="5648056" cy="1046181"/>
            <a:chOff x="-3854384" y="2708920"/>
            <a:chExt cx="6986224" cy="1294048"/>
          </a:xfrm>
        </p:grpSpPr>
        <p:sp>
          <p:nvSpPr>
            <p:cNvPr id="78" name="한쪽 모서리가 잘린 사각형 11"/>
            <p:cNvSpPr/>
            <p:nvPr/>
          </p:nvSpPr>
          <p:spPr>
            <a:xfrm>
              <a:off x="-3854384" y="2708920"/>
              <a:ext cx="6986224" cy="1294048"/>
            </a:xfrm>
            <a:prstGeom prst="snip1Rect">
              <a:avLst>
                <a:gd name="adj" fmla="val 1232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9" name="직각 삼각형 12"/>
            <p:cNvSpPr/>
            <p:nvPr/>
          </p:nvSpPr>
          <p:spPr>
            <a:xfrm>
              <a:off x="2987824" y="2708920"/>
              <a:ext cx="144016" cy="144016"/>
            </a:xfrm>
            <a:prstGeom prst="rtTriangl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aphicFrame>
        <p:nvGraphicFramePr>
          <p:cNvPr id="80" name="차트 13"/>
          <p:cNvGraphicFramePr/>
          <p:nvPr>
            <p:extLst/>
          </p:nvPr>
        </p:nvGraphicFramePr>
        <p:xfrm>
          <a:off x="2416816" y="1401543"/>
          <a:ext cx="5096497" cy="99999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1" name="차트 14"/>
          <p:cNvGraphicFramePr/>
          <p:nvPr>
            <p:extLst/>
          </p:nvPr>
        </p:nvGraphicFramePr>
        <p:xfrm>
          <a:off x="2416816" y="3204848"/>
          <a:ext cx="5096497" cy="999991"/>
        </p:xfrm>
        <a:graphic>
          <a:graphicData uri="http://schemas.openxmlformats.org/drawingml/2006/chart">
            <c:chart xmlns:c="http://schemas.openxmlformats.org/drawingml/2006/chart" xmlns:r="http://schemas.openxmlformats.org/officeDocument/2006/relationships" r:id="rId4"/>
          </a:graphicData>
        </a:graphic>
      </p:graphicFrame>
      <p:grpSp>
        <p:nvGrpSpPr>
          <p:cNvPr id="82" name="그룹 15"/>
          <p:cNvGrpSpPr/>
          <p:nvPr/>
        </p:nvGrpSpPr>
        <p:grpSpPr>
          <a:xfrm>
            <a:off x="1934563" y="947137"/>
            <a:ext cx="4249718" cy="308531"/>
            <a:chOff x="5982005" y="2113355"/>
            <a:chExt cx="2223696" cy="381629"/>
          </a:xfrm>
        </p:grpSpPr>
        <p:sp>
          <p:nvSpPr>
            <p:cNvPr id="83"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050" b="1" dirty="0" smtClean="0">
                  <a:solidFill>
                    <a:schemeClr val="tx2"/>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b="1" dirty="0">
                <a:solidFill>
                  <a:schemeClr val="tx2"/>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4" name="Rectangle 3"/>
            <p:cNvSpPr txBox="1">
              <a:spLocks noChangeArrowheads="1"/>
            </p:cNvSpPr>
            <p:nvPr/>
          </p:nvSpPr>
          <p:spPr bwMode="auto">
            <a:xfrm>
              <a:off x="5982005" y="2342705"/>
              <a:ext cx="2223695" cy="152279"/>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a:t>
              </a:r>
              <a:r>
                <a:rPr lang="zh-CN" altLang="en-US" sz="800" dirty="0" smtClean="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内容</a:t>
              </a: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请插入文本的内容</a:t>
              </a:r>
              <a:endParaRPr lang="en-US" sz="800" dirty="0" smtClean="0">
                <a:solidFill>
                  <a:schemeClr val="tx2"/>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85" name="그룹 18"/>
          <p:cNvGrpSpPr/>
          <p:nvPr/>
        </p:nvGrpSpPr>
        <p:grpSpPr>
          <a:xfrm>
            <a:off x="1934563" y="2746423"/>
            <a:ext cx="4249718" cy="308531"/>
            <a:chOff x="5982005" y="2113355"/>
            <a:chExt cx="2223696" cy="381629"/>
          </a:xfrm>
        </p:grpSpPr>
        <p:sp>
          <p:nvSpPr>
            <p:cNvPr id="86"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1050" b="1" dirty="0" smtClean="0">
                  <a:solidFill>
                    <a:schemeClr val="tx2"/>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b="1" dirty="0">
                <a:solidFill>
                  <a:schemeClr val="tx2"/>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7" name="Rectangle 3"/>
            <p:cNvSpPr txBox="1">
              <a:spLocks noChangeArrowheads="1"/>
            </p:cNvSpPr>
            <p:nvPr/>
          </p:nvSpPr>
          <p:spPr bwMode="auto">
            <a:xfrm>
              <a:off x="5982005" y="2342705"/>
              <a:ext cx="2223695" cy="152279"/>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charset="0"/>
                <a:buNone/>
                <a:defRPr lang="en-US" altLang="ko-KR" sz="2000" dirty="0" smtClean="0">
                  <a:latin typeface="Microsoft Sans Serif" pitchFamily="34" charset="0"/>
                  <a:ea typeface="+mj-ea"/>
                  <a:cs typeface="Microsoft Sans Serif" pitchFamily="34" charset="0"/>
                </a:defRPr>
              </a:lvl1pPr>
              <a:lvl2pPr marL="742950" indent="-285750" eaLnBrk="0" hangingPunct="0">
                <a:spcBef>
                  <a:spcPct val="20000"/>
                </a:spcBef>
                <a:buFont typeface="Arial" charset="0"/>
                <a:buChar char="–"/>
                <a:defRPr sz="2800">
                  <a:latin typeface="+mn-lt"/>
                  <a:ea typeface="+mn-ea"/>
                </a:defRPr>
              </a:lvl2pPr>
              <a:lvl3pPr marL="1143000" indent="-228600" eaLnBrk="0" hangingPunct="0">
                <a:spcBef>
                  <a:spcPct val="20000"/>
                </a:spcBef>
                <a:buFont typeface="Arial" charset="0"/>
                <a:buChar char="•"/>
                <a:defRPr sz="2400">
                  <a:latin typeface="+mn-lt"/>
                  <a:ea typeface="+mn-ea"/>
                </a:defRPr>
              </a:lvl3pPr>
              <a:lvl4pPr marL="1600200" indent="-228600" eaLnBrk="0" hangingPunct="0">
                <a:spcBef>
                  <a:spcPct val="20000"/>
                </a:spcBef>
                <a:buFont typeface="Arial" charset="0"/>
                <a:buChar char="–"/>
                <a:defRPr sz="2000">
                  <a:latin typeface="+mn-lt"/>
                  <a:ea typeface="+mn-ea"/>
                </a:defRPr>
              </a:lvl4pPr>
              <a:lvl5pPr marL="2057400" indent="-228600" eaLnBrk="0" hangingPunct="0">
                <a:spcBef>
                  <a:spcPct val="20000"/>
                </a:spcBef>
                <a:buFont typeface="Arial" charset="0"/>
                <a:buChar char="»"/>
                <a:defRPr sz="2000">
                  <a:latin typeface="+mn-lt"/>
                  <a:ea typeface="+mn-ea"/>
                </a:defRPr>
              </a:lvl5pPr>
              <a:lvl6pPr marL="2514600" indent="-228600">
                <a:spcBef>
                  <a:spcPct val="20000"/>
                </a:spcBef>
                <a:buFont typeface="Arial" pitchFamily="34" charset="0"/>
                <a:buChar char="•"/>
                <a:defRPr sz="2000">
                  <a:latin typeface="+mn-lt"/>
                  <a:ea typeface="+mn-ea"/>
                </a:defRPr>
              </a:lvl6pPr>
              <a:lvl7pPr marL="2971800" indent="-228600">
                <a:spcBef>
                  <a:spcPct val="20000"/>
                </a:spcBef>
                <a:buFont typeface="Arial" pitchFamily="34" charset="0"/>
                <a:buChar char="•"/>
                <a:defRPr sz="2000">
                  <a:latin typeface="+mn-lt"/>
                  <a:ea typeface="+mn-ea"/>
                </a:defRPr>
              </a:lvl7pPr>
              <a:lvl8pPr marL="3429000" indent="-228600">
                <a:spcBef>
                  <a:spcPct val="20000"/>
                </a:spcBef>
                <a:buFont typeface="Arial" pitchFamily="34" charset="0"/>
                <a:buChar char="•"/>
                <a:defRPr sz="2000">
                  <a:latin typeface="+mn-lt"/>
                  <a:ea typeface="+mn-ea"/>
                </a:defRPr>
              </a:lvl8pPr>
              <a:lvl9pPr marL="3886200" indent="-228600">
                <a:spcBef>
                  <a:spcPct val="20000"/>
                </a:spcBef>
                <a:buFont typeface="Arial" pitchFamily="34" charset="0"/>
                <a:buChar char="•"/>
                <a:defRPr sz="2000">
                  <a:latin typeface="+mn-lt"/>
                  <a:ea typeface="+mn-ea"/>
                </a:defRPr>
              </a:lvl9pPr>
            </a:lstStyle>
            <a:p>
              <a:pPr marL="0" indent="0">
                <a:spcBef>
                  <a:spcPts val="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a:t>
              </a:r>
              <a:r>
                <a:rPr lang="zh-CN" altLang="en-US" sz="800" dirty="0" smtClean="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内容</a:t>
              </a: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请插入文本的内容</a:t>
              </a:r>
              <a:endParaRPr lang="en-US" sz="800" dirty="0" smtClean="0">
                <a:solidFill>
                  <a:schemeClr val="tx2"/>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88" name="그룹 21"/>
          <p:cNvGrpSpPr/>
          <p:nvPr/>
        </p:nvGrpSpPr>
        <p:grpSpPr>
          <a:xfrm>
            <a:off x="1561381" y="1528356"/>
            <a:ext cx="746364" cy="746363"/>
            <a:chOff x="848089" y="2524252"/>
            <a:chExt cx="923196" cy="923196"/>
          </a:xfrm>
        </p:grpSpPr>
        <p:sp>
          <p:nvSpPr>
            <p:cNvPr id="89" name="타원 22"/>
            <p:cNvSpPr/>
            <p:nvPr/>
          </p:nvSpPr>
          <p:spPr>
            <a:xfrm>
              <a:off x="848089" y="2524252"/>
              <a:ext cx="923196" cy="9231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0" name="Freeform 7"/>
            <p:cNvSpPr>
              <a:spLocks noEditPoints="1"/>
            </p:cNvSpPr>
            <p:nvPr/>
          </p:nvSpPr>
          <p:spPr bwMode="auto">
            <a:xfrm>
              <a:off x="1047749" y="2723239"/>
              <a:ext cx="523876" cy="525222"/>
            </a:xfrm>
            <a:custGeom>
              <a:avLst/>
              <a:gdLst>
                <a:gd name="T0" fmla="*/ 634 w 1166"/>
                <a:gd name="T1" fmla="*/ 983 h 1168"/>
                <a:gd name="T2" fmla="*/ 855 w 1166"/>
                <a:gd name="T3" fmla="*/ 885 h 1168"/>
                <a:gd name="T4" fmla="*/ 878 w 1166"/>
                <a:gd name="T5" fmla="*/ 852 h 1168"/>
                <a:gd name="T6" fmla="*/ 1163 w 1166"/>
                <a:gd name="T7" fmla="*/ 908 h 1168"/>
                <a:gd name="T8" fmla="*/ 937 w 1166"/>
                <a:gd name="T9" fmla="*/ 931 h 1168"/>
                <a:gd name="T10" fmla="*/ 921 w 1166"/>
                <a:gd name="T11" fmla="*/ 1044 h 1168"/>
                <a:gd name="T12" fmla="*/ 709 w 1166"/>
                <a:gd name="T13" fmla="*/ 1138 h 1168"/>
                <a:gd name="T14" fmla="*/ 673 w 1166"/>
                <a:gd name="T15" fmla="*/ 1168 h 1168"/>
                <a:gd name="T16" fmla="*/ 410 w 1166"/>
                <a:gd name="T17" fmla="*/ 1096 h 1168"/>
                <a:gd name="T18" fmla="*/ 209 w 1166"/>
                <a:gd name="T19" fmla="*/ 730 h 1168"/>
                <a:gd name="T20" fmla="*/ 249 w 1166"/>
                <a:gd name="T21" fmla="*/ 708 h 1168"/>
                <a:gd name="T22" fmla="*/ 257 w 1166"/>
                <a:gd name="T23" fmla="*/ 575 h 1168"/>
                <a:gd name="T24" fmla="*/ 53 w 1166"/>
                <a:gd name="T25" fmla="*/ 540 h 1168"/>
                <a:gd name="T26" fmla="*/ 10 w 1166"/>
                <a:gd name="T27" fmla="*/ 568 h 1168"/>
                <a:gd name="T28" fmla="*/ 10 w 1166"/>
                <a:gd name="T29" fmla="*/ 700 h 1168"/>
                <a:gd name="T30" fmla="*/ 223 w 1166"/>
                <a:gd name="T31" fmla="*/ 953 h 1168"/>
                <a:gd name="T32" fmla="*/ 333 w 1166"/>
                <a:gd name="T33" fmla="*/ 797 h 1168"/>
                <a:gd name="T34" fmla="*/ 489 w 1166"/>
                <a:gd name="T35" fmla="*/ 731 h 1168"/>
                <a:gd name="T36" fmla="*/ 420 w 1166"/>
                <a:gd name="T37" fmla="*/ 898 h 1168"/>
                <a:gd name="T38" fmla="*/ 298 w 1166"/>
                <a:gd name="T39" fmla="*/ 1036 h 1168"/>
                <a:gd name="T40" fmla="*/ 228 w 1166"/>
                <a:gd name="T41" fmla="*/ 1031 h 1168"/>
                <a:gd name="T42" fmla="*/ 215 w 1166"/>
                <a:gd name="T43" fmla="*/ 963 h 1168"/>
                <a:gd name="T44" fmla="*/ 566 w 1166"/>
                <a:gd name="T45" fmla="*/ 11 h 1168"/>
                <a:gd name="T46" fmla="*/ 606 w 1166"/>
                <a:gd name="T47" fmla="*/ 58 h 1168"/>
                <a:gd name="T48" fmla="*/ 610 w 1166"/>
                <a:gd name="T49" fmla="*/ 113 h 1168"/>
                <a:gd name="T50" fmla="*/ 576 w 1166"/>
                <a:gd name="T51" fmla="*/ 176 h 1168"/>
                <a:gd name="T52" fmla="*/ 517 w 1166"/>
                <a:gd name="T53" fmla="*/ 208 h 1168"/>
                <a:gd name="T54" fmla="*/ 467 w 1166"/>
                <a:gd name="T55" fmla="*/ 189 h 1168"/>
                <a:gd name="T56" fmla="*/ 435 w 1166"/>
                <a:gd name="T57" fmla="*/ 127 h 1168"/>
                <a:gd name="T58" fmla="*/ 438 w 1166"/>
                <a:gd name="T59" fmla="*/ 66 h 1168"/>
                <a:gd name="T60" fmla="*/ 474 w 1166"/>
                <a:gd name="T61" fmla="*/ 16 h 1168"/>
                <a:gd name="T62" fmla="*/ 532 w 1166"/>
                <a:gd name="T63" fmla="*/ 1 h 1168"/>
                <a:gd name="T64" fmla="*/ 564 w 1166"/>
                <a:gd name="T65" fmla="*/ 268 h 1168"/>
                <a:gd name="T66" fmla="*/ 684 w 1166"/>
                <a:gd name="T67" fmla="*/ 378 h 1168"/>
                <a:gd name="T68" fmla="*/ 822 w 1166"/>
                <a:gd name="T69" fmla="*/ 391 h 1168"/>
                <a:gd name="T70" fmla="*/ 861 w 1166"/>
                <a:gd name="T71" fmla="*/ 417 h 1168"/>
                <a:gd name="T72" fmla="*/ 851 w 1166"/>
                <a:gd name="T73" fmla="*/ 471 h 1168"/>
                <a:gd name="T74" fmla="*/ 725 w 1166"/>
                <a:gd name="T75" fmla="*/ 489 h 1168"/>
                <a:gd name="T76" fmla="*/ 633 w 1166"/>
                <a:gd name="T77" fmla="*/ 467 h 1168"/>
                <a:gd name="T78" fmla="*/ 547 w 1166"/>
                <a:gd name="T79" fmla="*/ 559 h 1168"/>
                <a:gd name="T80" fmla="*/ 683 w 1166"/>
                <a:gd name="T81" fmla="*/ 630 h 1168"/>
                <a:gd name="T82" fmla="*/ 768 w 1166"/>
                <a:gd name="T83" fmla="*/ 746 h 1168"/>
                <a:gd name="T84" fmla="*/ 805 w 1166"/>
                <a:gd name="T85" fmla="*/ 877 h 1168"/>
                <a:gd name="T86" fmla="*/ 753 w 1166"/>
                <a:gd name="T87" fmla="*/ 919 h 1168"/>
                <a:gd name="T88" fmla="*/ 700 w 1166"/>
                <a:gd name="T89" fmla="*/ 890 h 1168"/>
                <a:gd name="T90" fmla="*/ 587 w 1166"/>
                <a:gd name="T91" fmla="*/ 728 h 1168"/>
                <a:gd name="T92" fmla="*/ 331 w 1166"/>
                <a:gd name="T93" fmla="*/ 633 h 1168"/>
                <a:gd name="T94" fmla="*/ 291 w 1166"/>
                <a:gd name="T95" fmla="*/ 579 h 1168"/>
                <a:gd name="T96" fmla="*/ 266 w 1166"/>
                <a:gd name="T97" fmla="*/ 358 h 1168"/>
                <a:gd name="T98" fmla="*/ 234 w 1166"/>
                <a:gd name="T99" fmla="*/ 414 h 1168"/>
                <a:gd name="T100" fmla="*/ 205 w 1166"/>
                <a:gd name="T101" fmla="*/ 510 h 1168"/>
                <a:gd name="T102" fmla="*/ 150 w 1166"/>
                <a:gd name="T103" fmla="*/ 508 h 1168"/>
                <a:gd name="T104" fmla="*/ 136 w 1166"/>
                <a:gd name="T105" fmla="*/ 437 h 1168"/>
                <a:gd name="T106" fmla="*/ 184 w 1166"/>
                <a:gd name="T107" fmla="*/ 298 h 1168"/>
                <a:gd name="T108" fmla="*/ 353 w 1166"/>
                <a:gd name="T109" fmla="*/ 213 h 1168"/>
                <a:gd name="T110" fmla="*/ 447 w 1166"/>
                <a:gd name="T111" fmla="*/ 22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66" h="1168">
                  <a:moveTo>
                    <a:pt x="436" y="1086"/>
                  </a:moveTo>
                  <a:lnTo>
                    <a:pt x="627" y="1086"/>
                  </a:lnTo>
                  <a:lnTo>
                    <a:pt x="627" y="1004"/>
                  </a:lnTo>
                  <a:lnTo>
                    <a:pt x="627" y="1004"/>
                  </a:lnTo>
                  <a:lnTo>
                    <a:pt x="628" y="997"/>
                  </a:lnTo>
                  <a:lnTo>
                    <a:pt x="630" y="990"/>
                  </a:lnTo>
                  <a:lnTo>
                    <a:pt x="634" y="983"/>
                  </a:lnTo>
                  <a:lnTo>
                    <a:pt x="638" y="978"/>
                  </a:lnTo>
                  <a:lnTo>
                    <a:pt x="643" y="973"/>
                  </a:lnTo>
                  <a:lnTo>
                    <a:pt x="650" y="971"/>
                  </a:lnTo>
                  <a:lnTo>
                    <a:pt x="657" y="968"/>
                  </a:lnTo>
                  <a:lnTo>
                    <a:pt x="664" y="967"/>
                  </a:lnTo>
                  <a:lnTo>
                    <a:pt x="855" y="967"/>
                  </a:lnTo>
                  <a:lnTo>
                    <a:pt x="855" y="885"/>
                  </a:lnTo>
                  <a:lnTo>
                    <a:pt x="855" y="885"/>
                  </a:lnTo>
                  <a:lnTo>
                    <a:pt x="856" y="878"/>
                  </a:lnTo>
                  <a:lnTo>
                    <a:pt x="859" y="872"/>
                  </a:lnTo>
                  <a:lnTo>
                    <a:pt x="862" y="865"/>
                  </a:lnTo>
                  <a:lnTo>
                    <a:pt x="867" y="859"/>
                  </a:lnTo>
                  <a:lnTo>
                    <a:pt x="871" y="854"/>
                  </a:lnTo>
                  <a:lnTo>
                    <a:pt x="878" y="852"/>
                  </a:lnTo>
                  <a:lnTo>
                    <a:pt x="885" y="850"/>
                  </a:lnTo>
                  <a:lnTo>
                    <a:pt x="892" y="849"/>
                  </a:lnTo>
                  <a:lnTo>
                    <a:pt x="1166" y="849"/>
                  </a:lnTo>
                  <a:lnTo>
                    <a:pt x="1166" y="894"/>
                  </a:lnTo>
                  <a:lnTo>
                    <a:pt x="1166" y="894"/>
                  </a:lnTo>
                  <a:lnTo>
                    <a:pt x="1165" y="901"/>
                  </a:lnTo>
                  <a:lnTo>
                    <a:pt x="1163" y="908"/>
                  </a:lnTo>
                  <a:lnTo>
                    <a:pt x="1160" y="915"/>
                  </a:lnTo>
                  <a:lnTo>
                    <a:pt x="1155" y="921"/>
                  </a:lnTo>
                  <a:lnTo>
                    <a:pt x="1150" y="925"/>
                  </a:lnTo>
                  <a:lnTo>
                    <a:pt x="1144" y="927"/>
                  </a:lnTo>
                  <a:lnTo>
                    <a:pt x="1136" y="930"/>
                  </a:lnTo>
                  <a:lnTo>
                    <a:pt x="1129" y="931"/>
                  </a:lnTo>
                  <a:lnTo>
                    <a:pt x="937" y="931"/>
                  </a:lnTo>
                  <a:lnTo>
                    <a:pt x="937" y="1013"/>
                  </a:lnTo>
                  <a:lnTo>
                    <a:pt x="937" y="1013"/>
                  </a:lnTo>
                  <a:lnTo>
                    <a:pt x="937" y="1020"/>
                  </a:lnTo>
                  <a:lnTo>
                    <a:pt x="935" y="1027"/>
                  </a:lnTo>
                  <a:lnTo>
                    <a:pt x="932" y="1034"/>
                  </a:lnTo>
                  <a:lnTo>
                    <a:pt x="927" y="1039"/>
                  </a:lnTo>
                  <a:lnTo>
                    <a:pt x="921" y="1044"/>
                  </a:lnTo>
                  <a:lnTo>
                    <a:pt x="916" y="1046"/>
                  </a:lnTo>
                  <a:lnTo>
                    <a:pt x="909" y="1048"/>
                  </a:lnTo>
                  <a:lnTo>
                    <a:pt x="901" y="1049"/>
                  </a:lnTo>
                  <a:lnTo>
                    <a:pt x="709" y="1049"/>
                  </a:lnTo>
                  <a:lnTo>
                    <a:pt x="709" y="1132"/>
                  </a:lnTo>
                  <a:lnTo>
                    <a:pt x="709" y="1132"/>
                  </a:lnTo>
                  <a:lnTo>
                    <a:pt x="709" y="1138"/>
                  </a:lnTo>
                  <a:lnTo>
                    <a:pt x="707" y="1145"/>
                  </a:lnTo>
                  <a:lnTo>
                    <a:pt x="703" y="1152"/>
                  </a:lnTo>
                  <a:lnTo>
                    <a:pt x="699" y="1158"/>
                  </a:lnTo>
                  <a:lnTo>
                    <a:pt x="693" y="1162"/>
                  </a:lnTo>
                  <a:lnTo>
                    <a:pt x="687" y="1165"/>
                  </a:lnTo>
                  <a:lnTo>
                    <a:pt x="681" y="1167"/>
                  </a:lnTo>
                  <a:lnTo>
                    <a:pt x="673" y="1168"/>
                  </a:lnTo>
                  <a:lnTo>
                    <a:pt x="399" y="1168"/>
                  </a:lnTo>
                  <a:lnTo>
                    <a:pt x="399" y="1123"/>
                  </a:lnTo>
                  <a:lnTo>
                    <a:pt x="399" y="1123"/>
                  </a:lnTo>
                  <a:lnTo>
                    <a:pt x="400" y="1116"/>
                  </a:lnTo>
                  <a:lnTo>
                    <a:pt x="402" y="1109"/>
                  </a:lnTo>
                  <a:lnTo>
                    <a:pt x="406" y="1102"/>
                  </a:lnTo>
                  <a:lnTo>
                    <a:pt x="410" y="1096"/>
                  </a:lnTo>
                  <a:lnTo>
                    <a:pt x="416" y="1092"/>
                  </a:lnTo>
                  <a:lnTo>
                    <a:pt x="422" y="1089"/>
                  </a:lnTo>
                  <a:lnTo>
                    <a:pt x="428" y="1087"/>
                  </a:lnTo>
                  <a:lnTo>
                    <a:pt x="436" y="1086"/>
                  </a:lnTo>
                  <a:lnTo>
                    <a:pt x="436" y="1086"/>
                  </a:lnTo>
                  <a:close/>
                  <a:moveTo>
                    <a:pt x="37" y="715"/>
                  </a:moveTo>
                  <a:lnTo>
                    <a:pt x="209" y="730"/>
                  </a:lnTo>
                  <a:lnTo>
                    <a:pt x="209" y="730"/>
                  </a:lnTo>
                  <a:lnTo>
                    <a:pt x="218" y="730"/>
                  </a:lnTo>
                  <a:lnTo>
                    <a:pt x="226" y="728"/>
                  </a:lnTo>
                  <a:lnTo>
                    <a:pt x="233" y="724"/>
                  </a:lnTo>
                  <a:lnTo>
                    <a:pt x="240" y="721"/>
                  </a:lnTo>
                  <a:lnTo>
                    <a:pt x="246" y="715"/>
                  </a:lnTo>
                  <a:lnTo>
                    <a:pt x="249" y="708"/>
                  </a:lnTo>
                  <a:lnTo>
                    <a:pt x="253" y="700"/>
                  </a:lnTo>
                  <a:lnTo>
                    <a:pt x="254" y="692"/>
                  </a:lnTo>
                  <a:lnTo>
                    <a:pt x="263" y="599"/>
                  </a:lnTo>
                  <a:lnTo>
                    <a:pt x="263" y="599"/>
                  </a:lnTo>
                  <a:lnTo>
                    <a:pt x="262" y="590"/>
                  </a:lnTo>
                  <a:lnTo>
                    <a:pt x="261" y="582"/>
                  </a:lnTo>
                  <a:lnTo>
                    <a:pt x="257" y="575"/>
                  </a:lnTo>
                  <a:lnTo>
                    <a:pt x="253" y="568"/>
                  </a:lnTo>
                  <a:lnTo>
                    <a:pt x="247" y="562"/>
                  </a:lnTo>
                  <a:lnTo>
                    <a:pt x="240" y="559"/>
                  </a:lnTo>
                  <a:lnTo>
                    <a:pt x="233" y="555"/>
                  </a:lnTo>
                  <a:lnTo>
                    <a:pt x="225" y="554"/>
                  </a:lnTo>
                  <a:lnTo>
                    <a:pt x="53" y="540"/>
                  </a:lnTo>
                  <a:lnTo>
                    <a:pt x="53" y="540"/>
                  </a:lnTo>
                  <a:lnTo>
                    <a:pt x="44" y="540"/>
                  </a:lnTo>
                  <a:lnTo>
                    <a:pt x="36" y="541"/>
                  </a:lnTo>
                  <a:lnTo>
                    <a:pt x="29" y="544"/>
                  </a:lnTo>
                  <a:lnTo>
                    <a:pt x="22" y="549"/>
                  </a:lnTo>
                  <a:lnTo>
                    <a:pt x="16" y="554"/>
                  </a:lnTo>
                  <a:lnTo>
                    <a:pt x="13" y="561"/>
                  </a:lnTo>
                  <a:lnTo>
                    <a:pt x="10" y="568"/>
                  </a:lnTo>
                  <a:lnTo>
                    <a:pt x="8" y="576"/>
                  </a:lnTo>
                  <a:lnTo>
                    <a:pt x="0" y="671"/>
                  </a:lnTo>
                  <a:lnTo>
                    <a:pt x="0" y="671"/>
                  </a:lnTo>
                  <a:lnTo>
                    <a:pt x="0" y="679"/>
                  </a:lnTo>
                  <a:lnTo>
                    <a:pt x="2" y="687"/>
                  </a:lnTo>
                  <a:lnTo>
                    <a:pt x="5" y="694"/>
                  </a:lnTo>
                  <a:lnTo>
                    <a:pt x="10" y="700"/>
                  </a:lnTo>
                  <a:lnTo>
                    <a:pt x="15" y="706"/>
                  </a:lnTo>
                  <a:lnTo>
                    <a:pt x="22" y="711"/>
                  </a:lnTo>
                  <a:lnTo>
                    <a:pt x="29" y="714"/>
                  </a:lnTo>
                  <a:lnTo>
                    <a:pt x="37" y="715"/>
                  </a:lnTo>
                  <a:lnTo>
                    <a:pt x="37" y="715"/>
                  </a:lnTo>
                  <a:close/>
                  <a:moveTo>
                    <a:pt x="223" y="953"/>
                  </a:moveTo>
                  <a:lnTo>
                    <a:pt x="223" y="953"/>
                  </a:lnTo>
                  <a:lnTo>
                    <a:pt x="278" y="889"/>
                  </a:lnTo>
                  <a:lnTo>
                    <a:pt x="297" y="862"/>
                  </a:lnTo>
                  <a:lnTo>
                    <a:pt x="306" y="851"/>
                  </a:lnTo>
                  <a:lnTo>
                    <a:pt x="313" y="838"/>
                  </a:lnTo>
                  <a:lnTo>
                    <a:pt x="320" y="826"/>
                  </a:lnTo>
                  <a:lnTo>
                    <a:pt x="327" y="812"/>
                  </a:lnTo>
                  <a:lnTo>
                    <a:pt x="333" y="797"/>
                  </a:lnTo>
                  <a:lnTo>
                    <a:pt x="338" y="780"/>
                  </a:lnTo>
                  <a:lnTo>
                    <a:pt x="350" y="741"/>
                  </a:lnTo>
                  <a:lnTo>
                    <a:pt x="362" y="691"/>
                  </a:lnTo>
                  <a:lnTo>
                    <a:pt x="362" y="691"/>
                  </a:lnTo>
                  <a:lnTo>
                    <a:pt x="476" y="728"/>
                  </a:lnTo>
                  <a:lnTo>
                    <a:pt x="476" y="728"/>
                  </a:lnTo>
                  <a:lnTo>
                    <a:pt x="489" y="731"/>
                  </a:lnTo>
                  <a:lnTo>
                    <a:pt x="489" y="731"/>
                  </a:lnTo>
                  <a:lnTo>
                    <a:pt x="469" y="788"/>
                  </a:lnTo>
                  <a:lnTo>
                    <a:pt x="454" y="832"/>
                  </a:lnTo>
                  <a:lnTo>
                    <a:pt x="446" y="851"/>
                  </a:lnTo>
                  <a:lnTo>
                    <a:pt x="438" y="868"/>
                  </a:lnTo>
                  <a:lnTo>
                    <a:pt x="428" y="883"/>
                  </a:lnTo>
                  <a:lnTo>
                    <a:pt x="420" y="898"/>
                  </a:lnTo>
                  <a:lnTo>
                    <a:pt x="411" y="911"/>
                  </a:lnTo>
                  <a:lnTo>
                    <a:pt x="401" y="925"/>
                  </a:lnTo>
                  <a:lnTo>
                    <a:pt x="376" y="954"/>
                  </a:lnTo>
                  <a:lnTo>
                    <a:pt x="346" y="987"/>
                  </a:lnTo>
                  <a:lnTo>
                    <a:pt x="307" y="1028"/>
                  </a:lnTo>
                  <a:lnTo>
                    <a:pt x="307" y="1028"/>
                  </a:lnTo>
                  <a:lnTo>
                    <a:pt x="298" y="1036"/>
                  </a:lnTo>
                  <a:lnTo>
                    <a:pt x="287" y="1043"/>
                  </a:lnTo>
                  <a:lnTo>
                    <a:pt x="277" y="1046"/>
                  </a:lnTo>
                  <a:lnTo>
                    <a:pt x="266" y="1046"/>
                  </a:lnTo>
                  <a:lnTo>
                    <a:pt x="255" y="1046"/>
                  </a:lnTo>
                  <a:lnTo>
                    <a:pt x="245" y="1043"/>
                  </a:lnTo>
                  <a:lnTo>
                    <a:pt x="236" y="1038"/>
                  </a:lnTo>
                  <a:lnTo>
                    <a:pt x="228" y="1031"/>
                  </a:lnTo>
                  <a:lnTo>
                    <a:pt x="220" y="1024"/>
                  </a:lnTo>
                  <a:lnTo>
                    <a:pt x="214" y="1015"/>
                  </a:lnTo>
                  <a:lnTo>
                    <a:pt x="210" y="1006"/>
                  </a:lnTo>
                  <a:lnTo>
                    <a:pt x="208" y="996"/>
                  </a:lnTo>
                  <a:lnTo>
                    <a:pt x="208" y="986"/>
                  </a:lnTo>
                  <a:lnTo>
                    <a:pt x="210" y="974"/>
                  </a:lnTo>
                  <a:lnTo>
                    <a:pt x="215" y="963"/>
                  </a:lnTo>
                  <a:lnTo>
                    <a:pt x="223" y="953"/>
                  </a:lnTo>
                  <a:lnTo>
                    <a:pt x="223" y="953"/>
                  </a:lnTo>
                  <a:close/>
                  <a:moveTo>
                    <a:pt x="541" y="2"/>
                  </a:moveTo>
                  <a:lnTo>
                    <a:pt x="541" y="2"/>
                  </a:lnTo>
                  <a:lnTo>
                    <a:pt x="551" y="4"/>
                  </a:lnTo>
                  <a:lnTo>
                    <a:pt x="559" y="8"/>
                  </a:lnTo>
                  <a:lnTo>
                    <a:pt x="566" y="11"/>
                  </a:lnTo>
                  <a:lnTo>
                    <a:pt x="574" y="17"/>
                  </a:lnTo>
                  <a:lnTo>
                    <a:pt x="581" y="22"/>
                  </a:lnTo>
                  <a:lnTo>
                    <a:pt x="587" y="28"/>
                  </a:lnTo>
                  <a:lnTo>
                    <a:pt x="593" y="35"/>
                  </a:lnTo>
                  <a:lnTo>
                    <a:pt x="598" y="42"/>
                  </a:lnTo>
                  <a:lnTo>
                    <a:pt x="602" y="50"/>
                  </a:lnTo>
                  <a:lnTo>
                    <a:pt x="606" y="58"/>
                  </a:lnTo>
                  <a:lnTo>
                    <a:pt x="609" y="66"/>
                  </a:lnTo>
                  <a:lnTo>
                    <a:pt x="611" y="75"/>
                  </a:lnTo>
                  <a:lnTo>
                    <a:pt x="612" y="84"/>
                  </a:lnTo>
                  <a:lnTo>
                    <a:pt x="612" y="93"/>
                  </a:lnTo>
                  <a:lnTo>
                    <a:pt x="611" y="104"/>
                  </a:lnTo>
                  <a:lnTo>
                    <a:pt x="610" y="113"/>
                  </a:lnTo>
                  <a:lnTo>
                    <a:pt x="610" y="113"/>
                  </a:lnTo>
                  <a:lnTo>
                    <a:pt x="608" y="122"/>
                  </a:lnTo>
                  <a:lnTo>
                    <a:pt x="604" y="132"/>
                  </a:lnTo>
                  <a:lnTo>
                    <a:pt x="600" y="141"/>
                  </a:lnTo>
                  <a:lnTo>
                    <a:pt x="595" y="150"/>
                  </a:lnTo>
                  <a:lnTo>
                    <a:pt x="589" y="158"/>
                  </a:lnTo>
                  <a:lnTo>
                    <a:pt x="582" y="168"/>
                  </a:lnTo>
                  <a:lnTo>
                    <a:pt x="576" y="176"/>
                  </a:lnTo>
                  <a:lnTo>
                    <a:pt x="569" y="182"/>
                  </a:lnTo>
                  <a:lnTo>
                    <a:pt x="561" y="189"/>
                  </a:lnTo>
                  <a:lnTo>
                    <a:pt x="553" y="195"/>
                  </a:lnTo>
                  <a:lnTo>
                    <a:pt x="544" y="200"/>
                  </a:lnTo>
                  <a:lnTo>
                    <a:pt x="535" y="203"/>
                  </a:lnTo>
                  <a:lnTo>
                    <a:pt x="527" y="206"/>
                  </a:lnTo>
                  <a:lnTo>
                    <a:pt x="517" y="208"/>
                  </a:lnTo>
                  <a:lnTo>
                    <a:pt x="508" y="208"/>
                  </a:lnTo>
                  <a:lnTo>
                    <a:pt x="499" y="206"/>
                  </a:lnTo>
                  <a:lnTo>
                    <a:pt x="499" y="206"/>
                  </a:lnTo>
                  <a:lnTo>
                    <a:pt x="490" y="204"/>
                  </a:lnTo>
                  <a:lnTo>
                    <a:pt x="482" y="200"/>
                  </a:lnTo>
                  <a:lnTo>
                    <a:pt x="474" y="195"/>
                  </a:lnTo>
                  <a:lnTo>
                    <a:pt x="467" y="189"/>
                  </a:lnTo>
                  <a:lnTo>
                    <a:pt x="460" y="181"/>
                  </a:lnTo>
                  <a:lnTo>
                    <a:pt x="455" y="174"/>
                  </a:lnTo>
                  <a:lnTo>
                    <a:pt x="449" y="165"/>
                  </a:lnTo>
                  <a:lnTo>
                    <a:pt x="444" y="156"/>
                  </a:lnTo>
                  <a:lnTo>
                    <a:pt x="441" y="147"/>
                  </a:lnTo>
                  <a:lnTo>
                    <a:pt x="438" y="137"/>
                  </a:lnTo>
                  <a:lnTo>
                    <a:pt x="435" y="127"/>
                  </a:lnTo>
                  <a:lnTo>
                    <a:pt x="433" y="116"/>
                  </a:lnTo>
                  <a:lnTo>
                    <a:pt x="433" y="106"/>
                  </a:lnTo>
                  <a:lnTo>
                    <a:pt x="433" y="96"/>
                  </a:lnTo>
                  <a:lnTo>
                    <a:pt x="433" y="85"/>
                  </a:lnTo>
                  <a:lnTo>
                    <a:pt x="435" y="75"/>
                  </a:lnTo>
                  <a:lnTo>
                    <a:pt x="435" y="75"/>
                  </a:lnTo>
                  <a:lnTo>
                    <a:pt x="438" y="66"/>
                  </a:lnTo>
                  <a:lnTo>
                    <a:pt x="441" y="57"/>
                  </a:lnTo>
                  <a:lnTo>
                    <a:pt x="444" y="49"/>
                  </a:lnTo>
                  <a:lnTo>
                    <a:pt x="449" y="41"/>
                  </a:lnTo>
                  <a:lnTo>
                    <a:pt x="455" y="34"/>
                  </a:lnTo>
                  <a:lnTo>
                    <a:pt x="460" y="27"/>
                  </a:lnTo>
                  <a:lnTo>
                    <a:pt x="467" y="22"/>
                  </a:lnTo>
                  <a:lnTo>
                    <a:pt x="474" y="16"/>
                  </a:lnTo>
                  <a:lnTo>
                    <a:pt x="482" y="11"/>
                  </a:lnTo>
                  <a:lnTo>
                    <a:pt x="489" y="8"/>
                  </a:lnTo>
                  <a:lnTo>
                    <a:pt x="498" y="4"/>
                  </a:lnTo>
                  <a:lnTo>
                    <a:pt x="506" y="2"/>
                  </a:lnTo>
                  <a:lnTo>
                    <a:pt x="515" y="1"/>
                  </a:lnTo>
                  <a:lnTo>
                    <a:pt x="523" y="0"/>
                  </a:lnTo>
                  <a:lnTo>
                    <a:pt x="532" y="1"/>
                  </a:lnTo>
                  <a:lnTo>
                    <a:pt x="541" y="2"/>
                  </a:lnTo>
                  <a:lnTo>
                    <a:pt x="541" y="2"/>
                  </a:lnTo>
                  <a:close/>
                  <a:moveTo>
                    <a:pt x="531" y="253"/>
                  </a:moveTo>
                  <a:lnTo>
                    <a:pt x="531" y="253"/>
                  </a:lnTo>
                  <a:lnTo>
                    <a:pt x="540" y="257"/>
                  </a:lnTo>
                  <a:lnTo>
                    <a:pt x="552" y="261"/>
                  </a:lnTo>
                  <a:lnTo>
                    <a:pt x="564" y="268"/>
                  </a:lnTo>
                  <a:lnTo>
                    <a:pt x="570" y="273"/>
                  </a:lnTo>
                  <a:lnTo>
                    <a:pt x="576" y="277"/>
                  </a:lnTo>
                  <a:lnTo>
                    <a:pt x="576" y="277"/>
                  </a:lnTo>
                  <a:lnTo>
                    <a:pt x="650" y="349"/>
                  </a:lnTo>
                  <a:lnTo>
                    <a:pt x="662" y="360"/>
                  </a:lnTo>
                  <a:lnTo>
                    <a:pt x="674" y="370"/>
                  </a:lnTo>
                  <a:lnTo>
                    <a:pt x="684" y="378"/>
                  </a:lnTo>
                  <a:lnTo>
                    <a:pt x="694" y="383"/>
                  </a:lnTo>
                  <a:lnTo>
                    <a:pt x="705" y="388"/>
                  </a:lnTo>
                  <a:lnTo>
                    <a:pt x="716" y="390"/>
                  </a:lnTo>
                  <a:lnTo>
                    <a:pt x="727" y="392"/>
                  </a:lnTo>
                  <a:lnTo>
                    <a:pt x="741" y="393"/>
                  </a:lnTo>
                  <a:lnTo>
                    <a:pt x="775" y="393"/>
                  </a:lnTo>
                  <a:lnTo>
                    <a:pt x="822" y="391"/>
                  </a:lnTo>
                  <a:lnTo>
                    <a:pt x="822" y="391"/>
                  </a:lnTo>
                  <a:lnTo>
                    <a:pt x="831" y="392"/>
                  </a:lnTo>
                  <a:lnTo>
                    <a:pt x="840" y="395"/>
                  </a:lnTo>
                  <a:lnTo>
                    <a:pt x="847" y="398"/>
                  </a:lnTo>
                  <a:lnTo>
                    <a:pt x="853" y="404"/>
                  </a:lnTo>
                  <a:lnTo>
                    <a:pt x="858" y="411"/>
                  </a:lnTo>
                  <a:lnTo>
                    <a:pt x="861" y="417"/>
                  </a:lnTo>
                  <a:lnTo>
                    <a:pt x="862" y="425"/>
                  </a:lnTo>
                  <a:lnTo>
                    <a:pt x="863" y="433"/>
                  </a:lnTo>
                  <a:lnTo>
                    <a:pt x="863" y="443"/>
                  </a:lnTo>
                  <a:lnTo>
                    <a:pt x="862" y="451"/>
                  </a:lnTo>
                  <a:lnTo>
                    <a:pt x="859" y="457"/>
                  </a:lnTo>
                  <a:lnTo>
                    <a:pt x="855" y="464"/>
                  </a:lnTo>
                  <a:lnTo>
                    <a:pt x="851" y="471"/>
                  </a:lnTo>
                  <a:lnTo>
                    <a:pt x="845" y="476"/>
                  </a:lnTo>
                  <a:lnTo>
                    <a:pt x="837" y="479"/>
                  </a:lnTo>
                  <a:lnTo>
                    <a:pt x="829" y="480"/>
                  </a:lnTo>
                  <a:lnTo>
                    <a:pt x="829" y="480"/>
                  </a:lnTo>
                  <a:lnTo>
                    <a:pt x="780" y="486"/>
                  </a:lnTo>
                  <a:lnTo>
                    <a:pt x="741" y="489"/>
                  </a:lnTo>
                  <a:lnTo>
                    <a:pt x="725" y="489"/>
                  </a:lnTo>
                  <a:lnTo>
                    <a:pt x="710" y="489"/>
                  </a:lnTo>
                  <a:lnTo>
                    <a:pt x="697" y="489"/>
                  </a:lnTo>
                  <a:lnTo>
                    <a:pt x="683" y="487"/>
                  </a:lnTo>
                  <a:lnTo>
                    <a:pt x="670" y="484"/>
                  </a:lnTo>
                  <a:lnTo>
                    <a:pt x="658" y="479"/>
                  </a:lnTo>
                  <a:lnTo>
                    <a:pt x="646" y="473"/>
                  </a:lnTo>
                  <a:lnTo>
                    <a:pt x="633" y="467"/>
                  </a:lnTo>
                  <a:lnTo>
                    <a:pt x="619" y="456"/>
                  </a:lnTo>
                  <a:lnTo>
                    <a:pt x="604" y="446"/>
                  </a:lnTo>
                  <a:lnTo>
                    <a:pt x="569" y="416"/>
                  </a:lnTo>
                  <a:lnTo>
                    <a:pt x="546" y="544"/>
                  </a:lnTo>
                  <a:lnTo>
                    <a:pt x="546" y="544"/>
                  </a:lnTo>
                  <a:lnTo>
                    <a:pt x="545" y="552"/>
                  </a:lnTo>
                  <a:lnTo>
                    <a:pt x="547" y="559"/>
                  </a:lnTo>
                  <a:lnTo>
                    <a:pt x="552" y="565"/>
                  </a:lnTo>
                  <a:lnTo>
                    <a:pt x="557" y="569"/>
                  </a:lnTo>
                  <a:lnTo>
                    <a:pt x="557" y="569"/>
                  </a:lnTo>
                  <a:lnTo>
                    <a:pt x="608" y="591"/>
                  </a:lnTo>
                  <a:lnTo>
                    <a:pt x="649" y="610"/>
                  </a:lnTo>
                  <a:lnTo>
                    <a:pt x="667" y="619"/>
                  </a:lnTo>
                  <a:lnTo>
                    <a:pt x="683" y="630"/>
                  </a:lnTo>
                  <a:lnTo>
                    <a:pt x="698" y="640"/>
                  </a:lnTo>
                  <a:lnTo>
                    <a:pt x="711" y="652"/>
                  </a:lnTo>
                  <a:lnTo>
                    <a:pt x="724" y="666"/>
                  </a:lnTo>
                  <a:lnTo>
                    <a:pt x="735" y="682"/>
                  </a:lnTo>
                  <a:lnTo>
                    <a:pt x="747" y="700"/>
                  </a:lnTo>
                  <a:lnTo>
                    <a:pt x="758" y="722"/>
                  </a:lnTo>
                  <a:lnTo>
                    <a:pt x="768" y="746"/>
                  </a:lnTo>
                  <a:lnTo>
                    <a:pt x="780" y="775"/>
                  </a:lnTo>
                  <a:lnTo>
                    <a:pt x="791" y="806"/>
                  </a:lnTo>
                  <a:lnTo>
                    <a:pt x="803" y="843"/>
                  </a:lnTo>
                  <a:lnTo>
                    <a:pt x="803" y="843"/>
                  </a:lnTo>
                  <a:lnTo>
                    <a:pt x="806" y="856"/>
                  </a:lnTo>
                  <a:lnTo>
                    <a:pt x="807" y="867"/>
                  </a:lnTo>
                  <a:lnTo>
                    <a:pt x="805" y="877"/>
                  </a:lnTo>
                  <a:lnTo>
                    <a:pt x="802" y="886"/>
                  </a:lnTo>
                  <a:lnTo>
                    <a:pt x="796" y="895"/>
                  </a:lnTo>
                  <a:lnTo>
                    <a:pt x="789" y="902"/>
                  </a:lnTo>
                  <a:lnTo>
                    <a:pt x="781" y="909"/>
                  </a:lnTo>
                  <a:lnTo>
                    <a:pt x="772" y="914"/>
                  </a:lnTo>
                  <a:lnTo>
                    <a:pt x="763" y="917"/>
                  </a:lnTo>
                  <a:lnTo>
                    <a:pt x="753" y="919"/>
                  </a:lnTo>
                  <a:lnTo>
                    <a:pt x="742" y="919"/>
                  </a:lnTo>
                  <a:lnTo>
                    <a:pt x="733" y="917"/>
                  </a:lnTo>
                  <a:lnTo>
                    <a:pt x="723" y="914"/>
                  </a:lnTo>
                  <a:lnTo>
                    <a:pt x="715" y="908"/>
                  </a:lnTo>
                  <a:lnTo>
                    <a:pt x="707" y="900"/>
                  </a:lnTo>
                  <a:lnTo>
                    <a:pt x="700" y="890"/>
                  </a:lnTo>
                  <a:lnTo>
                    <a:pt x="700" y="890"/>
                  </a:lnTo>
                  <a:lnTo>
                    <a:pt x="682" y="854"/>
                  </a:lnTo>
                  <a:lnTo>
                    <a:pt x="665" y="824"/>
                  </a:lnTo>
                  <a:lnTo>
                    <a:pt x="649" y="798"/>
                  </a:lnTo>
                  <a:lnTo>
                    <a:pt x="634" y="776"/>
                  </a:lnTo>
                  <a:lnTo>
                    <a:pt x="619" y="757"/>
                  </a:lnTo>
                  <a:lnTo>
                    <a:pt x="603" y="741"/>
                  </a:lnTo>
                  <a:lnTo>
                    <a:pt x="587" y="728"/>
                  </a:lnTo>
                  <a:lnTo>
                    <a:pt x="570" y="716"/>
                  </a:lnTo>
                  <a:lnTo>
                    <a:pt x="551" y="707"/>
                  </a:lnTo>
                  <a:lnTo>
                    <a:pt x="530" y="698"/>
                  </a:lnTo>
                  <a:lnTo>
                    <a:pt x="506" y="689"/>
                  </a:lnTo>
                  <a:lnTo>
                    <a:pt x="480" y="680"/>
                  </a:lnTo>
                  <a:lnTo>
                    <a:pt x="415" y="660"/>
                  </a:lnTo>
                  <a:lnTo>
                    <a:pt x="331" y="633"/>
                  </a:lnTo>
                  <a:lnTo>
                    <a:pt x="331" y="633"/>
                  </a:lnTo>
                  <a:lnTo>
                    <a:pt x="321" y="626"/>
                  </a:lnTo>
                  <a:lnTo>
                    <a:pt x="312" y="618"/>
                  </a:lnTo>
                  <a:lnTo>
                    <a:pt x="304" y="610"/>
                  </a:lnTo>
                  <a:lnTo>
                    <a:pt x="298" y="600"/>
                  </a:lnTo>
                  <a:lnTo>
                    <a:pt x="295" y="590"/>
                  </a:lnTo>
                  <a:lnTo>
                    <a:pt x="291" y="579"/>
                  </a:lnTo>
                  <a:lnTo>
                    <a:pt x="290" y="567"/>
                  </a:lnTo>
                  <a:lnTo>
                    <a:pt x="289" y="555"/>
                  </a:lnTo>
                  <a:lnTo>
                    <a:pt x="329" y="335"/>
                  </a:lnTo>
                  <a:lnTo>
                    <a:pt x="329" y="335"/>
                  </a:lnTo>
                  <a:lnTo>
                    <a:pt x="298" y="346"/>
                  </a:lnTo>
                  <a:lnTo>
                    <a:pt x="275" y="354"/>
                  </a:lnTo>
                  <a:lnTo>
                    <a:pt x="266" y="358"/>
                  </a:lnTo>
                  <a:lnTo>
                    <a:pt x="259" y="364"/>
                  </a:lnTo>
                  <a:lnTo>
                    <a:pt x="253" y="370"/>
                  </a:lnTo>
                  <a:lnTo>
                    <a:pt x="248" y="375"/>
                  </a:lnTo>
                  <a:lnTo>
                    <a:pt x="244" y="383"/>
                  </a:lnTo>
                  <a:lnTo>
                    <a:pt x="240" y="392"/>
                  </a:lnTo>
                  <a:lnTo>
                    <a:pt x="238" y="403"/>
                  </a:lnTo>
                  <a:lnTo>
                    <a:pt x="234" y="414"/>
                  </a:lnTo>
                  <a:lnTo>
                    <a:pt x="229" y="445"/>
                  </a:lnTo>
                  <a:lnTo>
                    <a:pt x="222" y="485"/>
                  </a:lnTo>
                  <a:lnTo>
                    <a:pt x="222" y="485"/>
                  </a:lnTo>
                  <a:lnTo>
                    <a:pt x="220" y="493"/>
                  </a:lnTo>
                  <a:lnTo>
                    <a:pt x="216" y="500"/>
                  </a:lnTo>
                  <a:lnTo>
                    <a:pt x="210" y="505"/>
                  </a:lnTo>
                  <a:lnTo>
                    <a:pt x="205" y="510"/>
                  </a:lnTo>
                  <a:lnTo>
                    <a:pt x="197" y="513"/>
                  </a:lnTo>
                  <a:lnTo>
                    <a:pt x="189" y="516"/>
                  </a:lnTo>
                  <a:lnTo>
                    <a:pt x="181" y="517"/>
                  </a:lnTo>
                  <a:lnTo>
                    <a:pt x="173" y="516"/>
                  </a:lnTo>
                  <a:lnTo>
                    <a:pt x="165" y="514"/>
                  </a:lnTo>
                  <a:lnTo>
                    <a:pt x="157" y="511"/>
                  </a:lnTo>
                  <a:lnTo>
                    <a:pt x="150" y="508"/>
                  </a:lnTo>
                  <a:lnTo>
                    <a:pt x="144" y="502"/>
                  </a:lnTo>
                  <a:lnTo>
                    <a:pt x="139" y="495"/>
                  </a:lnTo>
                  <a:lnTo>
                    <a:pt x="135" y="488"/>
                  </a:lnTo>
                  <a:lnTo>
                    <a:pt x="133" y="479"/>
                  </a:lnTo>
                  <a:lnTo>
                    <a:pt x="133" y="469"/>
                  </a:lnTo>
                  <a:lnTo>
                    <a:pt x="133" y="469"/>
                  </a:lnTo>
                  <a:lnTo>
                    <a:pt x="136" y="437"/>
                  </a:lnTo>
                  <a:lnTo>
                    <a:pt x="141" y="408"/>
                  </a:lnTo>
                  <a:lnTo>
                    <a:pt x="145" y="383"/>
                  </a:lnTo>
                  <a:lnTo>
                    <a:pt x="151" y="362"/>
                  </a:lnTo>
                  <a:lnTo>
                    <a:pt x="157" y="342"/>
                  </a:lnTo>
                  <a:lnTo>
                    <a:pt x="165" y="325"/>
                  </a:lnTo>
                  <a:lnTo>
                    <a:pt x="174" y="310"/>
                  </a:lnTo>
                  <a:lnTo>
                    <a:pt x="184" y="298"/>
                  </a:lnTo>
                  <a:lnTo>
                    <a:pt x="197" y="285"/>
                  </a:lnTo>
                  <a:lnTo>
                    <a:pt x="212" y="275"/>
                  </a:lnTo>
                  <a:lnTo>
                    <a:pt x="229" y="265"/>
                  </a:lnTo>
                  <a:lnTo>
                    <a:pt x="248" y="255"/>
                  </a:lnTo>
                  <a:lnTo>
                    <a:pt x="270" y="245"/>
                  </a:lnTo>
                  <a:lnTo>
                    <a:pt x="294" y="236"/>
                  </a:lnTo>
                  <a:lnTo>
                    <a:pt x="353" y="213"/>
                  </a:lnTo>
                  <a:lnTo>
                    <a:pt x="353" y="213"/>
                  </a:lnTo>
                  <a:lnTo>
                    <a:pt x="363" y="211"/>
                  </a:lnTo>
                  <a:lnTo>
                    <a:pt x="376" y="211"/>
                  </a:lnTo>
                  <a:lnTo>
                    <a:pt x="390" y="212"/>
                  </a:lnTo>
                  <a:lnTo>
                    <a:pt x="403" y="214"/>
                  </a:lnTo>
                  <a:lnTo>
                    <a:pt x="430" y="220"/>
                  </a:lnTo>
                  <a:lnTo>
                    <a:pt x="447" y="226"/>
                  </a:lnTo>
                  <a:lnTo>
                    <a:pt x="499" y="318"/>
                  </a:lnTo>
                  <a:lnTo>
                    <a:pt x="531" y="253"/>
                  </a:lnTo>
                  <a:lnTo>
                    <a:pt x="531" y="25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grpSp>
      <p:grpSp>
        <p:nvGrpSpPr>
          <p:cNvPr id="91" name="그룹 24"/>
          <p:cNvGrpSpPr/>
          <p:nvPr/>
        </p:nvGrpSpPr>
        <p:grpSpPr>
          <a:xfrm>
            <a:off x="1561381" y="3331662"/>
            <a:ext cx="746364" cy="746363"/>
            <a:chOff x="848089" y="4829495"/>
            <a:chExt cx="923196" cy="923196"/>
          </a:xfrm>
        </p:grpSpPr>
        <p:sp>
          <p:nvSpPr>
            <p:cNvPr id="92" name="타원 25"/>
            <p:cNvSpPr/>
            <p:nvPr/>
          </p:nvSpPr>
          <p:spPr>
            <a:xfrm>
              <a:off x="848089" y="4829495"/>
              <a:ext cx="923196" cy="9231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3" name="Freeform 8"/>
            <p:cNvSpPr>
              <a:spLocks noEditPoints="1"/>
            </p:cNvSpPr>
            <p:nvPr/>
          </p:nvSpPr>
          <p:spPr bwMode="auto">
            <a:xfrm>
              <a:off x="1062562" y="5085717"/>
              <a:ext cx="494250" cy="410752"/>
            </a:xfrm>
            <a:custGeom>
              <a:avLst/>
              <a:gdLst>
                <a:gd name="T0" fmla="*/ 986 w 1102"/>
                <a:gd name="T1" fmla="*/ 519 h 916"/>
                <a:gd name="T2" fmla="*/ 1002 w 1102"/>
                <a:gd name="T3" fmla="*/ 634 h 916"/>
                <a:gd name="T4" fmla="*/ 964 w 1102"/>
                <a:gd name="T5" fmla="*/ 722 h 916"/>
                <a:gd name="T6" fmla="*/ 877 w 1102"/>
                <a:gd name="T7" fmla="*/ 781 h 916"/>
                <a:gd name="T8" fmla="*/ 827 w 1102"/>
                <a:gd name="T9" fmla="*/ 847 h 916"/>
                <a:gd name="T10" fmla="*/ 754 w 1102"/>
                <a:gd name="T11" fmla="*/ 889 h 916"/>
                <a:gd name="T12" fmla="*/ 642 w 1102"/>
                <a:gd name="T13" fmla="*/ 906 h 916"/>
                <a:gd name="T14" fmla="*/ 673 w 1102"/>
                <a:gd name="T15" fmla="*/ 859 h 916"/>
                <a:gd name="T16" fmla="*/ 721 w 1102"/>
                <a:gd name="T17" fmla="*/ 841 h 916"/>
                <a:gd name="T18" fmla="*/ 642 w 1102"/>
                <a:gd name="T19" fmla="*/ 730 h 916"/>
                <a:gd name="T20" fmla="*/ 761 w 1102"/>
                <a:gd name="T21" fmla="*/ 783 h 916"/>
                <a:gd name="T22" fmla="*/ 819 w 1102"/>
                <a:gd name="T23" fmla="*/ 786 h 916"/>
                <a:gd name="T24" fmla="*/ 723 w 1102"/>
                <a:gd name="T25" fmla="*/ 679 h 916"/>
                <a:gd name="T26" fmla="*/ 736 w 1102"/>
                <a:gd name="T27" fmla="*/ 636 h 916"/>
                <a:gd name="T28" fmla="*/ 871 w 1102"/>
                <a:gd name="T29" fmla="*/ 725 h 916"/>
                <a:gd name="T30" fmla="*/ 909 w 1102"/>
                <a:gd name="T31" fmla="*/ 686 h 916"/>
                <a:gd name="T32" fmla="*/ 779 w 1102"/>
                <a:gd name="T33" fmla="*/ 558 h 916"/>
                <a:gd name="T34" fmla="*/ 822 w 1102"/>
                <a:gd name="T35" fmla="*/ 543 h 916"/>
                <a:gd name="T36" fmla="*/ 957 w 1102"/>
                <a:gd name="T37" fmla="*/ 603 h 916"/>
                <a:gd name="T38" fmla="*/ 655 w 1102"/>
                <a:gd name="T39" fmla="*/ 289 h 916"/>
                <a:gd name="T40" fmla="*/ 700 w 1102"/>
                <a:gd name="T41" fmla="*/ 274 h 916"/>
                <a:gd name="T42" fmla="*/ 92 w 1102"/>
                <a:gd name="T43" fmla="*/ 421 h 916"/>
                <a:gd name="T44" fmla="*/ 0 w 1102"/>
                <a:gd name="T45" fmla="*/ 244 h 916"/>
                <a:gd name="T46" fmla="*/ 166 w 1102"/>
                <a:gd name="T47" fmla="*/ 31 h 916"/>
                <a:gd name="T48" fmla="*/ 248 w 1102"/>
                <a:gd name="T49" fmla="*/ 2 h 916"/>
                <a:gd name="T50" fmla="*/ 346 w 1102"/>
                <a:gd name="T51" fmla="*/ 57 h 916"/>
                <a:gd name="T52" fmla="*/ 503 w 1102"/>
                <a:gd name="T53" fmla="*/ 39 h 916"/>
                <a:gd name="T54" fmla="*/ 324 w 1102"/>
                <a:gd name="T55" fmla="*/ 107 h 916"/>
                <a:gd name="T56" fmla="*/ 223 w 1102"/>
                <a:gd name="T57" fmla="*/ 57 h 916"/>
                <a:gd name="T58" fmla="*/ 57 w 1102"/>
                <a:gd name="T59" fmla="*/ 257 h 916"/>
                <a:gd name="T60" fmla="*/ 136 w 1102"/>
                <a:gd name="T61" fmla="*/ 353 h 916"/>
                <a:gd name="T62" fmla="*/ 142 w 1102"/>
                <a:gd name="T63" fmla="*/ 480 h 916"/>
                <a:gd name="T64" fmla="*/ 515 w 1102"/>
                <a:gd name="T65" fmla="*/ 757 h 916"/>
                <a:gd name="T66" fmla="*/ 490 w 1102"/>
                <a:gd name="T67" fmla="*/ 742 h 916"/>
                <a:gd name="T68" fmla="*/ 437 w 1102"/>
                <a:gd name="T69" fmla="*/ 679 h 916"/>
                <a:gd name="T70" fmla="*/ 377 w 1102"/>
                <a:gd name="T71" fmla="*/ 681 h 916"/>
                <a:gd name="T72" fmla="*/ 354 w 1102"/>
                <a:gd name="T73" fmla="*/ 616 h 916"/>
                <a:gd name="T74" fmla="*/ 283 w 1102"/>
                <a:gd name="T75" fmla="*/ 601 h 916"/>
                <a:gd name="T76" fmla="*/ 271 w 1102"/>
                <a:gd name="T77" fmla="*/ 524 h 916"/>
                <a:gd name="T78" fmla="*/ 187 w 1102"/>
                <a:gd name="T79" fmla="*/ 506 h 916"/>
                <a:gd name="T80" fmla="*/ 128 w 1102"/>
                <a:gd name="T81" fmla="*/ 583 h 916"/>
                <a:gd name="T82" fmla="*/ 166 w 1102"/>
                <a:gd name="T83" fmla="*/ 654 h 916"/>
                <a:gd name="T84" fmla="*/ 220 w 1102"/>
                <a:gd name="T85" fmla="*/ 664 h 916"/>
                <a:gd name="T86" fmla="*/ 229 w 1102"/>
                <a:gd name="T87" fmla="*/ 762 h 916"/>
                <a:gd name="T88" fmla="*/ 326 w 1102"/>
                <a:gd name="T89" fmla="*/ 758 h 916"/>
                <a:gd name="T90" fmla="*/ 343 w 1102"/>
                <a:gd name="T91" fmla="*/ 809 h 916"/>
                <a:gd name="T92" fmla="*/ 439 w 1102"/>
                <a:gd name="T93" fmla="*/ 827 h 916"/>
                <a:gd name="T94" fmla="*/ 458 w 1102"/>
                <a:gd name="T95" fmla="*/ 848 h 916"/>
                <a:gd name="T96" fmla="*/ 518 w 1102"/>
                <a:gd name="T97" fmla="*/ 899 h 916"/>
                <a:gd name="T98" fmla="*/ 592 w 1102"/>
                <a:gd name="T99" fmla="*/ 858 h 916"/>
                <a:gd name="T100" fmla="*/ 577 w 1102"/>
                <a:gd name="T101" fmla="*/ 771 h 916"/>
                <a:gd name="T102" fmla="*/ 992 w 1102"/>
                <a:gd name="T103" fmla="*/ 425 h 916"/>
                <a:gd name="T104" fmla="*/ 1045 w 1102"/>
                <a:gd name="T105" fmla="*/ 300 h 916"/>
                <a:gd name="T106" fmla="*/ 1084 w 1102"/>
                <a:gd name="T107" fmla="*/ 166 h 916"/>
                <a:gd name="T108" fmla="*/ 828 w 1102"/>
                <a:gd name="T109" fmla="*/ 40 h 916"/>
                <a:gd name="T110" fmla="*/ 657 w 1102"/>
                <a:gd name="T111" fmla="*/ 41 h 916"/>
                <a:gd name="T112" fmla="*/ 319 w 1102"/>
                <a:gd name="T113" fmla="*/ 237 h 916"/>
                <a:gd name="T114" fmla="*/ 343 w 1102"/>
                <a:gd name="T115" fmla="*/ 324 h 916"/>
                <a:gd name="T116" fmla="*/ 584 w 1102"/>
                <a:gd name="T117" fmla="*/ 214 h 916"/>
                <a:gd name="T118" fmla="*/ 683 w 1102"/>
                <a:gd name="T119" fmla="*/ 231 h 916"/>
                <a:gd name="T120" fmla="*/ 764 w 1102"/>
                <a:gd name="T121" fmla="*/ 245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2" h="916">
                  <a:moveTo>
                    <a:pt x="717" y="273"/>
                  </a:moveTo>
                  <a:lnTo>
                    <a:pt x="717" y="273"/>
                  </a:lnTo>
                  <a:lnTo>
                    <a:pt x="817" y="363"/>
                  </a:lnTo>
                  <a:lnTo>
                    <a:pt x="866" y="407"/>
                  </a:lnTo>
                  <a:lnTo>
                    <a:pt x="915" y="454"/>
                  </a:lnTo>
                  <a:lnTo>
                    <a:pt x="915" y="454"/>
                  </a:lnTo>
                  <a:lnTo>
                    <a:pt x="922" y="459"/>
                  </a:lnTo>
                  <a:lnTo>
                    <a:pt x="929" y="465"/>
                  </a:lnTo>
                  <a:lnTo>
                    <a:pt x="965" y="498"/>
                  </a:lnTo>
                  <a:lnTo>
                    <a:pt x="986" y="519"/>
                  </a:lnTo>
                  <a:lnTo>
                    <a:pt x="986" y="519"/>
                  </a:lnTo>
                  <a:lnTo>
                    <a:pt x="995" y="530"/>
                  </a:lnTo>
                  <a:lnTo>
                    <a:pt x="1002" y="540"/>
                  </a:lnTo>
                  <a:lnTo>
                    <a:pt x="1007" y="550"/>
                  </a:lnTo>
                  <a:lnTo>
                    <a:pt x="1011" y="561"/>
                  </a:lnTo>
                  <a:lnTo>
                    <a:pt x="1014" y="572"/>
                  </a:lnTo>
                  <a:lnTo>
                    <a:pt x="1014" y="583"/>
                  </a:lnTo>
                  <a:lnTo>
                    <a:pt x="1014" y="593"/>
                  </a:lnTo>
                  <a:lnTo>
                    <a:pt x="1013" y="605"/>
                  </a:lnTo>
                  <a:lnTo>
                    <a:pt x="1011" y="615"/>
                  </a:lnTo>
                  <a:lnTo>
                    <a:pt x="1006" y="625"/>
                  </a:lnTo>
                  <a:lnTo>
                    <a:pt x="1002" y="634"/>
                  </a:lnTo>
                  <a:lnTo>
                    <a:pt x="996" y="644"/>
                  </a:lnTo>
                  <a:lnTo>
                    <a:pt x="988" y="652"/>
                  </a:lnTo>
                  <a:lnTo>
                    <a:pt x="980" y="658"/>
                  </a:lnTo>
                  <a:lnTo>
                    <a:pt x="972" y="664"/>
                  </a:lnTo>
                  <a:lnTo>
                    <a:pt x="962" y="669"/>
                  </a:lnTo>
                  <a:lnTo>
                    <a:pt x="962" y="669"/>
                  </a:lnTo>
                  <a:lnTo>
                    <a:pt x="965" y="680"/>
                  </a:lnTo>
                  <a:lnTo>
                    <a:pt x="967" y="692"/>
                  </a:lnTo>
                  <a:lnTo>
                    <a:pt x="967" y="702"/>
                  </a:lnTo>
                  <a:lnTo>
                    <a:pt x="966" y="712"/>
                  </a:lnTo>
                  <a:lnTo>
                    <a:pt x="964" y="722"/>
                  </a:lnTo>
                  <a:lnTo>
                    <a:pt x="960" y="731"/>
                  </a:lnTo>
                  <a:lnTo>
                    <a:pt x="956" y="741"/>
                  </a:lnTo>
                  <a:lnTo>
                    <a:pt x="950" y="749"/>
                  </a:lnTo>
                  <a:lnTo>
                    <a:pt x="943" y="755"/>
                  </a:lnTo>
                  <a:lnTo>
                    <a:pt x="937" y="762"/>
                  </a:lnTo>
                  <a:lnTo>
                    <a:pt x="927" y="768"/>
                  </a:lnTo>
                  <a:lnTo>
                    <a:pt x="918" y="774"/>
                  </a:lnTo>
                  <a:lnTo>
                    <a:pt x="909" y="777"/>
                  </a:lnTo>
                  <a:lnTo>
                    <a:pt x="899" y="779"/>
                  </a:lnTo>
                  <a:lnTo>
                    <a:pt x="889" y="781"/>
                  </a:lnTo>
                  <a:lnTo>
                    <a:pt x="877" y="781"/>
                  </a:lnTo>
                  <a:lnTo>
                    <a:pt x="877" y="781"/>
                  </a:lnTo>
                  <a:lnTo>
                    <a:pt x="876" y="790"/>
                  </a:lnTo>
                  <a:lnTo>
                    <a:pt x="874" y="799"/>
                  </a:lnTo>
                  <a:lnTo>
                    <a:pt x="870" y="807"/>
                  </a:lnTo>
                  <a:lnTo>
                    <a:pt x="866" y="815"/>
                  </a:lnTo>
                  <a:lnTo>
                    <a:pt x="861" y="822"/>
                  </a:lnTo>
                  <a:lnTo>
                    <a:pt x="855" y="827"/>
                  </a:lnTo>
                  <a:lnTo>
                    <a:pt x="849" y="834"/>
                  </a:lnTo>
                  <a:lnTo>
                    <a:pt x="842" y="839"/>
                  </a:lnTo>
                  <a:lnTo>
                    <a:pt x="835" y="843"/>
                  </a:lnTo>
                  <a:lnTo>
                    <a:pt x="827" y="847"/>
                  </a:lnTo>
                  <a:lnTo>
                    <a:pt x="819" y="850"/>
                  </a:lnTo>
                  <a:lnTo>
                    <a:pt x="811" y="852"/>
                  </a:lnTo>
                  <a:lnTo>
                    <a:pt x="802" y="854"/>
                  </a:lnTo>
                  <a:lnTo>
                    <a:pt x="793" y="854"/>
                  </a:lnTo>
                  <a:lnTo>
                    <a:pt x="784" y="852"/>
                  </a:lnTo>
                  <a:lnTo>
                    <a:pt x="774" y="851"/>
                  </a:lnTo>
                  <a:lnTo>
                    <a:pt x="774" y="851"/>
                  </a:lnTo>
                  <a:lnTo>
                    <a:pt x="771" y="862"/>
                  </a:lnTo>
                  <a:lnTo>
                    <a:pt x="766" y="872"/>
                  </a:lnTo>
                  <a:lnTo>
                    <a:pt x="761" y="881"/>
                  </a:lnTo>
                  <a:lnTo>
                    <a:pt x="754" y="889"/>
                  </a:lnTo>
                  <a:lnTo>
                    <a:pt x="746" y="897"/>
                  </a:lnTo>
                  <a:lnTo>
                    <a:pt x="738" y="903"/>
                  </a:lnTo>
                  <a:lnTo>
                    <a:pt x="729" y="907"/>
                  </a:lnTo>
                  <a:lnTo>
                    <a:pt x="719" y="912"/>
                  </a:lnTo>
                  <a:lnTo>
                    <a:pt x="708" y="914"/>
                  </a:lnTo>
                  <a:lnTo>
                    <a:pt x="698" y="916"/>
                  </a:lnTo>
                  <a:lnTo>
                    <a:pt x="687" y="916"/>
                  </a:lnTo>
                  <a:lnTo>
                    <a:pt x="675" y="915"/>
                  </a:lnTo>
                  <a:lnTo>
                    <a:pt x="664" y="914"/>
                  </a:lnTo>
                  <a:lnTo>
                    <a:pt x="652" y="911"/>
                  </a:lnTo>
                  <a:lnTo>
                    <a:pt x="642" y="906"/>
                  </a:lnTo>
                  <a:lnTo>
                    <a:pt x="631" y="900"/>
                  </a:lnTo>
                  <a:lnTo>
                    <a:pt x="623" y="895"/>
                  </a:lnTo>
                  <a:lnTo>
                    <a:pt x="623" y="895"/>
                  </a:lnTo>
                  <a:lnTo>
                    <a:pt x="631" y="883"/>
                  </a:lnTo>
                  <a:lnTo>
                    <a:pt x="636" y="871"/>
                  </a:lnTo>
                  <a:lnTo>
                    <a:pt x="641" y="858"/>
                  </a:lnTo>
                  <a:lnTo>
                    <a:pt x="644" y="844"/>
                  </a:lnTo>
                  <a:lnTo>
                    <a:pt x="644" y="844"/>
                  </a:lnTo>
                  <a:lnTo>
                    <a:pt x="656" y="851"/>
                  </a:lnTo>
                  <a:lnTo>
                    <a:pt x="667" y="857"/>
                  </a:lnTo>
                  <a:lnTo>
                    <a:pt x="673" y="859"/>
                  </a:lnTo>
                  <a:lnTo>
                    <a:pt x="679" y="860"/>
                  </a:lnTo>
                  <a:lnTo>
                    <a:pt x="684" y="862"/>
                  </a:lnTo>
                  <a:lnTo>
                    <a:pt x="691" y="862"/>
                  </a:lnTo>
                  <a:lnTo>
                    <a:pt x="691" y="862"/>
                  </a:lnTo>
                  <a:lnTo>
                    <a:pt x="701" y="859"/>
                  </a:lnTo>
                  <a:lnTo>
                    <a:pt x="709" y="856"/>
                  </a:lnTo>
                  <a:lnTo>
                    <a:pt x="713" y="852"/>
                  </a:lnTo>
                  <a:lnTo>
                    <a:pt x="716" y="849"/>
                  </a:lnTo>
                  <a:lnTo>
                    <a:pt x="719" y="846"/>
                  </a:lnTo>
                  <a:lnTo>
                    <a:pt x="721" y="841"/>
                  </a:lnTo>
                  <a:lnTo>
                    <a:pt x="721" y="841"/>
                  </a:lnTo>
                  <a:lnTo>
                    <a:pt x="722" y="832"/>
                  </a:lnTo>
                  <a:lnTo>
                    <a:pt x="720" y="820"/>
                  </a:lnTo>
                  <a:lnTo>
                    <a:pt x="649" y="763"/>
                  </a:lnTo>
                  <a:lnTo>
                    <a:pt x="649" y="763"/>
                  </a:lnTo>
                  <a:lnTo>
                    <a:pt x="645" y="760"/>
                  </a:lnTo>
                  <a:lnTo>
                    <a:pt x="642" y="755"/>
                  </a:lnTo>
                  <a:lnTo>
                    <a:pt x="640" y="751"/>
                  </a:lnTo>
                  <a:lnTo>
                    <a:pt x="639" y="745"/>
                  </a:lnTo>
                  <a:lnTo>
                    <a:pt x="639" y="741"/>
                  </a:lnTo>
                  <a:lnTo>
                    <a:pt x="640" y="735"/>
                  </a:lnTo>
                  <a:lnTo>
                    <a:pt x="642" y="730"/>
                  </a:lnTo>
                  <a:lnTo>
                    <a:pt x="644" y="726"/>
                  </a:lnTo>
                  <a:lnTo>
                    <a:pt x="644" y="726"/>
                  </a:lnTo>
                  <a:lnTo>
                    <a:pt x="649" y="721"/>
                  </a:lnTo>
                  <a:lnTo>
                    <a:pt x="653" y="719"/>
                  </a:lnTo>
                  <a:lnTo>
                    <a:pt x="658" y="717"/>
                  </a:lnTo>
                  <a:lnTo>
                    <a:pt x="663" y="716"/>
                  </a:lnTo>
                  <a:lnTo>
                    <a:pt x="668" y="716"/>
                  </a:lnTo>
                  <a:lnTo>
                    <a:pt x="673" y="717"/>
                  </a:lnTo>
                  <a:lnTo>
                    <a:pt x="679" y="718"/>
                  </a:lnTo>
                  <a:lnTo>
                    <a:pt x="683" y="721"/>
                  </a:lnTo>
                  <a:lnTo>
                    <a:pt x="761" y="783"/>
                  </a:lnTo>
                  <a:lnTo>
                    <a:pt x="761" y="783"/>
                  </a:lnTo>
                  <a:lnTo>
                    <a:pt x="768" y="789"/>
                  </a:lnTo>
                  <a:lnTo>
                    <a:pt x="774" y="793"/>
                  </a:lnTo>
                  <a:lnTo>
                    <a:pt x="782" y="797"/>
                  </a:lnTo>
                  <a:lnTo>
                    <a:pt x="789" y="798"/>
                  </a:lnTo>
                  <a:lnTo>
                    <a:pt x="795" y="799"/>
                  </a:lnTo>
                  <a:lnTo>
                    <a:pt x="802" y="798"/>
                  </a:lnTo>
                  <a:lnTo>
                    <a:pt x="809" y="795"/>
                  </a:lnTo>
                  <a:lnTo>
                    <a:pt x="814" y="792"/>
                  </a:lnTo>
                  <a:lnTo>
                    <a:pt x="814" y="792"/>
                  </a:lnTo>
                  <a:lnTo>
                    <a:pt x="819" y="786"/>
                  </a:lnTo>
                  <a:lnTo>
                    <a:pt x="822" y="781"/>
                  </a:lnTo>
                  <a:lnTo>
                    <a:pt x="822" y="781"/>
                  </a:lnTo>
                  <a:lnTo>
                    <a:pt x="824" y="774"/>
                  </a:lnTo>
                  <a:lnTo>
                    <a:pt x="825" y="767"/>
                  </a:lnTo>
                  <a:lnTo>
                    <a:pt x="825" y="763"/>
                  </a:lnTo>
                  <a:lnTo>
                    <a:pt x="824" y="760"/>
                  </a:lnTo>
                  <a:lnTo>
                    <a:pt x="821" y="758"/>
                  </a:lnTo>
                  <a:lnTo>
                    <a:pt x="819" y="754"/>
                  </a:lnTo>
                  <a:lnTo>
                    <a:pt x="727" y="682"/>
                  </a:lnTo>
                  <a:lnTo>
                    <a:pt x="727" y="682"/>
                  </a:lnTo>
                  <a:lnTo>
                    <a:pt x="723" y="679"/>
                  </a:lnTo>
                  <a:lnTo>
                    <a:pt x="720" y="674"/>
                  </a:lnTo>
                  <a:lnTo>
                    <a:pt x="717" y="670"/>
                  </a:lnTo>
                  <a:lnTo>
                    <a:pt x="716" y="664"/>
                  </a:lnTo>
                  <a:lnTo>
                    <a:pt x="716" y="660"/>
                  </a:lnTo>
                  <a:lnTo>
                    <a:pt x="717" y="654"/>
                  </a:lnTo>
                  <a:lnTo>
                    <a:pt x="720" y="649"/>
                  </a:lnTo>
                  <a:lnTo>
                    <a:pt x="722" y="645"/>
                  </a:lnTo>
                  <a:lnTo>
                    <a:pt x="722" y="645"/>
                  </a:lnTo>
                  <a:lnTo>
                    <a:pt x="727" y="640"/>
                  </a:lnTo>
                  <a:lnTo>
                    <a:pt x="731" y="638"/>
                  </a:lnTo>
                  <a:lnTo>
                    <a:pt x="736" y="636"/>
                  </a:lnTo>
                  <a:lnTo>
                    <a:pt x="740" y="634"/>
                  </a:lnTo>
                  <a:lnTo>
                    <a:pt x="746" y="634"/>
                  </a:lnTo>
                  <a:lnTo>
                    <a:pt x="750" y="634"/>
                  </a:lnTo>
                  <a:lnTo>
                    <a:pt x="756" y="637"/>
                  </a:lnTo>
                  <a:lnTo>
                    <a:pt x="761" y="640"/>
                  </a:lnTo>
                  <a:lnTo>
                    <a:pt x="857" y="716"/>
                  </a:lnTo>
                  <a:lnTo>
                    <a:pt x="857" y="716"/>
                  </a:lnTo>
                  <a:lnTo>
                    <a:pt x="859" y="717"/>
                  </a:lnTo>
                  <a:lnTo>
                    <a:pt x="859" y="717"/>
                  </a:lnTo>
                  <a:lnTo>
                    <a:pt x="865" y="721"/>
                  </a:lnTo>
                  <a:lnTo>
                    <a:pt x="871" y="725"/>
                  </a:lnTo>
                  <a:lnTo>
                    <a:pt x="878" y="726"/>
                  </a:lnTo>
                  <a:lnTo>
                    <a:pt x="884" y="727"/>
                  </a:lnTo>
                  <a:lnTo>
                    <a:pt x="891" y="726"/>
                  </a:lnTo>
                  <a:lnTo>
                    <a:pt x="897" y="723"/>
                  </a:lnTo>
                  <a:lnTo>
                    <a:pt x="901" y="720"/>
                  </a:lnTo>
                  <a:lnTo>
                    <a:pt x="906" y="717"/>
                  </a:lnTo>
                  <a:lnTo>
                    <a:pt x="909" y="711"/>
                  </a:lnTo>
                  <a:lnTo>
                    <a:pt x="911" y="705"/>
                  </a:lnTo>
                  <a:lnTo>
                    <a:pt x="913" y="700"/>
                  </a:lnTo>
                  <a:lnTo>
                    <a:pt x="911" y="693"/>
                  </a:lnTo>
                  <a:lnTo>
                    <a:pt x="909" y="686"/>
                  </a:lnTo>
                  <a:lnTo>
                    <a:pt x="906" y="678"/>
                  </a:lnTo>
                  <a:lnTo>
                    <a:pt x="899" y="671"/>
                  </a:lnTo>
                  <a:lnTo>
                    <a:pt x="891" y="663"/>
                  </a:lnTo>
                  <a:lnTo>
                    <a:pt x="789" y="587"/>
                  </a:lnTo>
                  <a:lnTo>
                    <a:pt x="789" y="587"/>
                  </a:lnTo>
                  <a:lnTo>
                    <a:pt x="785" y="583"/>
                  </a:lnTo>
                  <a:lnTo>
                    <a:pt x="782" y="579"/>
                  </a:lnTo>
                  <a:lnTo>
                    <a:pt x="780" y="574"/>
                  </a:lnTo>
                  <a:lnTo>
                    <a:pt x="779" y="568"/>
                  </a:lnTo>
                  <a:lnTo>
                    <a:pt x="779" y="564"/>
                  </a:lnTo>
                  <a:lnTo>
                    <a:pt x="779" y="558"/>
                  </a:lnTo>
                  <a:lnTo>
                    <a:pt x="781" y="553"/>
                  </a:lnTo>
                  <a:lnTo>
                    <a:pt x="784" y="549"/>
                  </a:lnTo>
                  <a:lnTo>
                    <a:pt x="784" y="549"/>
                  </a:lnTo>
                  <a:lnTo>
                    <a:pt x="788" y="544"/>
                  </a:lnTo>
                  <a:lnTo>
                    <a:pt x="792" y="541"/>
                  </a:lnTo>
                  <a:lnTo>
                    <a:pt x="797" y="539"/>
                  </a:lnTo>
                  <a:lnTo>
                    <a:pt x="802" y="538"/>
                  </a:lnTo>
                  <a:lnTo>
                    <a:pt x="808" y="538"/>
                  </a:lnTo>
                  <a:lnTo>
                    <a:pt x="812" y="539"/>
                  </a:lnTo>
                  <a:lnTo>
                    <a:pt x="818" y="540"/>
                  </a:lnTo>
                  <a:lnTo>
                    <a:pt x="822" y="543"/>
                  </a:lnTo>
                  <a:lnTo>
                    <a:pt x="923" y="619"/>
                  </a:lnTo>
                  <a:lnTo>
                    <a:pt x="923" y="619"/>
                  </a:lnTo>
                  <a:lnTo>
                    <a:pt x="927" y="621"/>
                  </a:lnTo>
                  <a:lnTo>
                    <a:pt x="931" y="621"/>
                  </a:lnTo>
                  <a:lnTo>
                    <a:pt x="935" y="621"/>
                  </a:lnTo>
                  <a:lnTo>
                    <a:pt x="939" y="620"/>
                  </a:lnTo>
                  <a:lnTo>
                    <a:pt x="943" y="617"/>
                  </a:lnTo>
                  <a:lnTo>
                    <a:pt x="947" y="615"/>
                  </a:lnTo>
                  <a:lnTo>
                    <a:pt x="954" y="608"/>
                  </a:lnTo>
                  <a:lnTo>
                    <a:pt x="954" y="608"/>
                  </a:lnTo>
                  <a:lnTo>
                    <a:pt x="957" y="603"/>
                  </a:lnTo>
                  <a:lnTo>
                    <a:pt x="959" y="596"/>
                  </a:lnTo>
                  <a:lnTo>
                    <a:pt x="960" y="590"/>
                  </a:lnTo>
                  <a:lnTo>
                    <a:pt x="960" y="583"/>
                  </a:lnTo>
                  <a:lnTo>
                    <a:pt x="958" y="576"/>
                  </a:lnTo>
                  <a:lnTo>
                    <a:pt x="956" y="569"/>
                  </a:lnTo>
                  <a:lnTo>
                    <a:pt x="952" y="564"/>
                  </a:lnTo>
                  <a:lnTo>
                    <a:pt x="947" y="558"/>
                  </a:lnTo>
                  <a:lnTo>
                    <a:pt x="926" y="536"/>
                  </a:lnTo>
                  <a:lnTo>
                    <a:pt x="657" y="291"/>
                  </a:lnTo>
                  <a:lnTo>
                    <a:pt x="657" y="291"/>
                  </a:lnTo>
                  <a:lnTo>
                    <a:pt x="655" y="289"/>
                  </a:lnTo>
                  <a:lnTo>
                    <a:pt x="655" y="287"/>
                  </a:lnTo>
                  <a:lnTo>
                    <a:pt x="653" y="284"/>
                  </a:lnTo>
                  <a:lnTo>
                    <a:pt x="655" y="281"/>
                  </a:lnTo>
                  <a:lnTo>
                    <a:pt x="656" y="279"/>
                  </a:lnTo>
                  <a:lnTo>
                    <a:pt x="658" y="277"/>
                  </a:lnTo>
                  <a:lnTo>
                    <a:pt x="660" y="276"/>
                  </a:lnTo>
                  <a:lnTo>
                    <a:pt x="664" y="276"/>
                  </a:lnTo>
                  <a:lnTo>
                    <a:pt x="664" y="276"/>
                  </a:lnTo>
                  <a:lnTo>
                    <a:pt x="676" y="276"/>
                  </a:lnTo>
                  <a:lnTo>
                    <a:pt x="689" y="275"/>
                  </a:lnTo>
                  <a:lnTo>
                    <a:pt x="700" y="274"/>
                  </a:lnTo>
                  <a:lnTo>
                    <a:pt x="713" y="273"/>
                  </a:lnTo>
                  <a:lnTo>
                    <a:pt x="713" y="273"/>
                  </a:lnTo>
                  <a:lnTo>
                    <a:pt x="717" y="273"/>
                  </a:lnTo>
                  <a:lnTo>
                    <a:pt x="717" y="273"/>
                  </a:lnTo>
                  <a:close/>
                  <a:moveTo>
                    <a:pt x="123" y="501"/>
                  </a:moveTo>
                  <a:lnTo>
                    <a:pt x="123" y="501"/>
                  </a:lnTo>
                  <a:lnTo>
                    <a:pt x="114" y="486"/>
                  </a:lnTo>
                  <a:lnTo>
                    <a:pt x="107" y="471"/>
                  </a:lnTo>
                  <a:lnTo>
                    <a:pt x="101" y="455"/>
                  </a:lnTo>
                  <a:lnTo>
                    <a:pt x="97" y="438"/>
                  </a:lnTo>
                  <a:lnTo>
                    <a:pt x="92" y="421"/>
                  </a:lnTo>
                  <a:lnTo>
                    <a:pt x="90" y="404"/>
                  </a:lnTo>
                  <a:lnTo>
                    <a:pt x="85" y="368"/>
                  </a:lnTo>
                  <a:lnTo>
                    <a:pt x="51" y="336"/>
                  </a:lnTo>
                  <a:lnTo>
                    <a:pt x="51" y="336"/>
                  </a:lnTo>
                  <a:lnTo>
                    <a:pt x="31" y="315"/>
                  </a:lnTo>
                  <a:lnTo>
                    <a:pt x="22" y="305"/>
                  </a:lnTo>
                  <a:lnTo>
                    <a:pt x="16" y="295"/>
                  </a:lnTo>
                  <a:lnTo>
                    <a:pt x="9" y="284"/>
                  </a:lnTo>
                  <a:lnTo>
                    <a:pt x="4" y="272"/>
                  </a:lnTo>
                  <a:lnTo>
                    <a:pt x="1" y="259"/>
                  </a:lnTo>
                  <a:lnTo>
                    <a:pt x="0" y="244"/>
                  </a:lnTo>
                  <a:lnTo>
                    <a:pt x="0" y="244"/>
                  </a:lnTo>
                  <a:lnTo>
                    <a:pt x="1" y="236"/>
                  </a:lnTo>
                  <a:lnTo>
                    <a:pt x="2" y="228"/>
                  </a:lnTo>
                  <a:lnTo>
                    <a:pt x="3" y="220"/>
                  </a:lnTo>
                  <a:lnTo>
                    <a:pt x="6" y="214"/>
                  </a:lnTo>
                  <a:lnTo>
                    <a:pt x="10" y="206"/>
                  </a:lnTo>
                  <a:lnTo>
                    <a:pt x="13" y="199"/>
                  </a:lnTo>
                  <a:lnTo>
                    <a:pt x="18" y="192"/>
                  </a:lnTo>
                  <a:lnTo>
                    <a:pt x="23" y="185"/>
                  </a:lnTo>
                  <a:lnTo>
                    <a:pt x="166" y="31"/>
                  </a:lnTo>
                  <a:lnTo>
                    <a:pt x="166" y="31"/>
                  </a:lnTo>
                  <a:lnTo>
                    <a:pt x="172" y="24"/>
                  </a:lnTo>
                  <a:lnTo>
                    <a:pt x="179" y="20"/>
                  </a:lnTo>
                  <a:lnTo>
                    <a:pt x="186" y="15"/>
                  </a:lnTo>
                  <a:lnTo>
                    <a:pt x="194" y="10"/>
                  </a:lnTo>
                  <a:lnTo>
                    <a:pt x="200" y="7"/>
                  </a:lnTo>
                  <a:lnTo>
                    <a:pt x="208" y="5"/>
                  </a:lnTo>
                  <a:lnTo>
                    <a:pt x="216" y="2"/>
                  </a:lnTo>
                  <a:lnTo>
                    <a:pt x="224" y="1"/>
                  </a:lnTo>
                  <a:lnTo>
                    <a:pt x="232" y="1"/>
                  </a:lnTo>
                  <a:lnTo>
                    <a:pt x="240" y="1"/>
                  </a:lnTo>
                  <a:lnTo>
                    <a:pt x="248" y="2"/>
                  </a:lnTo>
                  <a:lnTo>
                    <a:pt x="256" y="5"/>
                  </a:lnTo>
                  <a:lnTo>
                    <a:pt x="264" y="7"/>
                  </a:lnTo>
                  <a:lnTo>
                    <a:pt x="272" y="10"/>
                  </a:lnTo>
                  <a:lnTo>
                    <a:pt x="279" y="15"/>
                  </a:lnTo>
                  <a:lnTo>
                    <a:pt x="286" y="20"/>
                  </a:lnTo>
                  <a:lnTo>
                    <a:pt x="286" y="20"/>
                  </a:lnTo>
                  <a:lnTo>
                    <a:pt x="301" y="31"/>
                  </a:lnTo>
                  <a:lnTo>
                    <a:pt x="315" y="40"/>
                  </a:lnTo>
                  <a:lnTo>
                    <a:pt x="328" y="49"/>
                  </a:lnTo>
                  <a:lnTo>
                    <a:pt x="346" y="57"/>
                  </a:lnTo>
                  <a:lnTo>
                    <a:pt x="346" y="57"/>
                  </a:lnTo>
                  <a:lnTo>
                    <a:pt x="359" y="62"/>
                  </a:lnTo>
                  <a:lnTo>
                    <a:pt x="366" y="63"/>
                  </a:lnTo>
                  <a:lnTo>
                    <a:pt x="366" y="63"/>
                  </a:lnTo>
                  <a:lnTo>
                    <a:pt x="382" y="59"/>
                  </a:lnTo>
                  <a:lnTo>
                    <a:pt x="398" y="56"/>
                  </a:lnTo>
                  <a:lnTo>
                    <a:pt x="432" y="48"/>
                  </a:lnTo>
                  <a:lnTo>
                    <a:pt x="449" y="45"/>
                  </a:lnTo>
                  <a:lnTo>
                    <a:pt x="467" y="41"/>
                  </a:lnTo>
                  <a:lnTo>
                    <a:pt x="485" y="39"/>
                  </a:lnTo>
                  <a:lnTo>
                    <a:pt x="503" y="39"/>
                  </a:lnTo>
                  <a:lnTo>
                    <a:pt x="503" y="39"/>
                  </a:lnTo>
                  <a:lnTo>
                    <a:pt x="480" y="55"/>
                  </a:lnTo>
                  <a:lnTo>
                    <a:pt x="449" y="79"/>
                  </a:lnTo>
                  <a:lnTo>
                    <a:pt x="408" y="110"/>
                  </a:lnTo>
                  <a:lnTo>
                    <a:pt x="408" y="110"/>
                  </a:lnTo>
                  <a:lnTo>
                    <a:pt x="390" y="114"/>
                  </a:lnTo>
                  <a:lnTo>
                    <a:pt x="373" y="117"/>
                  </a:lnTo>
                  <a:lnTo>
                    <a:pt x="373" y="117"/>
                  </a:lnTo>
                  <a:lnTo>
                    <a:pt x="362" y="117"/>
                  </a:lnTo>
                  <a:lnTo>
                    <a:pt x="350" y="115"/>
                  </a:lnTo>
                  <a:lnTo>
                    <a:pt x="337" y="112"/>
                  </a:lnTo>
                  <a:lnTo>
                    <a:pt x="324" y="107"/>
                  </a:lnTo>
                  <a:lnTo>
                    <a:pt x="311" y="102"/>
                  </a:lnTo>
                  <a:lnTo>
                    <a:pt x="300" y="96"/>
                  </a:lnTo>
                  <a:lnTo>
                    <a:pt x="289" y="89"/>
                  </a:lnTo>
                  <a:lnTo>
                    <a:pt x="280" y="85"/>
                  </a:lnTo>
                  <a:lnTo>
                    <a:pt x="253" y="63"/>
                  </a:lnTo>
                  <a:lnTo>
                    <a:pt x="253" y="63"/>
                  </a:lnTo>
                  <a:lnTo>
                    <a:pt x="247" y="59"/>
                  </a:lnTo>
                  <a:lnTo>
                    <a:pt x="241" y="57"/>
                  </a:lnTo>
                  <a:lnTo>
                    <a:pt x="236" y="56"/>
                  </a:lnTo>
                  <a:lnTo>
                    <a:pt x="229" y="56"/>
                  </a:lnTo>
                  <a:lnTo>
                    <a:pt x="223" y="57"/>
                  </a:lnTo>
                  <a:lnTo>
                    <a:pt x="218" y="59"/>
                  </a:lnTo>
                  <a:lnTo>
                    <a:pt x="212" y="63"/>
                  </a:lnTo>
                  <a:lnTo>
                    <a:pt x="206" y="67"/>
                  </a:lnTo>
                  <a:lnTo>
                    <a:pt x="63" y="222"/>
                  </a:lnTo>
                  <a:lnTo>
                    <a:pt x="63" y="222"/>
                  </a:lnTo>
                  <a:lnTo>
                    <a:pt x="60" y="227"/>
                  </a:lnTo>
                  <a:lnTo>
                    <a:pt x="57" y="233"/>
                  </a:lnTo>
                  <a:lnTo>
                    <a:pt x="55" y="239"/>
                  </a:lnTo>
                  <a:lnTo>
                    <a:pt x="54" y="245"/>
                  </a:lnTo>
                  <a:lnTo>
                    <a:pt x="55" y="251"/>
                  </a:lnTo>
                  <a:lnTo>
                    <a:pt x="57" y="257"/>
                  </a:lnTo>
                  <a:lnTo>
                    <a:pt x="60" y="263"/>
                  </a:lnTo>
                  <a:lnTo>
                    <a:pt x="63" y="268"/>
                  </a:lnTo>
                  <a:lnTo>
                    <a:pt x="63" y="268"/>
                  </a:lnTo>
                  <a:lnTo>
                    <a:pt x="81" y="288"/>
                  </a:lnTo>
                  <a:lnTo>
                    <a:pt x="100" y="307"/>
                  </a:lnTo>
                  <a:lnTo>
                    <a:pt x="100" y="307"/>
                  </a:lnTo>
                  <a:lnTo>
                    <a:pt x="111" y="318"/>
                  </a:lnTo>
                  <a:lnTo>
                    <a:pt x="124" y="332"/>
                  </a:lnTo>
                  <a:lnTo>
                    <a:pt x="130" y="339"/>
                  </a:lnTo>
                  <a:lnTo>
                    <a:pt x="133" y="346"/>
                  </a:lnTo>
                  <a:lnTo>
                    <a:pt x="136" y="353"/>
                  </a:lnTo>
                  <a:lnTo>
                    <a:pt x="139" y="360"/>
                  </a:lnTo>
                  <a:lnTo>
                    <a:pt x="139" y="360"/>
                  </a:lnTo>
                  <a:lnTo>
                    <a:pt x="142" y="387"/>
                  </a:lnTo>
                  <a:lnTo>
                    <a:pt x="147" y="415"/>
                  </a:lnTo>
                  <a:lnTo>
                    <a:pt x="150" y="430"/>
                  </a:lnTo>
                  <a:lnTo>
                    <a:pt x="154" y="443"/>
                  </a:lnTo>
                  <a:lnTo>
                    <a:pt x="159" y="455"/>
                  </a:lnTo>
                  <a:lnTo>
                    <a:pt x="165" y="466"/>
                  </a:lnTo>
                  <a:lnTo>
                    <a:pt x="165" y="466"/>
                  </a:lnTo>
                  <a:lnTo>
                    <a:pt x="152" y="472"/>
                  </a:lnTo>
                  <a:lnTo>
                    <a:pt x="142" y="480"/>
                  </a:lnTo>
                  <a:lnTo>
                    <a:pt x="133" y="490"/>
                  </a:lnTo>
                  <a:lnTo>
                    <a:pt x="123" y="501"/>
                  </a:lnTo>
                  <a:lnTo>
                    <a:pt x="123" y="501"/>
                  </a:lnTo>
                  <a:close/>
                  <a:moveTo>
                    <a:pt x="577" y="771"/>
                  </a:moveTo>
                  <a:lnTo>
                    <a:pt x="577" y="771"/>
                  </a:lnTo>
                  <a:lnTo>
                    <a:pt x="568" y="765"/>
                  </a:lnTo>
                  <a:lnTo>
                    <a:pt x="558" y="760"/>
                  </a:lnTo>
                  <a:lnTo>
                    <a:pt x="547" y="757"/>
                  </a:lnTo>
                  <a:lnTo>
                    <a:pt x="537" y="754"/>
                  </a:lnTo>
                  <a:lnTo>
                    <a:pt x="526" y="754"/>
                  </a:lnTo>
                  <a:lnTo>
                    <a:pt x="515" y="757"/>
                  </a:lnTo>
                  <a:lnTo>
                    <a:pt x="505" y="759"/>
                  </a:lnTo>
                  <a:lnTo>
                    <a:pt x="496" y="765"/>
                  </a:lnTo>
                  <a:lnTo>
                    <a:pt x="496" y="765"/>
                  </a:lnTo>
                  <a:lnTo>
                    <a:pt x="493" y="765"/>
                  </a:lnTo>
                  <a:lnTo>
                    <a:pt x="490" y="763"/>
                  </a:lnTo>
                  <a:lnTo>
                    <a:pt x="490" y="763"/>
                  </a:lnTo>
                  <a:lnTo>
                    <a:pt x="489" y="762"/>
                  </a:lnTo>
                  <a:lnTo>
                    <a:pt x="489" y="759"/>
                  </a:lnTo>
                  <a:lnTo>
                    <a:pt x="489" y="759"/>
                  </a:lnTo>
                  <a:lnTo>
                    <a:pt x="490" y="751"/>
                  </a:lnTo>
                  <a:lnTo>
                    <a:pt x="490" y="742"/>
                  </a:lnTo>
                  <a:lnTo>
                    <a:pt x="488" y="733"/>
                  </a:lnTo>
                  <a:lnTo>
                    <a:pt x="486" y="723"/>
                  </a:lnTo>
                  <a:lnTo>
                    <a:pt x="482" y="716"/>
                  </a:lnTo>
                  <a:lnTo>
                    <a:pt x="478" y="708"/>
                  </a:lnTo>
                  <a:lnTo>
                    <a:pt x="472" y="700"/>
                  </a:lnTo>
                  <a:lnTo>
                    <a:pt x="466" y="694"/>
                  </a:lnTo>
                  <a:lnTo>
                    <a:pt x="466" y="694"/>
                  </a:lnTo>
                  <a:lnTo>
                    <a:pt x="466" y="694"/>
                  </a:lnTo>
                  <a:lnTo>
                    <a:pt x="457" y="687"/>
                  </a:lnTo>
                  <a:lnTo>
                    <a:pt x="447" y="681"/>
                  </a:lnTo>
                  <a:lnTo>
                    <a:pt x="437" y="679"/>
                  </a:lnTo>
                  <a:lnTo>
                    <a:pt x="425" y="677"/>
                  </a:lnTo>
                  <a:lnTo>
                    <a:pt x="415" y="677"/>
                  </a:lnTo>
                  <a:lnTo>
                    <a:pt x="405" y="678"/>
                  </a:lnTo>
                  <a:lnTo>
                    <a:pt x="394" y="681"/>
                  </a:lnTo>
                  <a:lnTo>
                    <a:pt x="384" y="687"/>
                  </a:lnTo>
                  <a:lnTo>
                    <a:pt x="384" y="687"/>
                  </a:lnTo>
                  <a:lnTo>
                    <a:pt x="382" y="687"/>
                  </a:lnTo>
                  <a:lnTo>
                    <a:pt x="380" y="686"/>
                  </a:lnTo>
                  <a:lnTo>
                    <a:pt x="380" y="686"/>
                  </a:lnTo>
                  <a:lnTo>
                    <a:pt x="377" y="685"/>
                  </a:lnTo>
                  <a:lnTo>
                    <a:pt x="377" y="681"/>
                  </a:lnTo>
                  <a:lnTo>
                    <a:pt x="377" y="681"/>
                  </a:lnTo>
                  <a:lnTo>
                    <a:pt x="378" y="672"/>
                  </a:lnTo>
                  <a:lnTo>
                    <a:pt x="378" y="664"/>
                  </a:lnTo>
                  <a:lnTo>
                    <a:pt x="377" y="655"/>
                  </a:lnTo>
                  <a:lnTo>
                    <a:pt x="375" y="646"/>
                  </a:lnTo>
                  <a:lnTo>
                    <a:pt x="372" y="638"/>
                  </a:lnTo>
                  <a:lnTo>
                    <a:pt x="367" y="630"/>
                  </a:lnTo>
                  <a:lnTo>
                    <a:pt x="361" y="622"/>
                  </a:lnTo>
                  <a:lnTo>
                    <a:pt x="354" y="616"/>
                  </a:lnTo>
                  <a:lnTo>
                    <a:pt x="354" y="616"/>
                  </a:lnTo>
                  <a:lnTo>
                    <a:pt x="354" y="616"/>
                  </a:lnTo>
                  <a:lnTo>
                    <a:pt x="348" y="611"/>
                  </a:lnTo>
                  <a:lnTo>
                    <a:pt x="340" y="606"/>
                  </a:lnTo>
                  <a:lnTo>
                    <a:pt x="330" y="603"/>
                  </a:lnTo>
                  <a:lnTo>
                    <a:pt x="323" y="600"/>
                  </a:lnTo>
                  <a:lnTo>
                    <a:pt x="313" y="599"/>
                  </a:lnTo>
                  <a:lnTo>
                    <a:pt x="304" y="599"/>
                  </a:lnTo>
                  <a:lnTo>
                    <a:pt x="295" y="600"/>
                  </a:lnTo>
                  <a:lnTo>
                    <a:pt x="287" y="603"/>
                  </a:lnTo>
                  <a:lnTo>
                    <a:pt x="287" y="603"/>
                  </a:lnTo>
                  <a:lnTo>
                    <a:pt x="285" y="603"/>
                  </a:lnTo>
                  <a:lnTo>
                    <a:pt x="283" y="601"/>
                  </a:lnTo>
                  <a:lnTo>
                    <a:pt x="283" y="601"/>
                  </a:lnTo>
                  <a:lnTo>
                    <a:pt x="281" y="599"/>
                  </a:lnTo>
                  <a:lnTo>
                    <a:pt x="281" y="597"/>
                  </a:lnTo>
                  <a:lnTo>
                    <a:pt x="281" y="597"/>
                  </a:lnTo>
                  <a:lnTo>
                    <a:pt x="285" y="585"/>
                  </a:lnTo>
                  <a:lnTo>
                    <a:pt x="287" y="575"/>
                  </a:lnTo>
                  <a:lnTo>
                    <a:pt x="287" y="564"/>
                  </a:lnTo>
                  <a:lnTo>
                    <a:pt x="286" y="553"/>
                  </a:lnTo>
                  <a:lnTo>
                    <a:pt x="283" y="543"/>
                  </a:lnTo>
                  <a:lnTo>
                    <a:pt x="278" y="533"/>
                  </a:lnTo>
                  <a:lnTo>
                    <a:pt x="271" y="524"/>
                  </a:lnTo>
                  <a:lnTo>
                    <a:pt x="263" y="516"/>
                  </a:lnTo>
                  <a:lnTo>
                    <a:pt x="263" y="516"/>
                  </a:lnTo>
                  <a:lnTo>
                    <a:pt x="263" y="516"/>
                  </a:lnTo>
                  <a:lnTo>
                    <a:pt x="257" y="511"/>
                  </a:lnTo>
                  <a:lnTo>
                    <a:pt x="252" y="508"/>
                  </a:lnTo>
                  <a:lnTo>
                    <a:pt x="245" y="504"/>
                  </a:lnTo>
                  <a:lnTo>
                    <a:pt x="239" y="502"/>
                  </a:lnTo>
                  <a:lnTo>
                    <a:pt x="226" y="499"/>
                  </a:lnTo>
                  <a:lnTo>
                    <a:pt x="212" y="499"/>
                  </a:lnTo>
                  <a:lnTo>
                    <a:pt x="199" y="501"/>
                  </a:lnTo>
                  <a:lnTo>
                    <a:pt x="187" y="506"/>
                  </a:lnTo>
                  <a:lnTo>
                    <a:pt x="181" y="509"/>
                  </a:lnTo>
                  <a:lnTo>
                    <a:pt x="175" y="514"/>
                  </a:lnTo>
                  <a:lnTo>
                    <a:pt x="170" y="518"/>
                  </a:lnTo>
                  <a:lnTo>
                    <a:pt x="165" y="523"/>
                  </a:lnTo>
                  <a:lnTo>
                    <a:pt x="144" y="546"/>
                  </a:lnTo>
                  <a:lnTo>
                    <a:pt x="144" y="546"/>
                  </a:lnTo>
                  <a:lnTo>
                    <a:pt x="140" y="551"/>
                  </a:lnTo>
                  <a:lnTo>
                    <a:pt x="136" y="558"/>
                  </a:lnTo>
                  <a:lnTo>
                    <a:pt x="133" y="564"/>
                  </a:lnTo>
                  <a:lnTo>
                    <a:pt x="131" y="571"/>
                  </a:lnTo>
                  <a:lnTo>
                    <a:pt x="128" y="583"/>
                  </a:lnTo>
                  <a:lnTo>
                    <a:pt x="127" y="597"/>
                  </a:lnTo>
                  <a:lnTo>
                    <a:pt x="130" y="609"/>
                  </a:lnTo>
                  <a:lnTo>
                    <a:pt x="135" y="622"/>
                  </a:lnTo>
                  <a:lnTo>
                    <a:pt x="139" y="629"/>
                  </a:lnTo>
                  <a:lnTo>
                    <a:pt x="142" y="634"/>
                  </a:lnTo>
                  <a:lnTo>
                    <a:pt x="147" y="639"/>
                  </a:lnTo>
                  <a:lnTo>
                    <a:pt x="151" y="645"/>
                  </a:lnTo>
                  <a:lnTo>
                    <a:pt x="151" y="645"/>
                  </a:lnTo>
                  <a:lnTo>
                    <a:pt x="151" y="645"/>
                  </a:lnTo>
                  <a:lnTo>
                    <a:pt x="158" y="649"/>
                  </a:lnTo>
                  <a:lnTo>
                    <a:pt x="166" y="654"/>
                  </a:lnTo>
                  <a:lnTo>
                    <a:pt x="174" y="657"/>
                  </a:lnTo>
                  <a:lnTo>
                    <a:pt x="182" y="660"/>
                  </a:lnTo>
                  <a:lnTo>
                    <a:pt x="190" y="661"/>
                  </a:lnTo>
                  <a:lnTo>
                    <a:pt x="198" y="661"/>
                  </a:lnTo>
                  <a:lnTo>
                    <a:pt x="206" y="661"/>
                  </a:lnTo>
                  <a:lnTo>
                    <a:pt x="214" y="660"/>
                  </a:lnTo>
                  <a:lnTo>
                    <a:pt x="214" y="660"/>
                  </a:lnTo>
                  <a:lnTo>
                    <a:pt x="218" y="660"/>
                  </a:lnTo>
                  <a:lnTo>
                    <a:pt x="220" y="661"/>
                  </a:lnTo>
                  <a:lnTo>
                    <a:pt x="220" y="661"/>
                  </a:lnTo>
                  <a:lnTo>
                    <a:pt x="220" y="664"/>
                  </a:lnTo>
                  <a:lnTo>
                    <a:pt x="219" y="666"/>
                  </a:lnTo>
                  <a:lnTo>
                    <a:pt x="219" y="666"/>
                  </a:lnTo>
                  <a:lnTo>
                    <a:pt x="212" y="678"/>
                  </a:lnTo>
                  <a:lnTo>
                    <a:pt x="207" y="690"/>
                  </a:lnTo>
                  <a:lnTo>
                    <a:pt x="205" y="703"/>
                  </a:lnTo>
                  <a:lnTo>
                    <a:pt x="205" y="716"/>
                  </a:lnTo>
                  <a:lnTo>
                    <a:pt x="207" y="728"/>
                  </a:lnTo>
                  <a:lnTo>
                    <a:pt x="212" y="741"/>
                  </a:lnTo>
                  <a:lnTo>
                    <a:pt x="219" y="752"/>
                  </a:lnTo>
                  <a:lnTo>
                    <a:pt x="229" y="762"/>
                  </a:lnTo>
                  <a:lnTo>
                    <a:pt x="229" y="762"/>
                  </a:lnTo>
                  <a:lnTo>
                    <a:pt x="229" y="762"/>
                  </a:lnTo>
                  <a:lnTo>
                    <a:pt x="239" y="769"/>
                  </a:lnTo>
                  <a:lnTo>
                    <a:pt x="252" y="775"/>
                  </a:lnTo>
                  <a:lnTo>
                    <a:pt x="264" y="778"/>
                  </a:lnTo>
                  <a:lnTo>
                    <a:pt x="277" y="778"/>
                  </a:lnTo>
                  <a:lnTo>
                    <a:pt x="289" y="777"/>
                  </a:lnTo>
                  <a:lnTo>
                    <a:pt x="302" y="773"/>
                  </a:lnTo>
                  <a:lnTo>
                    <a:pt x="313" y="767"/>
                  </a:lnTo>
                  <a:lnTo>
                    <a:pt x="324" y="759"/>
                  </a:lnTo>
                  <a:lnTo>
                    <a:pt x="324" y="759"/>
                  </a:lnTo>
                  <a:lnTo>
                    <a:pt x="326" y="758"/>
                  </a:lnTo>
                  <a:lnTo>
                    <a:pt x="328" y="758"/>
                  </a:lnTo>
                  <a:lnTo>
                    <a:pt x="328" y="758"/>
                  </a:lnTo>
                  <a:lnTo>
                    <a:pt x="330" y="760"/>
                  </a:lnTo>
                  <a:lnTo>
                    <a:pt x="330" y="762"/>
                  </a:lnTo>
                  <a:lnTo>
                    <a:pt x="330" y="762"/>
                  </a:lnTo>
                  <a:lnTo>
                    <a:pt x="330" y="770"/>
                  </a:lnTo>
                  <a:lnTo>
                    <a:pt x="332" y="778"/>
                  </a:lnTo>
                  <a:lnTo>
                    <a:pt x="333" y="787"/>
                  </a:lnTo>
                  <a:lnTo>
                    <a:pt x="335" y="794"/>
                  </a:lnTo>
                  <a:lnTo>
                    <a:pt x="338" y="802"/>
                  </a:lnTo>
                  <a:lnTo>
                    <a:pt x="343" y="809"/>
                  </a:lnTo>
                  <a:lnTo>
                    <a:pt x="349" y="816"/>
                  </a:lnTo>
                  <a:lnTo>
                    <a:pt x="354" y="823"/>
                  </a:lnTo>
                  <a:lnTo>
                    <a:pt x="354" y="823"/>
                  </a:lnTo>
                  <a:lnTo>
                    <a:pt x="354" y="823"/>
                  </a:lnTo>
                  <a:lnTo>
                    <a:pt x="366" y="830"/>
                  </a:lnTo>
                  <a:lnTo>
                    <a:pt x="377" y="835"/>
                  </a:lnTo>
                  <a:lnTo>
                    <a:pt x="390" y="839"/>
                  </a:lnTo>
                  <a:lnTo>
                    <a:pt x="402" y="839"/>
                  </a:lnTo>
                  <a:lnTo>
                    <a:pt x="415" y="838"/>
                  </a:lnTo>
                  <a:lnTo>
                    <a:pt x="428" y="833"/>
                  </a:lnTo>
                  <a:lnTo>
                    <a:pt x="439" y="827"/>
                  </a:lnTo>
                  <a:lnTo>
                    <a:pt x="449" y="819"/>
                  </a:lnTo>
                  <a:lnTo>
                    <a:pt x="449" y="819"/>
                  </a:lnTo>
                  <a:lnTo>
                    <a:pt x="451" y="818"/>
                  </a:lnTo>
                  <a:lnTo>
                    <a:pt x="454" y="818"/>
                  </a:lnTo>
                  <a:lnTo>
                    <a:pt x="454" y="818"/>
                  </a:lnTo>
                  <a:lnTo>
                    <a:pt x="456" y="820"/>
                  </a:lnTo>
                  <a:lnTo>
                    <a:pt x="457" y="823"/>
                  </a:lnTo>
                  <a:lnTo>
                    <a:pt x="457" y="823"/>
                  </a:lnTo>
                  <a:lnTo>
                    <a:pt x="456" y="831"/>
                  </a:lnTo>
                  <a:lnTo>
                    <a:pt x="457" y="839"/>
                  </a:lnTo>
                  <a:lnTo>
                    <a:pt x="458" y="848"/>
                  </a:lnTo>
                  <a:lnTo>
                    <a:pt x="462" y="855"/>
                  </a:lnTo>
                  <a:lnTo>
                    <a:pt x="465" y="863"/>
                  </a:lnTo>
                  <a:lnTo>
                    <a:pt x="469" y="870"/>
                  </a:lnTo>
                  <a:lnTo>
                    <a:pt x="474" y="876"/>
                  </a:lnTo>
                  <a:lnTo>
                    <a:pt x="481" y="883"/>
                  </a:lnTo>
                  <a:lnTo>
                    <a:pt x="481" y="883"/>
                  </a:lnTo>
                  <a:lnTo>
                    <a:pt x="486" y="887"/>
                  </a:lnTo>
                  <a:lnTo>
                    <a:pt x="493" y="891"/>
                  </a:lnTo>
                  <a:lnTo>
                    <a:pt x="498" y="893"/>
                  </a:lnTo>
                  <a:lnTo>
                    <a:pt x="505" y="896"/>
                  </a:lnTo>
                  <a:lnTo>
                    <a:pt x="518" y="899"/>
                  </a:lnTo>
                  <a:lnTo>
                    <a:pt x="531" y="899"/>
                  </a:lnTo>
                  <a:lnTo>
                    <a:pt x="545" y="897"/>
                  </a:lnTo>
                  <a:lnTo>
                    <a:pt x="558" y="892"/>
                  </a:lnTo>
                  <a:lnTo>
                    <a:pt x="563" y="889"/>
                  </a:lnTo>
                  <a:lnTo>
                    <a:pt x="569" y="885"/>
                  </a:lnTo>
                  <a:lnTo>
                    <a:pt x="574" y="881"/>
                  </a:lnTo>
                  <a:lnTo>
                    <a:pt x="579" y="875"/>
                  </a:lnTo>
                  <a:lnTo>
                    <a:pt x="584" y="870"/>
                  </a:lnTo>
                  <a:lnTo>
                    <a:pt x="584" y="870"/>
                  </a:lnTo>
                  <a:lnTo>
                    <a:pt x="588" y="864"/>
                  </a:lnTo>
                  <a:lnTo>
                    <a:pt x="592" y="858"/>
                  </a:lnTo>
                  <a:lnTo>
                    <a:pt x="595" y="851"/>
                  </a:lnTo>
                  <a:lnTo>
                    <a:pt x="598" y="846"/>
                  </a:lnTo>
                  <a:lnTo>
                    <a:pt x="601" y="832"/>
                  </a:lnTo>
                  <a:lnTo>
                    <a:pt x="601" y="819"/>
                  </a:lnTo>
                  <a:lnTo>
                    <a:pt x="599" y="806"/>
                  </a:lnTo>
                  <a:lnTo>
                    <a:pt x="594" y="793"/>
                  </a:lnTo>
                  <a:lnTo>
                    <a:pt x="591" y="787"/>
                  </a:lnTo>
                  <a:lnTo>
                    <a:pt x="586" y="782"/>
                  </a:lnTo>
                  <a:lnTo>
                    <a:pt x="582" y="776"/>
                  </a:lnTo>
                  <a:lnTo>
                    <a:pt x="577" y="771"/>
                  </a:lnTo>
                  <a:lnTo>
                    <a:pt x="577" y="771"/>
                  </a:lnTo>
                  <a:close/>
                  <a:moveTo>
                    <a:pt x="764" y="245"/>
                  </a:moveTo>
                  <a:lnTo>
                    <a:pt x="764" y="245"/>
                  </a:lnTo>
                  <a:lnTo>
                    <a:pt x="947" y="421"/>
                  </a:lnTo>
                  <a:lnTo>
                    <a:pt x="947" y="421"/>
                  </a:lnTo>
                  <a:lnTo>
                    <a:pt x="954" y="426"/>
                  </a:lnTo>
                  <a:lnTo>
                    <a:pt x="960" y="429"/>
                  </a:lnTo>
                  <a:lnTo>
                    <a:pt x="968" y="431"/>
                  </a:lnTo>
                  <a:lnTo>
                    <a:pt x="978" y="430"/>
                  </a:lnTo>
                  <a:lnTo>
                    <a:pt x="978" y="430"/>
                  </a:lnTo>
                  <a:lnTo>
                    <a:pt x="986" y="428"/>
                  </a:lnTo>
                  <a:lnTo>
                    <a:pt x="992" y="425"/>
                  </a:lnTo>
                  <a:lnTo>
                    <a:pt x="999" y="419"/>
                  </a:lnTo>
                  <a:lnTo>
                    <a:pt x="1004" y="412"/>
                  </a:lnTo>
                  <a:lnTo>
                    <a:pt x="1004" y="412"/>
                  </a:lnTo>
                  <a:lnTo>
                    <a:pt x="1014" y="393"/>
                  </a:lnTo>
                  <a:lnTo>
                    <a:pt x="1022" y="372"/>
                  </a:lnTo>
                  <a:lnTo>
                    <a:pt x="1028" y="350"/>
                  </a:lnTo>
                  <a:lnTo>
                    <a:pt x="1034" y="328"/>
                  </a:lnTo>
                  <a:lnTo>
                    <a:pt x="1034" y="328"/>
                  </a:lnTo>
                  <a:lnTo>
                    <a:pt x="1036" y="317"/>
                  </a:lnTo>
                  <a:lnTo>
                    <a:pt x="1039" y="308"/>
                  </a:lnTo>
                  <a:lnTo>
                    <a:pt x="1045" y="300"/>
                  </a:lnTo>
                  <a:lnTo>
                    <a:pt x="1051" y="292"/>
                  </a:lnTo>
                  <a:lnTo>
                    <a:pt x="1083" y="258"/>
                  </a:lnTo>
                  <a:lnTo>
                    <a:pt x="1083" y="258"/>
                  </a:lnTo>
                  <a:lnTo>
                    <a:pt x="1092" y="248"/>
                  </a:lnTo>
                  <a:lnTo>
                    <a:pt x="1097" y="236"/>
                  </a:lnTo>
                  <a:lnTo>
                    <a:pt x="1101" y="224"/>
                  </a:lnTo>
                  <a:lnTo>
                    <a:pt x="1102" y="211"/>
                  </a:lnTo>
                  <a:lnTo>
                    <a:pt x="1101" y="200"/>
                  </a:lnTo>
                  <a:lnTo>
                    <a:pt x="1097" y="187"/>
                  </a:lnTo>
                  <a:lnTo>
                    <a:pt x="1092" y="176"/>
                  </a:lnTo>
                  <a:lnTo>
                    <a:pt x="1084" y="166"/>
                  </a:lnTo>
                  <a:lnTo>
                    <a:pt x="952" y="22"/>
                  </a:lnTo>
                  <a:lnTo>
                    <a:pt x="952" y="22"/>
                  </a:lnTo>
                  <a:lnTo>
                    <a:pt x="942" y="13"/>
                  </a:lnTo>
                  <a:lnTo>
                    <a:pt x="932" y="7"/>
                  </a:lnTo>
                  <a:lnTo>
                    <a:pt x="919" y="2"/>
                  </a:lnTo>
                  <a:lnTo>
                    <a:pt x="907" y="0"/>
                  </a:lnTo>
                  <a:lnTo>
                    <a:pt x="894" y="0"/>
                  </a:lnTo>
                  <a:lnTo>
                    <a:pt x="882" y="2"/>
                  </a:lnTo>
                  <a:lnTo>
                    <a:pt x="870" y="7"/>
                  </a:lnTo>
                  <a:lnTo>
                    <a:pt x="859" y="15"/>
                  </a:lnTo>
                  <a:lnTo>
                    <a:pt x="828" y="40"/>
                  </a:lnTo>
                  <a:lnTo>
                    <a:pt x="828" y="40"/>
                  </a:lnTo>
                  <a:lnTo>
                    <a:pt x="817" y="47"/>
                  </a:lnTo>
                  <a:lnTo>
                    <a:pt x="810" y="50"/>
                  </a:lnTo>
                  <a:lnTo>
                    <a:pt x="804" y="53"/>
                  </a:lnTo>
                  <a:lnTo>
                    <a:pt x="797" y="54"/>
                  </a:lnTo>
                  <a:lnTo>
                    <a:pt x="790" y="55"/>
                  </a:lnTo>
                  <a:lnTo>
                    <a:pt x="777" y="55"/>
                  </a:lnTo>
                  <a:lnTo>
                    <a:pt x="777" y="55"/>
                  </a:lnTo>
                  <a:lnTo>
                    <a:pt x="679" y="42"/>
                  </a:lnTo>
                  <a:lnTo>
                    <a:pt x="679" y="42"/>
                  </a:lnTo>
                  <a:lnTo>
                    <a:pt x="657" y="41"/>
                  </a:lnTo>
                  <a:lnTo>
                    <a:pt x="634" y="41"/>
                  </a:lnTo>
                  <a:lnTo>
                    <a:pt x="612" y="44"/>
                  </a:lnTo>
                  <a:lnTo>
                    <a:pt x="592" y="48"/>
                  </a:lnTo>
                  <a:lnTo>
                    <a:pt x="571" y="55"/>
                  </a:lnTo>
                  <a:lnTo>
                    <a:pt x="551" y="64"/>
                  </a:lnTo>
                  <a:lnTo>
                    <a:pt x="531" y="74"/>
                  </a:lnTo>
                  <a:lnTo>
                    <a:pt x="513" y="88"/>
                  </a:lnTo>
                  <a:lnTo>
                    <a:pt x="513" y="88"/>
                  </a:lnTo>
                  <a:lnTo>
                    <a:pt x="416" y="162"/>
                  </a:lnTo>
                  <a:lnTo>
                    <a:pt x="319" y="237"/>
                  </a:lnTo>
                  <a:lnTo>
                    <a:pt x="319" y="237"/>
                  </a:lnTo>
                  <a:lnTo>
                    <a:pt x="309" y="247"/>
                  </a:lnTo>
                  <a:lnTo>
                    <a:pt x="302" y="257"/>
                  </a:lnTo>
                  <a:lnTo>
                    <a:pt x="297" y="267"/>
                  </a:lnTo>
                  <a:lnTo>
                    <a:pt x="296" y="276"/>
                  </a:lnTo>
                  <a:lnTo>
                    <a:pt x="297" y="287"/>
                  </a:lnTo>
                  <a:lnTo>
                    <a:pt x="301" y="296"/>
                  </a:lnTo>
                  <a:lnTo>
                    <a:pt x="307" y="304"/>
                  </a:lnTo>
                  <a:lnTo>
                    <a:pt x="313" y="310"/>
                  </a:lnTo>
                  <a:lnTo>
                    <a:pt x="321" y="316"/>
                  </a:lnTo>
                  <a:lnTo>
                    <a:pt x="332" y="322"/>
                  </a:lnTo>
                  <a:lnTo>
                    <a:pt x="343" y="324"/>
                  </a:lnTo>
                  <a:lnTo>
                    <a:pt x="356" y="326"/>
                  </a:lnTo>
                  <a:lnTo>
                    <a:pt x="369" y="325"/>
                  </a:lnTo>
                  <a:lnTo>
                    <a:pt x="383" y="323"/>
                  </a:lnTo>
                  <a:lnTo>
                    <a:pt x="397" y="318"/>
                  </a:lnTo>
                  <a:lnTo>
                    <a:pt x="412" y="310"/>
                  </a:lnTo>
                  <a:lnTo>
                    <a:pt x="552" y="224"/>
                  </a:lnTo>
                  <a:lnTo>
                    <a:pt x="552" y="224"/>
                  </a:lnTo>
                  <a:lnTo>
                    <a:pt x="560" y="219"/>
                  </a:lnTo>
                  <a:lnTo>
                    <a:pt x="568" y="216"/>
                  </a:lnTo>
                  <a:lnTo>
                    <a:pt x="576" y="215"/>
                  </a:lnTo>
                  <a:lnTo>
                    <a:pt x="584" y="214"/>
                  </a:lnTo>
                  <a:lnTo>
                    <a:pt x="592" y="214"/>
                  </a:lnTo>
                  <a:lnTo>
                    <a:pt x="600" y="214"/>
                  </a:lnTo>
                  <a:lnTo>
                    <a:pt x="608" y="216"/>
                  </a:lnTo>
                  <a:lnTo>
                    <a:pt x="616" y="219"/>
                  </a:lnTo>
                  <a:lnTo>
                    <a:pt x="616" y="219"/>
                  </a:lnTo>
                  <a:lnTo>
                    <a:pt x="626" y="223"/>
                  </a:lnTo>
                  <a:lnTo>
                    <a:pt x="638" y="226"/>
                  </a:lnTo>
                  <a:lnTo>
                    <a:pt x="649" y="228"/>
                  </a:lnTo>
                  <a:lnTo>
                    <a:pt x="660" y="229"/>
                  </a:lnTo>
                  <a:lnTo>
                    <a:pt x="672" y="231"/>
                  </a:lnTo>
                  <a:lnTo>
                    <a:pt x="683" y="231"/>
                  </a:lnTo>
                  <a:lnTo>
                    <a:pt x="695" y="229"/>
                  </a:lnTo>
                  <a:lnTo>
                    <a:pt x="705" y="228"/>
                  </a:lnTo>
                  <a:lnTo>
                    <a:pt x="705" y="228"/>
                  </a:lnTo>
                  <a:lnTo>
                    <a:pt x="713" y="227"/>
                  </a:lnTo>
                  <a:lnTo>
                    <a:pt x="721" y="227"/>
                  </a:lnTo>
                  <a:lnTo>
                    <a:pt x="729" y="227"/>
                  </a:lnTo>
                  <a:lnTo>
                    <a:pt x="737" y="229"/>
                  </a:lnTo>
                  <a:lnTo>
                    <a:pt x="744" y="232"/>
                  </a:lnTo>
                  <a:lnTo>
                    <a:pt x="750" y="236"/>
                  </a:lnTo>
                  <a:lnTo>
                    <a:pt x="757" y="241"/>
                  </a:lnTo>
                  <a:lnTo>
                    <a:pt x="764" y="245"/>
                  </a:lnTo>
                  <a:lnTo>
                    <a:pt x="764" y="24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ko-KR" altLang="en-US" sz="1400">
                <a:solidFill>
                  <a:schemeClr val="accent1"/>
                </a:solidFill>
                <a:latin typeface="微软雅黑" panose="020B0503020204020204" pitchFamily="34" charset="-122"/>
              </a:endParaRPr>
            </a:p>
          </p:txBody>
        </p:sp>
      </p:grpSp>
      <p:sp>
        <p:nvSpPr>
          <p:cNvPr id="23"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4" name="文本框 23"/>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5" name="直接连接符 24"/>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528164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additive="base">
                                        <p:cTn id="12" dur="500" fill="hold"/>
                                        <p:tgtEl>
                                          <p:spTgt spid="80"/>
                                        </p:tgtEl>
                                        <p:attrNameLst>
                                          <p:attrName>ppt_x</p:attrName>
                                        </p:attrNameLst>
                                      </p:cBhvr>
                                      <p:tavLst>
                                        <p:tav tm="0">
                                          <p:val>
                                            <p:strVal val="0-#ppt_w/2"/>
                                          </p:val>
                                        </p:tav>
                                        <p:tav tm="100000">
                                          <p:val>
                                            <p:strVal val="#ppt_x"/>
                                          </p:val>
                                        </p:tav>
                                      </p:tavLst>
                                    </p:anim>
                                    <p:anim calcmode="lin" valueType="num">
                                      <p:cBhvr additive="base">
                                        <p:cTn id="13" dur="500" fill="hold"/>
                                        <p:tgtEl>
                                          <p:spTgt spid="8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500" fill="hold"/>
                                        <p:tgtEl>
                                          <p:spTgt spid="82"/>
                                        </p:tgtEl>
                                        <p:attrNameLst>
                                          <p:attrName>ppt_x</p:attrName>
                                        </p:attrNameLst>
                                      </p:cBhvr>
                                      <p:tavLst>
                                        <p:tav tm="0">
                                          <p:val>
                                            <p:strVal val="0-#ppt_w/2"/>
                                          </p:val>
                                        </p:tav>
                                        <p:tav tm="100000">
                                          <p:val>
                                            <p:strVal val="#ppt_x"/>
                                          </p:val>
                                        </p:tav>
                                      </p:tavLst>
                                    </p:anim>
                                    <p:anim calcmode="lin" valueType="num">
                                      <p:cBhvr additive="base">
                                        <p:cTn id="18" dur="500" fill="hold"/>
                                        <p:tgtEl>
                                          <p:spTgt spid="8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 calcmode="lin" valueType="num">
                                      <p:cBhvr additive="base">
                                        <p:cTn id="22" dur="500" fill="hold"/>
                                        <p:tgtEl>
                                          <p:spTgt spid="88"/>
                                        </p:tgtEl>
                                        <p:attrNameLst>
                                          <p:attrName>ppt_x</p:attrName>
                                        </p:attrNameLst>
                                      </p:cBhvr>
                                      <p:tavLst>
                                        <p:tav tm="0">
                                          <p:val>
                                            <p:strVal val="0-#ppt_w/2"/>
                                          </p:val>
                                        </p:tav>
                                        <p:tav tm="100000">
                                          <p:val>
                                            <p:strVal val="#ppt_x"/>
                                          </p:val>
                                        </p:tav>
                                      </p:tavLst>
                                    </p:anim>
                                    <p:anim calcmode="lin" valueType="num">
                                      <p:cBhvr additive="base">
                                        <p:cTn id="23" dur="500" fill="hold"/>
                                        <p:tgtEl>
                                          <p:spTgt spid="8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0-#ppt_w/2"/>
                                          </p:val>
                                        </p:tav>
                                        <p:tav tm="100000">
                                          <p:val>
                                            <p:strVal val="#ppt_x"/>
                                          </p:val>
                                        </p:tav>
                                      </p:tavLst>
                                    </p:anim>
                                    <p:anim calcmode="lin" valueType="num">
                                      <p:cBhvr additive="base">
                                        <p:cTn id="28" dur="500" fill="hold"/>
                                        <p:tgtEl>
                                          <p:spTgt spid="7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500" fill="hold"/>
                                        <p:tgtEl>
                                          <p:spTgt spid="81"/>
                                        </p:tgtEl>
                                        <p:attrNameLst>
                                          <p:attrName>ppt_x</p:attrName>
                                        </p:attrNameLst>
                                      </p:cBhvr>
                                      <p:tavLst>
                                        <p:tav tm="0">
                                          <p:val>
                                            <p:strVal val="0-#ppt_w/2"/>
                                          </p:val>
                                        </p:tav>
                                        <p:tav tm="100000">
                                          <p:val>
                                            <p:strVal val="#ppt_x"/>
                                          </p:val>
                                        </p:tav>
                                      </p:tavLst>
                                    </p:anim>
                                    <p:anim calcmode="lin" valueType="num">
                                      <p:cBhvr additive="base">
                                        <p:cTn id="33" dur="500" fill="hold"/>
                                        <p:tgtEl>
                                          <p:spTgt spid="8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85"/>
                                        </p:tgtEl>
                                        <p:attrNameLst>
                                          <p:attrName>style.visibility</p:attrName>
                                        </p:attrNameLst>
                                      </p:cBhvr>
                                      <p:to>
                                        <p:strVal val="visible"/>
                                      </p:to>
                                    </p:set>
                                    <p:anim calcmode="lin" valueType="num">
                                      <p:cBhvr additive="base">
                                        <p:cTn id="37" dur="500" fill="hold"/>
                                        <p:tgtEl>
                                          <p:spTgt spid="85"/>
                                        </p:tgtEl>
                                        <p:attrNameLst>
                                          <p:attrName>ppt_x</p:attrName>
                                        </p:attrNameLst>
                                      </p:cBhvr>
                                      <p:tavLst>
                                        <p:tav tm="0">
                                          <p:val>
                                            <p:strVal val="0-#ppt_w/2"/>
                                          </p:val>
                                        </p:tav>
                                        <p:tav tm="100000">
                                          <p:val>
                                            <p:strVal val="#ppt_x"/>
                                          </p:val>
                                        </p:tav>
                                      </p:tavLst>
                                    </p:anim>
                                    <p:anim calcmode="lin" valueType="num">
                                      <p:cBhvr additive="base">
                                        <p:cTn id="38" dur="500" fill="hold"/>
                                        <p:tgtEl>
                                          <p:spTgt spid="8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additive="base">
                                        <p:cTn id="42" dur="500" fill="hold"/>
                                        <p:tgtEl>
                                          <p:spTgt spid="91"/>
                                        </p:tgtEl>
                                        <p:attrNameLst>
                                          <p:attrName>ppt_x</p:attrName>
                                        </p:attrNameLst>
                                      </p:cBhvr>
                                      <p:tavLst>
                                        <p:tav tm="0">
                                          <p:val>
                                            <p:strVal val="0-#ppt_w/2"/>
                                          </p:val>
                                        </p:tav>
                                        <p:tav tm="100000">
                                          <p:val>
                                            <p:strVal val="#ppt_x"/>
                                          </p:val>
                                        </p:tav>
                                      </p:tavLst>
                                    </p:anim>
                                    <p:anim calcmode="lin" valueType="num">
                                      <p:cBhvr additive="base">
                                        <p:cTn id="43"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0" grpId="0">
        <p:bldAsOne/>
      </p:bldGraphic>
      <p:bldGraphic spid="81"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2571750"/>
            <a:ext cx="1512168" cy="2172481"/>
          </a:xfrm>
          <a:prstGeom prst="rect">
            <a:avLst/>
          </a:prstGeom>
        </p:spPr>
      </p:pic>
      <p:sp>
        <p:nvSpPr>
          <p:cNvPr id="10" name="矩形 9"/>
          <p:cNvSpPr/>
          <p:nvPr/>
        </p:nvSpPr>
        <p:spPr>
          <a:xfrm>
            <a:off x="1571127" y="2279363"/>
            <a:ext cx="6001747" cy="584775"/>
          </a:xfrm>
          <a:prstGeom prst="rect">
            <a:avLst/>
          </a:prstGeom>
        </p:spPr>
        <p:txBody>
          <a:bodyPr wrap="square">
            <a:spAutoFit/>
          </a:bodyPr>
          <a:lstStyle/>
          <a:p>
            <a:pPr algn="ctr" fontAlgn="auto">
              <a:spcBef>
                <a:spcPts val="0"/>
              </a:spcBef>
              <a:spcAft>
                <a:spcPts val="0"/>
              </a:spcAft>
              <a:defRPr/>
            </a:pPr>
            <a:r>
              <a:rPr lang="zh-CN" altLang="en-US" sz="3200" b="1" spc="300" dirty="0" smtClean="0">
                <a:solidFill>
                  <a:schemeClr val="accent1"/>
                </a:solidFill>
                <a:latin typeface="华康雅宋体W9(P)" panose="02020900000000000000" pitchFamily="18" charset="-122"/>
                <a:ea typeface="华康雅宋体W9(P)" panose="02020900000000000000" pitchFamily="18" charset="-122"/>
                <a:sym typeface="微软雅黑" pitchFamily="34" charset="-122"/>
              </a:rPr>
              <a:t>演讲</a:t>
            </a:r>
            <a:r>
              <a:rPr lang="zh-CN" altLang="en-US" sz="3200" b="1" spc="300" dirty="0">
                <a:solidFill>
                  <a:schemeClr val="accent1"/>
                </a:solidFill>
                <a:latin typeface="华康雅宋体W9(P)" panose="02020900000000000000" pitchFamily="18" charset="-122"/>
                <a:ea typeface="华康雅宋体W9(P)" panose="02020900000000000000" pitchFamily="18" charset="-122"/>
                <a:sym typeface="微软雅黑" pitchFamily="34" charset="-122"/>
              </a:rPr>
              <a:t>完毕</a:t>
            </a:r>
            <a:endParaRPr lang="zh-CN" altLang="en-US" sz="3200" b="1" spc="300" dirty="0">
              <a:solidFill>
                <a:schemeClr val="accent1"/>
              </a:solidFill>
              <a:latin typeface="华康雅宋体W9(P)" panose="02020900000000000000" pitchFamily="18" charset="-122"/>
              <a:ea typeface="华康雅宋体W9(P)" panose="02020900000000000000" pitchFamily="18" charset="-122"/>
              <a:sym typeface="微软雅黑" pitchFamily="34" charset="-122"/>
            </a:endParaRPr>
          </a:p>
        </p:txBody>
      </p:sp>
    </p:spTree>
    <p:extLst>
      <p:ext uri="{BB962C8B-B14F-4D97-AF65-F5344CB8AC3E}">
        <p14:creationId xmlns:p14="http://schemas.microsoft.com/office/powerpoint/2010/main" val="16586147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500"/>
                            </p:stCondLst>
                            <p:childTnLst>
                              <p:par>
                                <p:cTn id="15" presetID="26"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Effect transition="in" filter="wipe(down)">
                                      <p:cBhvr>
                                        <p:cTn id="17" dur="580">
                                          <p:stCondLst>
                                            <p:cond delay="0"/>
                                          </p:stCondLst>
                                        </p:cTn>
                                        <p:tgtEl>
                                          <p:spTgt spid="10"/>
                                        </p:tgtEl>
                                      </p:cBhvr>
                                    </p:animEffect>
                                    <p:anim calcmode="lin" valueType="num">
                                      <p:cBhvr>
                                        <p:cTn id="18"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3" dur="26">
                                          <p:stCondLst>
                                            <p:cond delay="650"/>
                                          </p:stCondLst>
                                        </p:cTn>
                                        <p:tgtEl>
                                          <p:spTgt spid="10"/>
                                        </p:tgtEl>
                                      </p:cBhvr>
                                      <p:to x="100000" y="60000"/>
                                    </p:animScale>
                                    <p:animScale>
                                      <p:cBhvr>
                                        <p:cTn id="24" dur="166" decel="50000">
                                          <p:stCondLst>
                                            <p:cond delay="676"/>
                                          </p:stCondLst>
                                        </p:cTn>
                                        <p:tgtEl>
                                          <p:spTgt spid="10"/>
                                        </p:tgtEl>
                                      </p:cBhvr>
                                      <p:to x="100000" y="100000"/>
                                    </p:animScale>
                                    <p:animScale>
                                      <p:cBhvr>
                                        <p:cTn id="25" dur="26">
                                          <p:stCondLst>
                                            <p:cond delay="1312"/>
                                          </p:stCondLst>
                                        </p:cTn>
                                        <p:tgtEl>
                                          <p:spTgt spid="10"/>
                                        </p:tgtEl>
                                      </p:cBhvr>
                                      <p:to x="100000" y="80000"/>
                                    </p:animScale>
                                    <p:animScale>
                                      <p:cBhvr>
                                        <p:cTn id="26" dur="166" decel="50000">
                                          <p:stCondLst>
                                            <p:cond delay="1338"/>
                                          </p:stCondLst>
                                        </p:cTn>
                                        <p:tgtEl>
                                          <p:spTgt spid="10"/>
                                        </p:tgtEl>
                                      </p:cBhvr>
                                      <p:to x="100000" y="100000"/>
                                    </p:animScale>
                                    <p:animScale>
                                      <p:cBhvr>
                                        <p:cTn id="27" dur="26">
                                          <p:stCondLst>
                                            <p:cond delay="1642"/>
                                          </p:stCondLst>
                                        </p:cTn>
                                        <p:tgtEl>
                                          <p:spTgt spid="10"/>
                                        </p:tgtEl>
                                      </p:cBhvr>
                                      <p:to x="100000" y="90000"/>
                                    </p:animScale>
                                    <p:animScale>
                                      <p:cBhvr>
                                        <p:cTn id="28" dur="166" decel="50000">
                                          <p:stCondLst>
                                            <p:cond delay="1668"/>
                                          </p:stCondLst>
                                        </p:cTn>
                                        <p:tgtEl>
                                          <p:spTgt spid="10"/>
                                        </p:tgtEl>
                                      </p:cBhvr>
                                      <p:to x="100000" y="100000"/>
                                    </p:animScale>
                                    <p:animScale>
                                      <p:cBhvr>
                                        <p:cTn id="29" dur="26">
                                          <p:stCondLst>
                                            <p:cond delay="1808"/>
                                          </p:stCondLst>
                                        </p:cTn>
                                        <p:tgtEl>
                                          <p:spTgt spid="10"/>
                                        </p:tgtEl>
                                      </p:cBhvr>
                                      <p:to x="100000" y="95000"/>
                                    </p:animScale>
                                    <p:animScale>
                                      <p:cBhvr>
                                        <p:cTn id="30"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4294967295"/>
          </p:nvPr>
        </p:nvSpPr>
        <p:spPr>
          <a:xfrm>
            <a:off x="3049588" y="466725"/>
            <a:ext cx="3044825" cy="504825"/>
          </a:xfrm>
          <a:prstGeom prst="rect">
            <a:avLst/>
          </a:prstGeom>
        </p:spPr>
        <p:txBody>
          <a:bodyPr anchor="t"/>
          <a:lstStyle/>
          <a:p>
            <a:pPr marL="0" indent="0" algn="ctr">
              <a:buNone/>
            </a:pPr>
            <a:r>
              <a:rPr lang="en-US" b="0" dirty="0" smtClean="0">
                <a:solidFill>
                  <a:schemeClr val="tx2"/>
                </a:solidFill>
                <a:latin typeface="微软雅黑" panose="020B0503020204020204" pitchFamily="34" charset="-122"/>
                <a:ea typeface="微软雅黑" panose="020B0503020204020204" pitchFamily="34" charset="-122"/>
                <a:cs typeface="+mn-ea"/>
                <a:sym typeface="+mn-lt"/>
              </a:rPr>
              <a:t>版权声明</a:t>
            </a:r>
          </a:p>
        </p:txBody>
      </p:sp>
      <p:sp>
        <p:nvSpPr>
          <p:cNvPr id="4" name="Text Placeholder 3"/>
          <p:cNvSpPr>
            <a:spLocks noGrp="1"/>
          </p:cNvSpPr>
          <p:nvPr>
            <p:ph type="body" sz="quarter" idx="4294967295"/>
          </p:nvPr>
        </p:nvSpPr>
        <p:spPr>
          <a:xfrm>
            <a:off x="2119313" y="1104900"/>
            <a:ext cx="4905375" cy="314325"/>
          </a:xfrm>
          <a:prstGeom prst="rect">
            <a:avLst/>
          </a:prstGeom>
        </p:spPr>
        <p:txBody>
          <a:bodyPr anchor="t"/>
          <a:lstStyle/>
          <a:p>
            <a:pPr marL="0" indent="0" algn="ctr">
              <a:buNone/>
            </a:pPr>
            <a:r>
              <a:rPr lang="en-US" sz="1620" dirty="0" err="1">
                <a:solidFill>
                  <a:schemeClr val="accent1"/>
                </a:solidFill>
                <a:latin typeface="微软雅黑" panose="020B0503020204020204" pitchFamily="34" charset="-122"/>
                <a:ea typeface="微软雅黑" panose="020B0503020204020204" pitchFamily="34" charset="-122"/>
                <a:cs typeface="+mn-ea"/>
                <a:sym typeface="+mn-lt"/>
              </a:rPr>
              <a:t>感谢您支持原创设计事业，支持设计版权产品</a:t>
            </a:r>
            <a:r>
              <a:rPr lang="en-US" sz="1620" dirty="0">
                <a:solidFill>
                  <a:schemeClr val="accent1"/>
                </a:solidFill>
                <a:latin typeface="微软雅黑" panose="020B0503020204020204" pitchFamily="34" charset="-122"/>
                <a:ea typeface="微软雅黑" panose="020B0503020204020204" pitchFamily="34" charset="-122"/>
                <a:cs typeface="+mn-ea"/>
                <a:sym typeface="+mn-lt"/>
              </a:rPr>
              <a:t>！</a:t>
            </a:r>
          </a:p>
        </p:txBody>
      </p:sp>
      <p:sp>
        <p:nvSpPr>
          <p:cNvPr id="5" name="Text Placeholder 4"/>
          <p:cNvSpPr>
            <a:spLocks noGrp="1"/>
          </p:cNvSpPr>
          <p:nvPr>
            <p:ph type="body" sz="quarter" idx="4294967295"/>
          </p:nvPr>
        </p:nvSpPr>
        <p:spPr>
          <a:xfrm>
            <a:off x="825500" y="1779588"/>
            <a:ext cx="7493000" cy="3009900"/>
          </a:xfrm>
          <a:prstGeom prst="rect">
            <a:avLst/>
          </a:prstGeom>
        </p:spPr>
        <p:txBody>
          <a:bodyPr anchor="t"/>
          <a:lstStyle/>
          <a:p>
            <a:pPr marL="0" indent="0" algn="l">
              <a:spcBef>
                <a:spcPts val="1080"/>
              </a:spcBef>
              <a:buNone/>
            </a:pPr>
            <a:r>
              <a:rPr lang="en-US" sz="1200" dirty="0" err="1" smtClean="0">
                <a:solidFill>
                  <a:schemeClr val="tx2"/>
                </a:solidFill>
                <a:latin typeface="微软雅黑" panose="020B0503020204020204" pitchFamily="34" charset="-122"/>
                <a:ea typeface="微软雅黑" panose="020B0503020204020204" pitchFamily="34" charset="-122"/>
                <a:cs typeface="+mn-ea"/>
                <a:sym typeface="+mn-lt"/>
              </a:rPr>
              <a:t>感谢您下载千图网</a:t>
            </a:r>
            <a:r>
              <a:rPr lang="zh-CN" altLang="en-US" sz="1200" dirty="0" smtClean="0">
                <a:solidFill>
                  <a:schemeClr val="tx2"/>
                </a:solidFill>
                <a:latin typeface="微软雅黑" panose="020B0503020204020204" pitchFamily="34" charset="-122"/>
                <a:ea typeface="微软雅黑" panose="020B0503020204020204" pitchFamily="34" charset="-122"/>
                <a:cs typeface="+mn-ea"/>
                <a:sym typeface="+mn-lt"/>
              </a:rPr>
              <a:t>原创</a:t>
            </a:r>
            <a:r>
              <a:rPr lang="en-US" altLang="zh-CN" sz="1200" dirty="0" smtClean="0">
                <a:solidFill>
                  <a:schemeClr val="tx2"/>
                </a:solidFill>
                <a:latin typeface="微软雅黑" panose="020B0503020204020204" pitchFamily="34" charset="-122"/>
                <a:ea typeface="微软雅黑" panose="020B0503020204020204" pitchFamily="34" charset="-122"/>
                <a:cs typeface="+mn-ea"/>
                <a:sym typeface="+mn-lt"/>
              </a:rPr>
              <a:t>PPT</a:t>
            </a:r>
            <a:r>
              <a:rPr lang="zh-CN" altLang="en-US" sz="1200" dirty="0" smtClean="0">
                <a:solidFill>
                  <a:schemeClr val="tx2"/>
                </a:solidFill>
                <a:latin typeface="微软雅黑" panose="020B0503020204020204" pitchFamily="34" charset="-122"/>
                <a:ea typeface="微软雅黑" panose="020B0503020204020204" pitchFamily="34" charset="-122"/>
                <a:cs typeface="+mn-ea"/>
                <a:sym typeface="+mn-lt"/>
              </a:rPr>
              <a:t>模板</a:t>
            </a: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a:t>
            </a:r>
            <a:r>
              <a:rPr lang="en-US" sz="1200" dirty="0" err="1">
                <a:solidFill>
                  <a:schemeClr val="tx2"/>
                </a:solidFill>
                <a:latin typeface="微软雅黑" panose="020B0503020204020204" pitchFamily="34" charset="-122"/>
                <a:ea typeface="微软雅黑" panose="020B0503020204020204" pitchFamily="34" charset="-122"/>
                <a:cs typeface="+mn-ea"/>
                <a:sym typeface="+mn-lt"/>
              </a:rPr>
              <a:t>为了您和千图网以及原创作者的利益，请勿复制、传播、销售，否则将承担法律责任</a:t>
            </a: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a:t>
            </a:r>
          </a:p>
          <a:p>
            <a:pPr marL="0" indent="0" algn="l">
              <a:spcBef>
                <a:spcPts val="1080"/>
              </a:spcBef>
              <a:buNone/>
            </a:pPr>
            <a:r>
              <a:rPr lang="en-US" sz="1200" dirty="0" err="1" smtClean="0">
                <a:solidFill>
                  <a:schemeClr val="tx2"/>
                </a:solidFill>
                <a:latin typeface="微软雅黑" panose="020B0503020204020204" pitchFamily="34" charset="-122"/>
                <a:ea typeface="微软雅黑" panose="020B0503020204020204" pitchFamily="34" charset="-122"/>
                <a:cs typeface="+mn-ea"/>
                <a:sym typeface="+mn-lt"/>
              </a:rPr>
              <a:t>千图网将对作品进行维权</a:t>
            </a:r>
            <a:r>
              <a:rPr lang="en-US" sz="1200" dirty="0" err="1">
                <a:solidFill>
                  <a:schemeClr val="tx2"/>
                </a:solidFill>
                <a:latin typeface="微软雅黑" panose="020B0503020204020204" pitchFamily="34" charset="-122"/>
                <a:ea typeface="微软雅黑" panose="020B0503020204020204" pitchFamily="34" charset="-122"/>
                <a:cs typeface="+mn-ea"/>
                <a:sym typeface="+mn-lt"/>
              </a:rPr>
              <a:t>，</a:t>
            </a:r>
            <a:r>
              <a:rPr lang="en-US" sz="1200" dirty="0" err="1" smtClean="0">
                <a:solidFill>
                  <a:schemeClr val="tx2"/>
                </a:solidFill>
                <a:latin typeface="微软雅黑" panose="020B0503020204020204" pitchFamily="34" charset="-122"/>
                <a:ea typeface="微软雅黑" panose="020B0503020204020204" pitchFamily="34" charset="-122"/>
                <a:cs typeface="+mn-ea"/>
                <a:sym typeface="+mn-lt"/>
              </a:rPr>
              <a:t>按照传播下载次数的十倍进行索取赔偿</a:t>
            </a:r>
            <a:r>
              <a:rPr lang="zh-CN" altLang="en-US" sz="1200" dirty="0" smtClean="0">
                <a:solidFill>
                  <a:schemeClr val="tx2"/>
                </a:solidFill>
                <a:latin typeface="微软雅黑" panose="020B0503020204020204" pitchFamily="34" charset="-122"/>
                <a:ea typeface="微软雅黑" panose="020B0503020204020204" pitchFamily="34" charset="-122"/>
                <a:cs typeface="+mn-ea"/>
                <a:sym typeface="+mn-lt"/>
              </a:rPr>
              <a:t>金</a:t>
            </a: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a:t>
            </a:r>
          </a:p>
          <a:p>
            <a:pPr marL="0" indent="0" algn="l">
              <a:spcBef>
                <a:spcPts val="1080"/>
              </a:spcBef>
              <a:buNone/>
            </a:pP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1</a:t>
            </a:r>
            <a:r>
              <a:rPr lang="en-US" sz="1200" dirty="0">
                <a:solidFill>
                  <a:schemeClr val="tx2"/>
                </a:solidFill>
                <a:latin typeface="微软雅黑" panose="020B0503020204020204" pitchFamily="34" charset="-122"/>
                <a:ea typeface="微软雅黑" panose="020B0503020204020204" pitchFamily="34" charset="-122"/>
                <a:cs typeface="+mn-ea"/>
                <a:sym typeface="+mn-lt"/>
              </a:rPr>
              <a:t>、千图网网站出售的PPT模版是免版税类（RF：Royalty-free）正版受《中华人民共和国著作法》</a:t>
            </a: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和《</a:t>
            </a:r>
            <a:r>
              <a:rPr lang="en-US" sz="1200" dirty="0">
                <a:solidFill>
                  <a:schemeClr val="tx2"/>
                </a:solidFill>
                <a:latin typeface="微软雅黑" panose="020B0503020204020204" pitchFamily="34" charset="-122"/>
                <a:ea typeface="微软雅黑" panose="020B0503020204020204" pitchFamily="34" charset="-122"/>
                <a:cs typeface="+mn-ea"/>
                <a:sym typeface="+mn-lt"/>
              </a:rPr>
              <a:t>世界版权公约》的保护，作品的所有权、版权和著作权归千图网所有，您下载的是PPT模版素材使用权</a:t>
            </a: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a:t>
            </a:r>
          </a:p>
          <a:p>
            <a:pPr marL="0" indent="0" algn="l">
              <a:spcBef>
                <a:spcPts val="1080"/>
              </a:spcBef>
              <a:buNone/>
            </a:pP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2</a:t>
            </a:r>
            <a:r>
              <a:rPr lang="en-US" sz="1200" dirty="0">
                <a:solidFill>
                  <a:schemeClr val="tx2"/>
                </a:solidFill>
                <a:latin typeface="微软雅黑" panose="020B0503020204020204" pitchFamily="34" charset="-122"/>
                <a:ea typeface="微软雅黑" panose="020B0503020204020204" pitchFamily="34" charset="-122"/>
                <a:cs typeface="+mn-ea"/>
                <a:sym typeface="+mn-lt"/>
              </a:rPr>
              <a:t>、不得将千图网的PPT模版、PPT素材，本身用于再出售，或者出租、出借、转让、分销、</a:t>
            </a: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发布或者作为礼物供他人使用</a:t>
            </a:r>
            <a:r>
              <a:rPr lang="en-US" sz="1200" dirty="0">
                <a:solidFill>
                  <a:schemeClr val="tx2"/>
                </a:solidFill>
                <a:latin typeface="微软雅黑" panose="020B0503020204020204" pitchFamily="34" charset="-122"/>
                <a:ea typeface="微软雅黑" panose="020B0503020204020204" pitchFamily="34" charset="-122"/>
                <a:cs typeface="+mn-ea"/>
                <a:sym typeface="+mn-lt"/>
              </a:rPr>
              <a:t>，不得转授权、出卖、转让本协议或本协议中的权利</a:t>
            </a: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a:t>
            </a:r>
          </a:p>
          <a:p>
            <a:pPr marL="0" indent="0" algn="l">
              <a:spcBef>
                <a:spcPts val="1080"/>
              </a:spcBef>
              <a:buNone/>
            </a:pP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3</a:t>
            </a:r>
            <a:r>
              <a:rPr lang="en-US" sz="1200" dirty="0">
                <a:solidFill>
                  <a:schemeClr val="tx2"/>
                </a:solidFill>
                <a:latin typeface="微软雅黑" panose="020B0503020204020204" pitchFamily="34" charset="-122"/>
                <a:ea typeface="微软雅黑" panose="020B0503020204020204" pitchFamily="34" charset="-122"/>
                <a:cs typeface="+mn-ea"/>
                <a:sym typeface="+mn-lt"/>
              </a:rPr>
              <a:t>、禁止把作品纳入商标或服务标记</a:t>
            </a: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a:t>
            </a:r>
          </a:p>
          <a:p>
            <a:pPr marL="0" indent="0" algn="l">
              <a:spcBef>
                <a:spcPts val="1080"/>
              </a:spcBef>
              <a:buNone/>
            </a:pP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4</a:t>
            </a:r>
            <a:r>
              <a:rPr lang="en-US" sz="1200" dirty="0">
                <a:solidFill>
                  <a:schemeClr val="tx2"/>
                </a:solidFill>
                <a:latin typeface="微软雅黑" panose="020B0503020204020204" pitchFamily="34" charset="-122"/>
                <a:ea typeface="微软雅黑" panose="020B0503020204020204" pitchFamily="34" charset="-122"/>
                <a:cs typeface="+mn-ea"/>
                <a:sym typeface="+mn-lt"/>
              </a:rPr>
              <a:t>、禁止用户用下载格式在网上传播作品。或者作品可以让第三方单独付费或共享免费下载、</a:t>
            </a:r>
            <a:r>
              <a:rPr lang="en-US" sz="1200" dirty="0" smtClean="0">
                <a:solidFill>
                  <a:schemeClr val="tx2"/>
                </a:solidFill>
                <a:latin typeface="微软雅黑" panose="020B0503020204020204" pitchFamily="34" charset="-122"/>
                <a:ea typeface="微软雅黑" panose="020B0503020204020204" pitchFamily="34" charset="-122"/>
                <a:cs typeface="+mn-ea"/>
                <a:sym typeface="+mn-lt"/>
              </a:rPr>
              <a:t>或通过转移电话服务系统传播</a:t>
            </a:r>
            <a:r>
              <a:rPr lang="en-US" sz="1200" dirty="0">
                <a:solidFill>
                  <a:schemeClr val="tx2"/>
                </a:solidFill>
                <a:latin typeface="微软雅黑" panose="020B0503020204020204" pitchFamily="34" charset="-122"/>
                <a:ea typeface="微软雅黑" panose="020B0503020204020204" pitchFamily="34" charset="-122"/>
                <a:cs typeface="+mn-ea"/>
                <a:sym typeface="+mn-lt"/>
              </a:rPr>
              <a:t>。</a:t>
            </a:r>
          </a:p>
        </p:txBody>
      </p:sp>
    </p:spTree>
    <p:extLst>
      <p:ext uri="{BB962C8B-B14F-4D97-AF65-F5344CB8AC3E}">
        <p14:creationId xmlns:p14="http://schemas.microsoft.com/office/powerpoint/2010/main" val="13939278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8"/>
          <p:cNvSpPr txBox="1"/>
          <p:nvPr/>
        </p:nvSpPr>
        <p:spPr>
          <a:xfrm>
            <a:off x="2483768" y="2243535"/>
            <a:ext cx="4176464" cy="615553"/>
          </a:xfrm>
          <a:prstGeom prst="rect">
            <a:avLst/>
          </a:prstGeom>
          <a:noFill/>
        </p:spPr>
        <p:txBody>
          <a:bodyPr wrap="square" lIns="0" tIns="0" rIns="0" bIns="0" rtlCol="0">
            <a:spAutoFit/>
          </a:bodyPr>
          <a:lstStyle/>
          <a:p>
            <a:pPr algn="ctr"/>
            <a:r>
              <a:rPr lang="zh-CN" altLang="en-US" sz="4000" dirty="0" smtClean="0">
                <a:solidFill>
                  <a:srgbClr val="A6937B"/>
                </a:solidFill>
                <a:latin typeface="DFKai-SB" panose="03000509000000000000" pitchFamily="65" charset="-120"/>
                <a:ea typeface="DFKai-SB" panose="03000509000000000000" pitchFamily="65" charset="-120"/>
                <a:cs typeface="+mn-ea"/>
                <a:sym typeface="+mn-lt"/>
              </a:rPr>
              <a:t>添加章节标题</a:t>
            </a:r>
            <a:endParaRPr lang="en-GB" altLang="zh-CN" sz="4000" dirty="0">
              <a:solidFill>
                <a:srgbClr val="A6937B"/>
              </a:solidFill>
              <a:latin typeface="DFKai-SB" panose="03000509000000000000" pitchFamily="65" charset="-120"/>
              <a:ea typeface="DFKai-SB" panose="03000509000000000000" pitchFamily="65" charset="-120"/>
              <a:cs typeface="+mn-ea"/>
              <a:sym typeface="+mn-lt"/>
            </a:endParaRPr>
          </a:p>
        </p:txBody>
      </p:sp>
      <p:sp>
        <p:nvSpPr>
          <p:cNvPr id="8" name="TextBox 49"/>
          <p:cNvSpPr txBox="1"/>
          <p:nvPr/>
        </p:nvSpPr>
        <p:spPr>
          <a:xfrm>
            <a:off x="3181931" y="2952695"/>
            <a:ext cx="2780138" cy="123111"/>
          </a:xfrm>
          <a:prstGeom prst="rect">
            <a:avLst/>
          </a:prstGeom>
          <a:noFill/>
        </p:spPr>
        <p:txBody>
          <a:bodyPr wrap="square" lIns="0" tIns="0" rIns="0" bIns="0" rtlCol="0">
            <a:spAutoFit/>
          </a:bodyPr>
          <a:lstStyle/>
          <a:p>
            <a:pPr algn="ctr" eaLnBrk="0" hangingPunct="0"/>
            <a:r>
              <a:rPr lang="zh-CN" altLang="en-US" sz="800" dirty="0">
                <a:solidFill>
                  <a:schemeClr val="tx2"/>
                </a:solidFill>
                <a:latin typeface="微软雅黑" panose="020B0503020204020204" pitchFamily="34" charset="-122"/>
                <a:ea typeface="微软雅黑" panose="020B0503020204020204" pitchFamily="34" charset="-122"/>
                <a:cs typeface="+mn-ea"/>
                <a:sym typeface="+mn-lt"/>
              </a:rPr>
              <a:t>请替换文字内容，点击添加相关标题文字</a:t>
            </a:r>
          </a:p>
        </p:txBody>
      </p:sp>
      <p:sp>
        <p:nvSpPr>
          <p:cNvPr id="64" name="TextBox 48"/>
          <p:cNvSpPr txBox="1"/>
          <p:nvPr/>
        </p:nvSpPr>
        <p:spPr>
          <a:xfrm>
            <a:off x="3829707" y="1059582"/>
            <a:ext cx="1484586" cy="1231106"/>
          </a:xfrm>
          <a:prstGeom prst="rect">
            <a:avLst/>
          </a:prstGeom>
          <a:noFill/>
        </p:spPr>
        <p:txBody>
          <a:bodyPr wrap="square" lIns="0" tIns="0" rIns="0" bIns="0" rtlCol="0">
            <a:spAutoFit/>
          </a:bodyPr>
          <a:lstStyle/>
          <a:p>
            <a:pPr algn="ctr"/>
            <a:r>
              <a:rPr lang="en-US" altLang="zh-CN" sz="8000" dirty="0">
                <a:solidFill>
                  <a:schemeClr val="accent1"/>
                </a:solidFill>
                <a:latin typeface="OCR A Extended" panose="02010509020102010303" pitchFamily="50" charset="0"/>
                <a:ea typeface="华康雅宋体W9(P)" panose="02020900000000000000" pitchFamily="18" charset="-122"/>
                <a:cs typeface="+mn-ea"/>
                <a:sym typeface="+mn-lt"/>
              </a:rPr>
              <a:t>01</a:t>
            </a:r>
            <a:endParaRPr lang="en-GB" altLang="zh-CN" sz="8000" dirty="0">
              <a:solidFill>
                <a:schemeClr val="accent1"/>
              </a:solidFill>
              <a:latin typeface="OCR A Extended" panose="02010509020102010303" pitchFamily="50" charset="0"/>
              <a:ea typeface="华康雅宋体W9(P)" panose="02020900000000000000" pitchFamily="18" charset="-122"/>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1601" y="2427746"/>
            <a:ext cx="1353292" cy="1944229"/>
          </a:xfrm>
          <a:prstGeom prst="rect">
            <a:avLst/>
          </a:prstGeom>
        </p:spPr>
      </p:pic>
    </p:spTree>
    <p:extLst>
      <p:ext uri="{BB962C8B-B14F-4D97-AF65-F5344CB8AC3E}">
        <p14:creationId xmlns:p14="http://schemas.microsoft.com/office/powerpoint/2010/main" val="20750344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64"/>
                                        </p:tgtEl>
                                        <p:attrNameLst>
                                          <p:attrName>style.visibility</p:attrName>
                                        </p:attrNameLst>
                                      </p:cBhvr>
                                      <p:to>
                                        <p:strVal val="visible"/>
                                      </p:to>
                                    </p:set>
                                    <p:anim calcmode="lin" valueType="num">
                                      <p:cBhvr>
                                        <p:cTn id="11" dur="500" fill="hold"/>
                                        <p:tgtEl>
                                          <p:spTgt spid="64"/>
                                        </p:tgtEl>
                                        <p:attrNameLst>
                                          <p:attrName>ppt_w</p:attrName>
                                        </p:attrNameLst>
                                      </p:cBhvr>
                                      <p:tavLst>
                                        <p:tav tm="0">
                                          <p:val>
                                            <p:fltVal val="0"/>
                                          </p:val>
                                        </p:tav>
                                        <p:tav tm="100000">
                                          <p:val>
                                            <p:strVal val="#ppt_w"/>
                                          </p:val>
                                        </p:tav>
                                      </p:tavLst>
                                    </p:anim>
                                    <p:anim calcmode="lin" valueType="num">
                                      <p:cBhvr>
                                        <p:cTn id="12" dur="500" fill="hold"/>
                                        <p:tgtEl>
                                          <p:spTgt spid="64"/>
                                        </p:tgtEl>
                                        <p:attrNameLst>
                                          <p:attrName>ppt_h</p:attrName>
                                        </p:attrNameLst>
                                      </p:cBhvr>
                                      <p:tavLst>
                                        <p:tav tm="0">
                                          <p:val>
                                            <p:fltVal val="0"/>
                                          </p:val>
                                        </p:tav>
                                        <p:tav tm="100000">
                                          <p:val>
                                            <p:strVal val="#ppt_h"/>
                                          </p:val>
                                        </p:tav>
                                      </p:tavLst>
                                    </p:anim>
                                    <p:animEffect transition="in" filter="fade">
                                      <p:cBhvr>
                                        <p:cTn id="13" dur="500"/>
                                        <p:tgtEl>
                                          <p:spTgt spid="64"/>
                                        </p:tgtEl>
                                      </p:cBhvr>
                                    </p:animEffect>
                                  </p:childTnLst>
                                </p:cTn>
                              </p:par>
                            </p:childTnLst>
                          </p:cTn>
                        </p:par>
                        <p:par>
                          <p:cTn id="14" fill="hold">
                            <p:stCondLst>
                              <p:cond delay="1000"/>
                            </p:stCondLst>
                            <p:childTnLst>
                              <p:par>
                                <p:cTn id="15" presetID="26" presetClass="emph" presetSubtype="0" fill="hold" grpId="1" nodeType="afterEffect">
                                  <p:stCondLst>
                                    <p:cond delay="0"/>
                                  </p:stCondLst>
                                  <p:iterate type="lt">
                                    <p:tmPct val="0"/>
                                  </p:iterate>
                                  <p:childTnLst>
                                    <p:animEffect transition="out" filter="fade">
                                      <p:cBhvr>
                                        <p:cTn id="16" dur="500" tmFilter="0, 0; .2, .5; .8, .5; 1, 0"/>
                                        <p:tgtEl>
                                          <p:spTgt spid="64"/>
                                        </p:tgtEl>
                                      </p:cBhvr>
                                    </p:animEffect>
                                    <p:animScale>
                                      <p:cBhvr>
                                        <p:cTn id="17" dur="250" autoRev="1" fill="hold"/>
                                        <p:tgtEl>
                                          <p:spTgt spid="64"/>
                                        </p:tgtEl>
                                      </p:cBhvr>
                                      <p:by x="105000" y="105000"/>
                                    </p:animScale>
                                  </p:childTnLst>
                                </p:cTn>
                              </p:par>
                            </p:childTnLst>
                          </p:cTn>
                        </p:par>
                        <p:par>
                          <p:cTn id="18" fill="hold">
                            <p:stCondLst>
                              <p:cond delay="15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7"/>
                                        </p:tgtEl>
                                        <p:attrNameLst>
                                          <p:attrName>style.visibility</p:attrName>
                                        </p:attrNameLst>
                                      </p:cBhvr>
                                      <p:to>
                                        <p:strVal val="visible"/>
                                      </p:to>
                                    </p:set>
                                    <p:animEffect transition="in" filter="wipe(left)">
                                      <p:cBhvr>
                                        <p:cTn id="21" dur="200"/>
                                        <p:tgtEl>
                                          <p:spTgt spid="7"/>
                                        </p:tgtEl>
                                      </p:cBhvr>
                                    </p:animEffect>
                                  </p:childTnLst>
                                </p:cTn>
                              </p:par>
                            </p:childTnLst>
                          </p:cTn>
                        </p:par>
                        <p:par>
                          <p:cTn id="22" fill="hold">
                            <p:stCondLst>
                              <p:cond delay="20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7"/>
                                        </p:tgtEl>
                                      </p:cBhvr>
                                    </p:animEffect>
                                    <p:animScale>
                                      <p:cBhvr>
                                        <p:cTn id="25" dur="250" autoRev="1" fill="hold"/>
                                        <p:tgtEl>
                                          <p:spTgt spid="7"/>
                                        </p:tgtEl>
                                      </p:cBhvr>
                                      <p:by x="105000" y="105000"/>
                                    </p:animScale>
                                  </p:childTnLst>
                                </p:cTn>
                              </p:par>
                            </p:childTnLst>
                          </p:cTn>
                        </p:par>
                        <p:par>
                          <p:cTn id="26" fill="hold">
                            <p:stCondLst>
                              <p:cond delay="2500"/>
                            </p:stCondLst>
                            <p:childTnLst>
                              <p:par>
                                <p:cTn id="27" presetID="22" presetClass="entr" presetSubtype="8" fill="hold" grpId="0" nodeType="afterEffect">
                                  <p:stCondLst>
                                    <p:cond delay="0"/>
                                  </p:stCondLst>
                                  <p:iterate type="lt">
                                    <p:tmPct val="30000"/>
                                  </p:iterate>
                                  <p:childTnLst>
                                    <p:set>
                                      <p:cBhvr>
                                        <p:cTn id="28" dur="1" fill="hold">
                                          <p:stCondLst>
                                            <p:cond delay="0"/>
                                          </p:stCondLst>
                                        </p:cTn>
                                        <p:tgtEl>
                                          <p:spTgt spid="8"/>
                                        </p:tgtEl>
                                        <p:attrNameLst>
                                          <p:attrName>style.visibility</p:attrName>
                                        </p:attrNameLst>
                                      </p:cBhvr>
                                      <p:to>
                                        <p:strVal val="visible"/>
                                      </p:to>
                                    </p:set>
                                    <p:animEffect transition="in" filter="wipe(left)">
                                      <p:cBhvr>
                                        <p:cTn id="29" dur="2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64" grpId="0"/>
      <p:bldP spid="6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490213" y="1144527"/>
            <a:ext cx="2163018" cy="2163018"/>
            <a:chOff x="3724323" y="1908536"/>
            <a:chExt cx="1329153" cy="1329153"/>
          </a:xfrm>
        </p:grpSpPr>
        <p:sp>
          <p:nvSpPr>
            <p:cNvPr id="20" name="椭圆 19"/>
            <p:cNvSpPr/>
            <p:nvPr/>
          </p:nvSpPr>
          <p:spPr>
            <a:xfrm>
              <a:off x="3724323" y="1908536"/>
              <a:ext cx="1329153" cy="1329153"/>
            </a:xfrm>
            <a:prstGeom prst="ellipse">
              <a:avLst/>
            </a:prstGeom>
            <a:no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2"/>
                </a:solidFill>
              </a:endParaRPr>
            </a:p>
          </p:txBody>
        </p:sp>
        <p:sp>
          <p:nvSpPr>
            <p:cNvPr id="21" name="椭圆 20"/>
            <p:cNvSpPr/>
            <p:nvPr/>
          </p:nvSpPr>
          <p:spPr>
            <a:xfrm>
              <a:off x="3839838" y="2024052"/>
              <a:ext cx="1098122" cy="109812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solidFill>
                  <a:schemeClr val="tx2"/>
                </a:solidFill>
              </a:endParaRPr>
            </a:p>
          </p:txBody>
        </p:sp>
      </p:grpSp>
      <p:sp>
        <p:nvSpPr>
          <p:cNvPr id="34" name="矩形 33"/>
          <p:cNvSpPr/>
          <p:nvPr/>
        </p:nvSpPr>
        <p:spPr>
          <a:xfrm>
            <a:off x="5562625" y="1093299"/>
            <a:ext cx="917587" cy="276993"/>
          </a:xfrm>
          <a:prstGeom prst="rect">
            <a:avLst/>
          </a:prstGeom>
        </p:spPr>
        <p:txBody>
          <a:bodyPr wrap="square" lIns="68573" tIns="34287" rIns="68573" bIns="34287">
            <a:spAutoFit/>
          </a:bodyPr>
          <a:lstStyle/>
          <a:p>
            <a:pPr>
              <a:spcBef>
                <a:spcPct val="0"/>
              </a:spcBef>
              <a:buFont typeface="Arial" panose="020B0604020202020204" pitchFamily="34" charset="0"/>
              <a:buNone/>
            </a:pPr>
            <a:r>
              <a:rPr lang="zh-CN" altLang="en-US" sz="1350" b="1" dirty="0">
                <a:solidFill>
                  <a:schemeClr val="tx2"/>
                </a:solidFill>
                <a:latin typeface="微软雅黑" panose="020B0503020204020204" charset="-122"/>
                <a:ea typeface="微软雅黑" panose="020B0503020204020204" charset="-122"/>
                <a:cs typeface="Arial" panose="020B0604020202020204" pitchFamily="34" charset="0"/>
              </a:rPr>
              <a:t>添加标题</a:t>
            </a:r>
          </a:p>
        </p:txBody>
      </p:sp>
      <p:sp>
        <p:nvSpPr>
          <p:cNvPr id="10" name="矩形 9"/>
          <p:cNvSpPr>
            <a:spLocks noChangeArrowheads="1"/>
          </p:cNvSpPr>
          <p:nvPr/>
        </p:nvSpPr>
        <p:spPr bwMode="auto">
          <a:xfrm>
            <a:off x="5562110" y="1319230"/>
            <a:ext cx="232225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tx2"/>
                </a:solidFill>
                <a:sym typeface="微软雅黑" panose="020B0503020204020204" charset="-122"/>
              </a:rPr>
              <a:t>在此录入上述图表的描述说明，在此录入上述图表的描述说明。</a:t>
            </a:r>
          </a:p>
        </p:txBody>
      </p:sp>
      <p:sp>
        <p:nvSpPr>
          <p:cNvPr id="11" name="矩形 10"/>
          <p:cNvSpPr/>
          <p:nvPr/>
        </p:nvSpPr>
        <p:spPr>
          <a:xfrm>
            <a:off x="5562625" y="2659473"/>
            <a:ext cx="917587" cy="276993"/>
          </a:xfrm>
          <a:prstGeom prst="rect">
            <a:avLst/>
          </a:prstGeom>
        </p:spPr>
        <p:txBody>
          <a:bodyPr wrap="square" lIns="68573" tIns="34287" rIns="68573" bIns="34287">
            <a:spAutoFit/>
          </a:bodyPr>
          <a:lstStyle/>
          <a:p>
            <a:pPr>
              <a:spcBef>
                <a:spcPct val="0"/>
              </a:spcBef>
              <a:buFont typeface="Arial" panose="020B0604020202020204" pitchFamily="34" charset="0"/>
              <a:buNone/>
            </a:pPr>
            <a:r>
              <a:rPr lang="zh-CN" altLang="en-US" sz="1350" b="1" dirty="0">
                <a:solidFill>
                  <a:schemeClr val="tx2"/>
                </a:solidFill>
                <a:latin typeface="微软雅黑" panose="020B0503020204020204" charset="-122"/>
                <a:ea typeface="微软雅黑" panose="020B0503020204020204" charset="-122"/>
                <a:cs typeface="Arial" panose="020B0604020202020204" pitchFamily="34" charset="0"/>
              </a:rPr>
              <a:t>添加标题</a:t>
            </a:r>
          </a:p>
        </p:txBody>
      </p:sp>
      <p:sp>
        <p:nvSpPr>
          <p:cNvPr id="12" name="矩形 11"/>
          <p:cNvSpPr>
            <a:spLocks noChangeArrowheads="1"/>
          </p:cNvSpPr>
          <p:nvPr/>
        </p:nvSpPr>
        <p:spPr bwMode="auto">
          <a:xfrm>
            <a:off x="5562110" y="2885404"/>
            <a:ext cx="232225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050" dirty="0">
                <a:solidFill>
                  <a:schemeClr val="tx2"/>
                </a:solidFill>
                <a:sym typeface="微软雅黑" panose="020B0503020204020204" charset="-122"/>
              </a:rPr>
              <a:t>在此录入上述图表的描述说明，在此录入上述图表的描述说明。</a:t>
            </a:r>
          </a:p>
        </p:txBody>
      </p:sp>
      <p:sp>
        <p:nvSpPr>
          <p:cNvPr id="13" name="矩形 12"/>
          <p:cNvSpPr/>
          <p:nvPr/>
        </p:nvSpPr>
        <p:spPr>
          <a:xfrm>
            <a:off x="2646301" y="1093299"/>
            <a:ext cx="917587" cy="276993"/>
          </a:xfrm>
          <a:prstGeom prst="rect">
            <a:avLst/>
          </a:prstGeom>
        </p:spPr>
        <p:txBody>
          <a:bodyPr wrap="square" lIns="68573" tIns="34287" rIns="68573" bIns="34287">
            <a:spAutoFit/>
          </a:bodyPr>
          <a:lstStyle/>
          <a:p>
            <a:pPr algn="r">
              <a:spcBef>
                <a:spcPct val="0"/>
              </a:spcBef>
              <a:buFont typeface="Arial" panose="020B0604020202020204" pitchFamily="34" charset="0"/>
              <a:buNone/>
            </a:pPr>
            <a:r>
              <a:rPr lang="zh-CN" altLang="en-US" sz="1350" b="1" dirty="0">
                <a:solidFill>
                  <a:schemeClr val="tx2"/>
                </a:solidFill>
                <a:latin typeface="微软雅黑" panose="020B0503020204020204" charset="-122"/>
                <a:ea typeface="微软雅黑" panose="020B0503020204020204" charset="-122"/>
                <a:cs typeface="Arial" panose="020B0604020202020204" pitchFamily="34" charset="0"/>
              </a:rPr>
              <a:t>添加标题</a:t>
            </a:r>
          </a:p>
        </p:txBody>
      </p:sp>
      <p:sp>
        <p:nvSpPr>
          <p:cNvPr id="14" name="矩形 13"/>
          <p:cNvSpPr>
            <a:spLocks noChangeArrowheads="1"/>
          </p:cNvSpPr>
          <p:nvPr/>
        </p:nvSpPr>
        <p:spPr bwMode="auto">
          <a:xfrm>
            <a:off x="1241630" y="1319230"/>
            <a:ext cx="232225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lnSpc>
                <a:spcPct val="120000"/>
              </a:lnSpc>
              <a:spcBef>
                <a:spcPct val="0"/>
              </a:spcBef>
              <a:buNone/>
            </a:pPr>
            <a:r>
              <a:rPr lang="zh-CN" altLang="en-US" sz="1050" dirty="0">
                <a:solidFill>
                  <a:schemeClr val="tx2"/>
                </a:solidFill>
                <a:sym typeface="微软雅黑" panose="020B0503020204020204" charset="-122"/>
              </a:rPr>
              <a:t>在此录入上述图表的描述说明，在此录入上述图表的描述说明</a:t>
            </a:r>
          </a:p>
        </p:txBody>
      </p:sp>
      <p:sp>
        <p:nvSpPr>
          <p:cNvPr id="15" name="矩形 14"/>
          <p:cNvSpPr/>
          <p:nvPr/>
        </p:nvSpPr>
        <p:spPr>
          <a:xfrm>
            <a:off x="2646301" y="2659473"/>
            <a:ext cx="917587" cy="276993"/>
          </a:xfrm>
          <a:prstGeom prst="rect">
            <a:avLst/>
          </a:prstGeom>
        </p:spPr>
        <p:txBody>
          <a:bodyPr wrap="square" lIns="68573" tIns="34287" rIns="68573" bIns="34287">
            <a:spAutoFit/>
          </a:bodyPr>
          <a:lstStyle/>
          <a:p>
            <a:pPr algn="r">
              <a:spcBef>
                <a:spcPct val="0"/>
              </a:spcBef>
              <a:buFont typeface="Arial" panose="020B0604020202020204" pitchFamily="34" charset="0"/>
              <a:buNone/>
            </a:pPr>
            <a:r>
              <a:rPr lang="zh-CN" altLang="en-US" sz="1350" b="1" dirty="0">
                <a:solidFill>
                  <a:schemeClr val="tx2"/>
                </a:solidFill>
                <a:latin typeface="微软雅黑" panose="020B0503020204020204" charset="-122"/>
                <a:ea typeface="微软雅黑" panose="020B0503020204020204" charset="-122"/>
                <a:cs typeface="Arial" panose="020B0604020202020204" pitchFamily="34" charset="0"/>
              </a:rPr>
              <a:t>添加标题</a:t>
            </a:r>
          </a:p>
        </p:txBody>
      </p:sp>
      <p:sp>
        <p:nvSpPr>
          <p:cNvPr id="16" name="矩形 15"/>
          <p:cNvSpPr>
            <a:spLocks noChangeArrowheads="1"/>
          </p:cNvSpPr>
          <p:nvPr/>
        </p:nvSpPr>
        <p:spPr bwMode="auto">
          <a:xfrm>
            <a:off x="1241630" y="2885404"/>
            <a:ext cx="2322258" cy="457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lnSpc>
                <a:spcPct val="120000"/>
              </a:lnSpc>
              <a:spcBef>
                <a:spcPct val="0"/>
              </a:spcBef>
              <a:buNone/>
            </a:pPr>
            <a:r>
              <a:rPr lang="zh-CN" altLang="en-US" sz="1050" dirty="0">
                <a:solidFill>
                  <a:schemeClr val="tx2"/>
                </a:solidFill>
                <a:sym typeface="微软雅黑" panose="020B0503020204020204" charset="-122"/>
              </a:rPr>
              <a:t>在此录入上述图表的描述说明，在此录入上述图表的描述说明</a:t>
            </a:r>
          </a:p>
        </p:txBody>
      </p:sp>
      <p:sp>
        <p:nvSpPr>
          <p:cNvPr id="17" name="TextBox 41"/>
          <p:cNvSpPr txBox="1"/>
          <p:nvPr/>
        </p:nvSpPr>
        <p:spPr>
          <a:xfrm>
            <a:off x="1077728" y="3952307"/>
            <a:ext cx="7111007" cy="491994"/>
          </a:xfrm>
          <a:prstGeom prst="rect">
            <a:avLst/>
          </a:prstGeom>
          <a:noFill/>
        </p:spPr>
        <p:txBody>
          <a:bodyPr wrap="square" rtlCol="0">
            <a:spAutoFit/>
          </a:bodyPr>
          <a:lstStyle/>
          <a:p>
            <a:pPr>
              <a:lnSpc>
                <a:spcPct val="130000"/>
              </a:lnSpc>
              <a:spcBef>
                <a:spcPct val="0"/>
              </a:spcBef>
            </a:pPr>
            <a:r>
              <a:rPr lang="zh-CN" altLang="en-US" sz="1050" dirty="0">
                <a:solidFill>
                  <a:schemeClr val="tx2"/>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a:t>
            </a:r>
          </a:p>
        </p:txBody>
      </p:sp>
      <p:grpSp>
        <p:nvGrpSpPr>
          <p:cNvPr id="18" name="组合 17"/>
          <p:cNvGrpSpPr/>
          <p:nvPr/>
        </p:nvGrpSpPr>
        <p:grpSpPr>
          <a:xfrm>
            <a:off x="659403" y="3575083"/>
            <a:ext cx="1264636" cy="542552"/>
            <a:chOff x="5563534" y="1268760"/>
            <a:chExt cx="1686181" cy="723403"/>
          </a:xfrm>
        </p:grpSpPr>
        <p:sp>
          <p:nvSpPr>
            <p:cNvPr id="54" name="Freeform 20"/>
            <p:cNvSpPr/>
            <p:nvPr/>
          </p:nvSpPr>
          <p:spPr bwMode="auto">
            <a:xfrm>
              <a:off x="5563534" y="1507828"/>
              <a:ext cx="540543" cy="477837"/>
            </a:xfrm>
            <a:custGeom>
              <a:avLst/>
              <a:gdLst>
                <a:gd name="T0" fmla="*/ 0 w 681"/>
                <a:gd name="T1" fmla="*/ 0 h 602"/>
                <a:gd name="T2" fmla="*/ 681 w 681"/>
                <a:gd name="T3" fmla="*/ 0 h 602"/>
                <a:gd name="T4" fmla="*/ 681 w 681"/>
                <a:gd name="T5" fmla="*/ 602 h 602"/>
                <a:gd name="T6" fmla="*/ 0 w 681"/>
                <a:gd name="T7" fmla="*/ 602 h 602"/>
                <a:gd name="T8" fmla="*/ 183 w 681"/>
                <a:gd name="T9" fmla="*/ 298 h 602"/>
                <a:gd name="T10" fmla="*/ 0 w 681"/>
                <a:gd name="T11" fmla="*/ 0 h 602"/>
                <a:gd name="T12" fmla="*/ 0 w 68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681" h="602">
                  <a:moveTo>
                    <a:pt x="0" y="0"/>
                  </a:moveTo>
                  <a:lnTo>
                    <a:pt x="681" y="0"/>
                  </a:lnTo>
                  <a:lnTo>
                    <a:pt x="681" y="602"/>
                  </a:lnTo>
                  <a:lnTo>
                    <a:pt x="0" y="602"/>
                  </a:lnTo>
                  <a:lnTo>
                    <a:pt x="183" y="298"/>
                  </a:lnTo>
                  <a:lnTo>
                    <a:pt x="0" y="0"/>
                  </a:lnTo>
                  <a:lnTo>
                    <a:pt x="0" y="0"/>
                  </a:lnTo>
                  <a:close/>
                </a:path>
              </a:pathLst>
            </a:custGeom>
            <a:solidFill>
              <a:schemeClr val="accent1">
                <a:lumMod val="75000"/>
                <a:alpha val="60000"/>
              </a:schemeClr>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5" name="Freeform 23"/>
            <p:cNvSpPr/>
            <p:nvPr/>
          </p:nvSpPr>
          <p:spPr bwMode="auto">
            <a:xfrm>
              <a:off x="5855165" y="1276995"/>
              <a:ext cx="249237" cy="715168"/>
            </a:xfrm>
            <a:custGeom>
              <a:avLst/>
              <a:gdLst>
                <a:gd name="T0" fmla="*/ 0 w 314"/>
                <a:gd name="T1" fmla="*/ 0 h 901"/>
                <a:gd name="T2" fmla="*/ 314 w 314"/>
                <a:gd name="T3" fmla="*/ 299 h 901"/>
                <a:gd name="T4" fmla="*/ 314 w 314"/>
                <a:gd name="T5" fmla="*/ 901 h 901"/>
                <a:gd name="T6" fmla="*/ 0 w 314"/>
                <a:gd name="T7" fmla="*/ 602 h 901"/>
                <a:gd name="T8" fmla="*/ 0 w 314"/>
                <a:gd name="T9" fmla="*/ 0 h 901"/>
                <a:gd name="T10" fmla="*/ 0 w 314"/>
                <a:gd name="T11" fmla="*/ 0 h 901"/>
              </a:gdLst>
              <a:ahLst/>
              <a:cxnLst>
                <a:cxn ang="0">
                  <a:pos x="T0" y="T1"/>
                </a:cxn>
                <a:cxn ang="0">
                  <a:pos x="T2" y="T3"/>
                </a:cxn>
                <a:cxn ang="0">
                  <a:pos x="T4" y="T5"/>
                </a:cxn>
                <a:cxn ang="0">
                  <a:pos x="T6" y="T7"/>
                </a:cxn>
                <a:cxn ang="0">
                  <a:pos x="T8" y="T9"/>
                </a:cxn>
                <a:cxn ang="0">
                  <a:pos x="T10" y="T11"/>
                </a:cxn>
              </a:cxnLst>
              <a:rect l="0" t="0" r="r" b="b"/>
              <a:pathLst>
                <a:path w="314" h="901">
                  <a:moveTo>
                    <a:pt x="0" y="0"/>
                  </a:moveTo>
                  <a:lnTo>
                    <a:pt x="314" y="299"/>
                  </a:lnTo>
                  <a:lnTo>
                    <a:pt x="314" y="901"/>
                  </a:lnTo>
                  <a:lnTo>
                    <a:pt x="0" y="602"/>
                  </a:lnTo>
                  <a:lnTo>
                    <a:pt x="0" y="0"/>
                  </a:lnTo>
                  <a:lnTo>
                    <a:pt x="0" y="0"/>
                  </a:lnTo>
                  <a:close/>
                </a:path>
              </a:pathLst>
            </a:custGeom>
            <a:solidFill>
              <a:schemeClr val="accent1">
                <a:lumMod val="50000"/>
              </a:schemeClr>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6" name="Freeform 26"/>
            <p:cNvSpPr/>
            <p:nvPr/>
          </p:nvSpPr>
          <p:spPr bwMode="auto">
            <a:xfrm>
              <a:off x="6104402" y="1320008"/>
              <a:ext cx="1145313" cy="477837"/>
            </a:xfrm>
            <a:custGeom>
              <a:avLst/>
              <a:gdLst>
                <a:gd name="T0" fmla="*/ 0 w 1094"/>
                <a:gd name="T1" fmla="*/ 0 h 602"/>
                <a:gd name="T2" fmla="*/ 911 w 1094"/>
                <a:gd name="T3" fmla="*/ 0 h 602"/>
                <a:gd name="T4" fmla="*/ 1094 w 1094"/>
                <a:gd name="T5" fmla="*/ 304 h 602"/>
                <a:gd name="T6" fmla="*/ 911 w 1094"/>
                <a:gd name="T7" fmla="*/ 602 h 602"/>
                <a:gd name="T8" fmla="*/ 0 w 1094"/>
                <a:gd name="T9" fmla="*/ 602 h 602"/>
                <a:gd name="T10" fmla="*/ 0 w 1094"/>
                <a:gd name="T11" fmla="*/ 0 h 602"/>
                <a:gd name="T12" fmla="*/ 0 w 1094"/>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094" h="602">
                  <a:moveTo>
                    <a:pt x="0" y="0"/>
                  </a:moveTo>
                  <a:lnTo>
                    <a:pt x="911" y="0"/>
                  </a:lnTo>
                  <a:lnTo>
                    <a:pt x="1094" y="304"/>
                  </a:lnTo>
                  <a:lnTo>
                    <a:pt x="911" y="602"/>
                  </a:lnTo>
                  <a:lnTo>
                    <a:pt x="0" y="602"/>
                  </a:lnTo>
                  <a:lnTo>
                    <a:pt x="0" y="0"/>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chemeClr val="tx2"/>
                </a:solidFill>
              </a:endParaRPr>
            </a:p>
          </p:txBody>
        </p:sp>
        <p:sp>
          <p:nvSpPr>
            <p:cNvPr id="57" name="Freeform 27"/>
            <p:cNvSpPr/>
            <p:nvPr/>
          </p:nvSpPr>
          <p:spPr bwMode="auto">
            <a:xfrm>
              <a:off x="5855165" y="1268760"/>
              <a:ext cx="1394550" cy="477837"/>
            </a:xfrm>
            <a:custGeom>
              <a:avLst/>
              <a:gdLst>
                <a:gd name="T0" fmla="*/ 0 w 1231"/>
                <a:gd name="T1" fmla="*/ 0 h 602"/>
                <a:gd name="T2" fmla="*/ 1047 w 1231"/>
                <a:gd name="T3" fmla="*/ 0 h 602"/>
                <a:gd name="T4" fmla="*/ 1231 w 1231"/>
                <a:gd name="T5" fmla="*/ 299 h 602"/>
                <a:gd name="T6" fmla="*/ 1047 w 1231"/>
                <a:gd name="T7" fmla="*/ 602 h 602"/>
                <a:gd name="T8" fmla="*/ 0 w 1231"/>
                <a:gd name="T9" fmla="*/ 602 h 602"/>
                <a:gd name="T10" fmla="*/ 0 w 1231"/>
                <a:gd name="T11" fmla="*/ 0 h 602"/>
                <a:gd name="T12" fmla="*/ 0 w 1231"/>
                <a:gd name="T13" fmla="*/ 0 h 602"/>
              </a:gdLst>
              <a:ahLst/>
              <a:cxnLst>
                <a:cxn ang="0">
                  <a:pos x="T0" y="T1"/>
                </a:cxn>
                <a:cxn ang="0">
                  <a:pos x="T2" y="T3"/>
                </a:cxn>
                <a:cxn ang="0">
                  <a:pos x="T4" y="T5"/>
                </a:cxn>
                <a:cxn ang="0">
                  <a:pos x="T6" y="T7"/>
                </a:cxn>
                <a:cxn ang="0">
                  <a:pos x="T8" y="T9"/>
                </a:cxn>
                <a:cxn ang="0">
                  <a:pos x="T10" y="T11"/>
                </a:cxn>
                <a:cxn ang="0">
                  <a:pos x="T12" y="T13"/>
                </a:cxn>
              </a:cxnLst>
              <a:rect l="0" t="0" r="r" b="b"/>
              <a:pathLst>
                <a:path w="1231" h="602">
                  <a:moveTo>
                    <a:pt x="0" y="0"/>
                  </a:moveTo>
                  <a:lnTo>
                    <a:pt x="1047" y="0"/>
                  </a:lnTo>
                  <a:lnTo>
                    <a:pt x="1231" y="299"/>
                  </a:lnTo>
                  <a:lnTo>
                    <a:pt x="1047" y="602"/>
                  </a:lnTo>
                  <a:lnTo>
                    <a:pt x="0" y="602"/>
                  </a:lnTo>
                  <a:lnTo>
                    <a:pt x="0" y="0"/>
                  </a:lnTo>
                  <a:lnTo>
                    <a:pt x="0" y="0"/>
                  </a:lnTo>
                  <a:close/>
                </a:path>
              </a:pathLst>
            </a:custGeom>
            <a:solidFill>
              <a:schemeClr val="accent1">
                <a:lumMod val="60000"/>
                <a:lumOff val="40000"/>
              </a:schemeClr>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8" name="Freeform 28"/>
            <p:cNvSpPr>
              <a:spLocks noEditPoints="1"/>
            </p:cNvSpPr>
            <p:nvPr/>
          </p:nvSpPr>
          <p:spPr bwMode="auto">
            <a:xfrm>
              <a:off x="5855165" y="1515841"/>
              <a:ext cx="1322542" cy="182562"/>
            </a:xfrm>
            <a:custGeom>
              <a:avLst/>
              <a:gdLst>
                <a:gd name="T0" fmla="*/ 30 w 221"/>
                <a:gd name="T1" fmla="*/ 44 h 44"/>
                <a:gd name="T2" fmla="*/ 32 w 221"/>
                <a:gd name="T3" fmla="*/ 43 h 44"/>
                <a:gd name="T4" fmla="*/ 19 w 221"/>
                <a:gd name="T5" fmla="*/ 41 h 44"/>
                <a:gd name="T6" fmla="*/ 17 w 221"/>
                <a:gd name="T7" fmla="*/ 43 h 44"/>
                <a:gd name="T8" fmla="*/ 196 w 221"/>
                <a:gd name="T9" fmla="*/ 43 h 44"/>
                <a:gd name="T10" fmla="*/ 198 w 221"/>
                <a:gd name="T11" fmla="*/ 37 h 44"/>
                <a:gd name="T12" fmla="*/ 195 w 221"/>
                <a:gd name="T13" fmla="*/ 37 h 44"/>
                <a:gd name="T14" fmla="*/ 186 w 221"/>
                <a:gd name="T15" fmla="*/ 41 h 44"/>
                <a:gd name="T16" fmla="*/ 185 w 221"/>
                <a:gd name="T17" fmla="*/ 43 h 44"/>
                <a:gd name="T18" fmla="*/ 194 w 221"/>
                <a:gd name="T19" fmla="*/ 44 h 44"/>
                <a:gd name="T20" fmla="*/ 217 w 221"/>
                <a:gd name="T21" fmla="*/ 1 h 44"/>
                <a:gd name="T22" fmla="*/ 212 w 221"/>
                <a:gd name="T23" fmla="*/ 14 h 44"/>
                <a:gd name="T24" fmla="*/ 214 w 221"/>
                <a:gd name="T25" fmla="*/ 13 h 44"/>
                <a:gd name="T26" fmla="*/ 219 w 221"/>
                <a:gd name="T27" fmla="*/ 1 h 44"/>
                <a:gd name="T28" fmla="*/ 217 w 221"/>
                <a:gd name="T29" fmla="*/ 1 h 44"/>
                <a:gd name="T30" fmla="*/ 200 w 221"/>
                <a:gd name="T31" fmla="*/ 29 h 44"/>
                <a:gd name="T32" fmla="*/ 201 w 221"/>
                <a:gd name="T33" fmla="*/ 32 h 44"/>
                <a:gd name="T34" fmla="*/ 209 w 221"/>
                <a:gd name="T35" fmla="*/ 21 h 44"/>
                <a:gd name="T36" fmla="*/ 209 w 221"/>
                <a:gd name="T37" fmla="*/ 19 h 44"/>
                <a:gd name="T38" fmla="*/ 0 w 221"/>
                <a:gd name="T39" fmla="*/ 41 h 44"/>
                <a:gd name="T40" fmla="*/ 8 w 221"/>
                <a:gd name="T41" fmla="*/ 44 h 44"/>
                <a:gd name="T42" fmla="*/ 10 w 221"/>
                <a:gd name="T43" fmla="*/ 43 h 44"/>
                <a:gd name="T44" fmla="*/ 0 w 221"/>
                <a:gd name="T45" fmla="*/ 41 h 44"/>
                <a:gd name="T46" fmla="*/ 51 w 221"/>
                <a:gd name="T47" fmla="*/ 44 h 44"/>
                <a:gd name="T48" fmla="*/ 53 w 221"/>
                <a:gd name="T49" fmla="*/ 43 h 44"/>
                <a:gd name="T50" fmla="*/ 40 w 221"/>
                <a:gd name="T51" fmla="*/ 41 h 44"/>
                <a:gd name="T52" fmla="*/ 38 w 221"/>
                <a:gd name="T53" fmla="*/ 43 h 44"/>
                <a:gd name="T54" fmla="*/ 60 w 221"/>
                <a:gd name="T55" fmla="*/ 44 h 44"/>
                <a:gd name="T56" fmla="*/ 74 w 221"/>
                <a:gd name="T57" fmla="*/ 43 h 44"/>
                <a:gd name="T58" fmla="*/ 72 w 221"/>
                <a:gd name="T59" fmla="*/ 41 h 44"/>
                <a:gd name="T60" fmla="*/ 59 w 221"/>
                <a:gd name="T61" fmla="*/ 43 h 44"/>
                <a:gd name="T62" fmla="*/ 60 w 221"/>
                <a:gd name="T63" fmla="*/ 44 h 44"/>
                <a:gd name="T64" fmla="*/ 93 w 221"/>
                <a:gd name="T65" fmla="*/ 44 h 44"/>
                <a:gd name="T66" fmla="*/ 95 w 221"/>
                <a:gd name="T67" fmla="*/ 43 h 44"/>
                <a:gd name="T68" fmla="*/ 81 w 221"/>
                <a:gd name="T69" fmla="*/ 41 h 44"/>
                <a:gd name="T70" fmla="*/ 80 w 221"/>
                <a:gd name="T71" fmla="*/ 43 h 44"/>
                <a:gd name="T72" fmla="*/ 102 w 221"/>
                <a:gd name="T73" fmla="*/ 44 h 44"/>
                <a:gd name="T74" fmla="*/ 116 w 221"/>
                <a:gd name="T75" fmla="*/ 43 h 44"/>
                <a:gd name="T76" fmla="*/ 114 w 221"/>
                <a:gd name="T77" fmla="*/ 41 h 44"/>
                <a:gd name="T78" fmla="*/ 101 w 221"/>
                <a:gd name="T79" fmla="*/ 43 h 44"/>
                <a:gd name="T80" fmla="*/ 102 w 221"/>
                <a:gd name="T81" fmla="*/ 44 h 44"/>
                <a:gd name="T82" fmla="*/ 135 w 221"/>
                <a:gd name="T83" fmla="*/ 44 h 44"/>
                <a:gd name="T84" fmla="*/ 137 w 221"/>
                <a:gd name="T85" fmla="*/ 43 h 44"/>
                <a:gd name="T86" fmla="*/ 123 w 221"/>
                <a:gd name="T87" fmla="*/ 41 h 44"/>
                <a:gd name="T88" fmla="*/ 122 w 221"/>
                <a:gd name="T89" fmla="*/ 43 h 44"/>
                <a:gd name="T90" fmla="*/ 144 w 221"/>
                <a:gd name="T91" fmla="*/ 44 h 44"/>
                <a:gd name="T92" fmla="*/ 158 w 221"/>
                <a:gd name="T93" fmla="*/ 43 h 44"/>
                <a:gd name="T94" fmla="*/ 156 w 221"/>
                <a:gd name="T95" fmla="*/ 41 h 44"/>
                <a:gd name="T96" fmla="*/ 143 w 221"/>
                <a:gd name="T97" fmla="*/ 43 h 44"/>
                <a:gd name="T98" fmla="*/ 144 w 221"/>
                <a:gd name="T99" fmla="*/ 44 h 44"/>
                <a:gd name="T100" fmla="*/ 177 w 221"/>
                <a:gd name="T101" fmla="*/ 44 h 44"/>
                <a:gd name="T102" fmla="*/ 179 w 221"/>
                <a:gd name="T103" fmla="*/ 43 h 44"/>
                <a:gd name="T104" fmla="*/ 165 w 221"/>
                <a:gd name="T105" fmla="*/ 41 h 44"/>
                <a:gd name="T106" fmla="*/ 164 w 221"/>
                <a:gd name="T107" fmla="*/ 4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44">
                  <a:moveTo>
                    <a:pt x="19" y="44"/>
                  </a:moveTo>
                  <a:cubicBezTo>
                    <a:pt x="22" y="44"/>
                    <a:pt x="26" y="44"/>
                    <a:pt x="30" y="44"/>
                  </a:cubicBezTo>
                  <a:cubicBezTo>
                    <a:pt x="31" y="44"/>
                    <a:pt x="32" y="44"/>
                    <a:pt x="32" y="43"/>
                  </a:cubicBezTo>
                  <a:cubicBezTo>
                    <a:pt x="32" y="43"/>
                    <a:pt x="32" y="43"/>
                    <a:pt x="32" y="43"/>
                  </a:cubicBezTo>
                  <a:cubicBezTo>
                    <a:pt x="32" y="42"/>
                    <a:pt x="31" y="41"/>
                    <a:pt x="30" y="41"/>
                  </a:cubicBezTo>
                  <a:cubicBezTo>
                    <a:pt x="26" y="41"/>
                    <a:pt x="22" y="41"/>
                    <a:pt x="19" y="41"/>
                  </a:cubicBezTo>
                  <a:cubicBezTo>
                    <a:pt x="18" y="41"/>
                    <a:pt x="17" y="42"/>
                    <a:pt x="17" y="43"/>
                  </a:cubicBezTo>
                  <a:cubicBezTo>
                    <a:pt x="17" y="43"/>
                    <a:pt x="17" y="43"/>
                    <a:pt x="17" y="43"/>
                  </a:cubicBezTo>
                  <a:cubicBezTo>
                    <a:pt x="17" y="44"/>
                    <a:pt x="18" y="44"/>
                    <a:pt x="19" y="44"/>
                  </a:cubicBezTo>
                  <a:close/>
                  <a:moveTo>
                    <a:pt x="196" y="43"/>
                  </a:moveTo>
                  <a:cubicBezTo>
                    <a:pt x="196" y="42"/>
                    <a:pt x="197" y="40"/>
                    <a:pt x="198" y="39"/>
                  </a:cubicBezTo>
                  <a:cubicBezTo>
                    <a:pt x="199" y="38"/>
                    <a:pt x="198" y="37"/>
                    <a:pt x="198" y="37"/>
                  </a:cubicBezTo>
                  <a:cubicBezTo>
                    <a:pt x="198" y="37"/>
                    <a:pt x="198" y="37"/>
                    <a:pt x="198" y="37"/>
                  </a:cubicBezTo>
                  <a:cubicBezTo>
                    <a:pt x="197" y="36"/>
                    <a:pt x="196" y="37"/>
                    <a:pt x="195" y="37"/>
                  </a:cubicBezTo>
                  <a:cubicBezTo>
                    <a:pt x="195" y="39"/>
                    <a:pt x="194" y="40"/>
                    <a:pt x="193" y="41"/>
                  </a:cubicBezTo>
                  <a:cubicBezTo>
                    <a:pt x="190" y="41"/>
                    <a:pt x="190" y="41"/>
                    <a:pt x="186" y="41"/>
                  </a:cubicBezTo>
                  <a:cubicBezTo>
                    <a:pt x="186" y="41"/>
                    <a:pt x="185" y="42"/>
                    <a:pt x="185" y="43"/>
                  </a:cubicBezTo>
                  <a:cubicBezTo>
                    <a:pt x="185" y="43"/>
                    <a:pt x="185" y="43"/>
                    <a:pt x="185" y="43"/>
                  </a:cubicBezTo>
                  <a:cubicBezTo>
                    <a:pt x="185" y="44"/>
                    <a:pt x="186" y="44"/>
                    <a:pt x="186" y="44"/>
                  </a:cubicBezTo>
                  <a:cubicBezTo>
                    <a:pt x="194" y="44"/>
                    <a:pt x="194" y="44"/>
                    <a:pt x="194" y="44"/>
                  </a:cubicBezTo>
                  <a:cubicBezTo>
                    <a:pt x="195" y="44"/>
                    <a:pt x="195" y="44"/>
                    <a:pt x="196" y="43"/>
                  </a:cubicBezTo>
                  <a:close/>
                  <a:moveTo>
                    <a:pt x="217" y="1"/>
                  </a:moveTo>
                  <a:cubicBezTo>
                    <a:pt x="215" y="5"/>
                    <a:pt x="213" y="8"/>
                    <a:pt x="211" y="12"/>
                  </a:cubicBezTo>
                  <a:cubicBezTo>
                    <a:pt x="211" y="12"/>
                    <a:pt x="211" y="13"/>
                    <a:pt x="212" y="14"/>
                  </a:cubicBezTo>
                  <a:cubicBezTo>
                    <a:pt x="212" y="14"/>
                    <a:pt x="212" y="14"/>
                    <a:pt x="212" y="14"/>
                  </a:cubicBezTo>
                  <a:cubicBezTo>
                    <a:pt x="212" y="14"/>
                    <a:pt x="213" y="14"/>
                    <a:pt x="214" y="13"/>
                  </a:cubicBezTo>
                  <a:cubicBezTo>
                    <a:pt x="216" y="10"/>
                    <a:pt x="218" y="7"/>
                    <a:pt x="220" y="3"/>
                  </a:cubicBezTo>
                  <a:cubicBezTo>
                    <a:pt x="221" y="2"/>
                    <a:pt x="220" y="1"/>
                    <a:pt x="219" y="1"/>
                  </a:cubicBezTo>
                  <a:cubicBezTo>
                    <a:pt x="219" y="1"/>
                    <a:pt x="219" y="1"/>
                    <a:pt x="219" y="1"/>
                  </a:cubicBezTo>
                  <a:cubicBezTo>
                    <a:pt x="219" y="0"/>
                    <a:pt x="218" y="1"/>
                    <a:pt x="217" y="1"/>
                  </a:cubicBezTo>
                  <a:close/>
                  <a:moveTo>
                    <a:pt x="206" y="19"/>
                  </a:moveTo>
                  <a:cubicBezTo>
                    <a:pt x="204" y="23"/>
                    <a:pt x="202" y="26"/>
                    <a:pt x="200" y="29"/>
                  </a:cubicBezTo>
                  <a:cubicBezTo>
                    <a:pt x="200" y="30"/>
                    <a:pt x="200" y="31"/>
                    <a:pt x="201" y="32"/>
                  </a:cubicBezTo>
                  <a:cubicBezTo>
                    <a:pt x="201" y="32"/>
                    <a:pt x="201" y="32"/>
                    <a:pt x="201" y="32"/>
                  </a:cubicBezTo>
                  <a:cubicBezTo>
                    <a:pt x="201" y="32"/>
                    <a:pt x="203" y="32"/>
                    <a:pt x="203" y="31"/>
                  </a:cubicBezTo>
                  <a:cubicBezTo>
                    <a:pt x="205" y="28"/>
                    <a:pt x="207" y="24"/>
                    <a:pt x="209" y="21"/>
                  </a:cubicBezTo>
                  <a:cubicBezTo>
                    <a:pt x="210" y="20"/>
                    <a:pt x="209" y="19"/>
                    <a:pt x="209" y="19"/>
                  </a:cubicBezTo>
                  <a:cubicBezTo>
                    <a:pt x="209" y="19"/>
                    <a:pt x="209" y="19"/>
                    <a:pt x="209" y="19"/>
                  </a:cubicBezTo>
                  <a:cubicBezTo>
                    <a:pt x="208" y="18"/>
                    <a:pt x="207" y="19"/>
                    <a:pt x="206" y="19"/>
                  </a:cubicBezTo>
                  <a:close/>
                  <a:moveTo>
                    <a:pt x="0" y="41"/>
                  </a:moveTo>
                  <a:cubicBezTo>
                    <a:pt x="0" y="44"/>
                    <a:pt x="0" y="44"/>
                    <a:pt x="0" y="44"/>
                  </a:cubicBezTo>
                  <a:cubicBezTo>
                    <a:pt x="8" y="44"/>
                    <a:pt x="8" y="44"/>
                    <a:pt x="8" y="44"/>
                  </a:cubicBezTo>
                  <a:cubicBezTo>
                    <a:pt x="9" y="44"/>
                    <a:pt x="10" y="44"/>
                    <a:pt x="10" y="43"/>
                  </a:cubicBezTo>
                  <a:cubicBezTo>
                    <a:pt x="10" y="43"/>
                    <a:pt x="10" y="43"/>
                    <a:pt x="10" y="43"/>
                  </a:cubicBezTo>
                  <a:cubicBezTo>
                    <a:pt x="10" y="42"/>
                    <a:pt x="9" y="41"/>
                    <a:pt x="8" y="41"/>
                  </a:cubicBezTo>
                  <a:cubicBezTo>
                    <a:pt x="0" y="41"/>
                    <a:pt x="0" y="41"/>
                    <a:pt x="0" y="41"/>
                  </a:cubicBezTo>
                  <a:close/>
                  <a:moveTo>
                    <a:pt x="40" y="44"/>
                  </a:moveTo>
                  <a:cubicBezTo>
                    <a:pt x="43" y="44"/>
                    <a:pt x="47" y="44"/>
                    <a:pt x="51" y="44"/>
                  </a:cubicBezTo>
                  <a:cubicBezTo>
                    <a:pt x="52" y="44"/>
                    <a:pt x="53" y="44"/>
                    <a:pt x="53" y="43"/>
                  </a:cubicBezTo>
                  <a:cubicBezTo>
                    <a:pt x="53" y="43"/>
                    <a:pt x="53" y="43"/>
                    <a:pt x="53" y="43"/>
                  </a:cubicBezTo>
                  <a:cubicBezTo>
                    <a:pt x="53" y="42"/>
                    <a:pt x="52" y="41"/>
                    <a:pt x="51" y="41"/>
                  </a:cubicBezTo>
                  <a:cubicBezTo>
                    <a:pt x="47" y="41"/>
                    <a:pt x="43" y="41"/>
                    <a:pt x="40" y="41"/>
                  </a:cubicBezTo>
                  <a:cubicBezTo>
                    <a:pt x="39" y="41"/>
                    <a:pt x="38" y="42"/>
                    <a:pt x="38" y="43"/>
                  </a:cubicBezTo>
                  <a:cubicBezTo>
                    <a:pt x="38" y="43"/>
                    <a:pt x="38" y="43"/>
                    <a:pt x="38" y="43"/>
                  </a:cubicBezTo>
                  <a:cubicBezTo>
                    <a:pt x="38" y="44"/>
                    <a:pt x="39" y="44"/>
                    <a:pt x="40" y="44"/>
                  </a:cubicBezTo>
                  <a:close/>
                  <a:moveTo>
                    <a:pt x="60" y="44"/>
                  </a:moveTo>
                  <a:cubicBezTo>
                    <a:pt x="64" y="44"/>
                    <a:pt x="68" y="44"/>
                    <a:pt x="72" y="44"/>
                  </a:cubicBezTo>
                  <a:cubicBezTo>
                    <a:pt x="73" y="44"/>
                    <a:pt x="74" y="44"/>
                    <a:pt x="74" y="43"/>
                  </a:cubicBezTo>
                  <a:cubicBezTo>
                    <a:pt x="74" y="43"/>
                    <a:pt x="74" y="43"/>
                    <a:pt x="74" y="43"/>
                  </a:cubicBezTo>
                  <a:cubicBezTo>
                    <a:pt x="74" y="42"/>
                    <a:pt x="73" y="41"/>
                    <a:pt x="72" y="41"/>
                  </a:cubicBezTo>
                  <a:cubicBezTo>
                    <a:pt x="68" y="41"/>
                    <a:pt x="64" y="41"/>
                    <a:pt x="60" y="41"/>
                  </a:cubicBezTo>
                  <a:cubicBezTo>
                    <a:pt x="60" y="41"/>
                    <a:pt x="59" y="42"/>
                    <a:pt x="59" y="43"/>
                  </a:cubicBezTo>
                  <a:cubicBezTo>
                    <a:pt x="59" y="43"/>
                    <a:pt x="59" y="43"/>
                    <a:pt x="59" y="43"/>
                  </a:cubicBezTo>
                  <a:cubicBezTo>
                    <a:pt x="59" y="44"/>
                    <a:pt x="60" y="44"/>
                    <a:pt x="60" y="44"/>
                  </a:cubicBezTo>
                  <a:close/>
                  <a:moveTo>
                    <a:pt x="81" y="44"/>
                  </a:moveTo>
                  <a:cubicBezTo>
                    <a:pt x="85" y="44"/>
                    <a:pt x="89" y="44"/>
                    <a:pt x="93" y="44"/>
                  </a:cubicBezTo>
                  <a:cubicBezTo>
                    <a:pt x="94" y="44"/>
                    <a:pt x="95" y="44"/>
                    <a:pt x="95" y="43"/>
                  </a:cubicBezTo>
                  <a:cubicBezTo>
                    <a:pt x="95" y="43"/>
                    <a:pt x="95" y="43"/>
                    <a:pt x="95" y="43"/>
                  </a:cubicBezTo>
                  <a:cubicBezTo>
                    <a:pt x="95" y="42"/>
                    <a:pt x="94" y="41"/>
                    <a:pt x="93" y="41"/>
                  </a:cubicBezTo>
                  <a:cubicBezTo>
                    <a:pt x="89" y="41"/>
                    <a:pt x="85" y="41"/>
                    <a:pt x="81" y="41"/>
                  </a:cubicBezTo>
                  <a:cubicBezTo>
                    <a:pt x="81" y="41"/>
                    <a:pt x="80" y="42"/>
                    <a:pt x="80" y="43"/>
                  </a:cubicBezTo>
                  <a:cubicBezTo>
                    <a:pt x="80" y="43"/>
                    <a:pt x="80" y="43"/>
                    <a:pt x="80" y="43"/>
                  </a:cubicBezTo>
                  <a:cubicBezTo>
                    <a:pt x="80" y="44"/>
                    <a:pt x="81" y="44"/>
                    <a:pt x="81" y="44"/>
                  </a:cubicBezTo>
                  <a:close/>
                  <a:moveTo>
                    <a:pt x="102" y="44"/>
                  </a:moveTo>
                  <a:cubicBezTo>
                    <a:pt x="106" y="44"/>
                    <a:pt x="110" y="44"/>
                    <a:pt x="114" y="44"/>
                  </a:cubicBezTo>
                  <a:cubicBezTo>
                    <a:pt x="115" y="44"/>
                    <a:pt x="116" y="44"/>
                    <a:pt x="116" y="43"/>
                  </a:cubicBezTo>
                  <a:cubicBezTo>
                    <a:pt x="116" y="43"/>
                    <a:pt x="116" y="43"/>
                    <a:pt x="116" y="43"/>
                  </a:cubicBezTo>
                  <a:cubicBezTo>
                    <a:pt x="116" y="42"/>
                    <a:pt x="115" y="41"/>
                    <a:pt x="114" y="41"/>
                  </a:cubicBezTo>
                  <a:cubicBezTo>
                    <a:pt x="110" y="41"/>
                    <a:pt x="106" y="41"/>
                    <a:pt x="102" y="41"/>
                  </a:cubicBezTo>
                  <a:cubicBezTo>
                    <a:pt x="102" y="41"/>
                    <a:pt x="101" y="42"/>
                    <a:pt x="101" y="43"/>
                  </a:cubicBezTo>
                  <a:cubicBezTo>
                    <a:pt x="101" y="43"/>
                    <a:pt x="101" y="43"/>
                    <a:pt x="101" y="43"/>
                  </a:cubicBezTo>
                  <a:cubicBezTo>
                    <a:pt x="101" y="44"/>
                    <a:pt x="102" y="44"/>
                    <a:pt x="102" y="44"/>
                  </a:cubicBezTo>
                  <a:close/>
                  <a:moveTo>
                    <a:pt x="123" y="44"/>
                  </a:moveTo>
                  <a:cubicBezTo>
                    <a:pt x="127" y="44"/>
                    <a:pt x="131" y="44"/>
                    <a:pt x="135" y="44"/>
                  </a:cubicBezTo>
                  <a:cubicBezTo>
                    <a:pt x="136" y="44"/>
                    <a:pt x="137" y="44"/>
                    <a:pt x="137" y="43"/>
                  </a:cubicBezTo>
                  <a:cubicBezTo>
                    <a:pt x="137" y="43"/>
                    <a:pt x="137" y="43"/>
                    <a:pt x="137" y="43"/>
                  </a:cubicBezTo>
                  <a:cubicBezTo>
                    <a:pt x="137" y="42"/>
                    <a:pt x="136" y="41"/>
                    <a:pt x="135" y="41"/>
                  </a:cubicBezTo>
                  <a:cubicBezTo>
                    <a:pt x="131" y="41"/>
                    <a:pt x="127" y="41"/>
                    <a:pt x="123" y="41"/>
                  </a:cubicBezTo>
                  <a:cubicBezTo>
                    <a:pt x="123" y="41"/>
                    <a:pt x="122" y="42"/>
                    <a:pt x="122" y="43"/>
                  </a:cubicBezTo>
                  <a:cubicBezTo>
                    <a:pt x="122" y="43"/>
                    <a:pt x="122" y="43"/>
                    <a:pt x="122" y="43"/>
                  </a:cubicBezTo>
                  <a:cubicBezTo>
                    <a:pt x="122" y="44"/>
                    <a:pt x="123" y="44"/>
                    <a:pt x="123" y="44"/>
                  </a:cubicBezTo>
                  <a:close/>
                  <a:moveTo>
                    <a:pt x="144" y="44"/>
                  </a:moveTo>
                  <a:cubicBezTo>
                    <a:pt x="148" y="44"/>
                    <a:pt x="152" y="44"/>
                    <a:pt x="156" y="44"/>
                  </a:cubicBezTo>
                  <a:cubicBezTo>
                    <a:pt x="157" y="44"/>
                    <a:pt x="158" y="44"/>
                    <a:pt x="158" y="43"/>
                  </a:cubicBezTo>
                  <a:cubicBezTo>
                    <a:pt x="158" y="43"/>
                    <a:pt x="158" y="43"/>
                    <a:pt x="158" y="43"/>
                  </a:cubicBezTo>
                  <a:cubicBezTo>
                    <a:pt x="158" y="42"/>
                    <a:pt x="157" y="41"/>
                    <a:pt x="156" y="41"/>
                  </a:cubicBezTo>
                  <a:cubicBezTo>
                    <a:pt x="152" y="41"/>
                    <a:pt x="148" y="41"/>
                    <a:pt x="144" y="41"/>
                  </a:cubicBezTo>
                  <a:cubicBezTo>
                    <a:pt x="144" y="41"/>
                    <a:pt x="143" y="42"/>
                    <a:pt x="143" y="43"/>
                  </a:cubicBezTo>
                  <a:cubicBezTo>
                    <a:pt x="143" y="43"/>
                    <a:pt x="143" y="43"/>
                    <a:pt x="143" y="43"/>
                  </a:cubicBezTo>
                  <a:cubicBezTo>
                    <a:pt x="143" y="44"/>
                    <a:pt x="144" y="44"/>
                    <a:pt x="144" y="44"/>
                  </a:cubicBezTo>
                  <a:close/>
                  <a:moveTo>
                    <a:pt x="165" y="44"/>
                  </a:moveTo>
                  <a:cubicBezTo>
                    <a:pt x="169" y="44"/>
                    <a:pt x="173" y="44"/>
                    <a:pt x="177" y="44"/>
                  </a:cubicBezTo>
                  <a:cubicBezTo>
                    <a:pt x="178" y="44"/>
                    <a:pt x="179" y="44"/>
                    <a:pt x="179" y="43"/>
                  </a:cubicBezTo>
                  <a:cubicBezTo>
                    <a:pt x="179" y="43"/>
                    <a:pt x="179" y="43"/>
                    <a:pt x="179" y="43"/>
                  </a:cubicBezTo>
                  <a:cubicBezTo>
                    <a:pt x="179" y="42"/>
                    <a:pt x="178" y="41"/>
                    <a:pt x="177" y="41"/>
                  </a:cubicBezTo>
                  <a:cubicBezTo>
                    <a:pt x="173" y="41"/>
                    <a:pt x="169" y="41"/>
                    <a:pt x="165" y="41"/>
                  </a:cubicBezTo>
                  <a:cubicBezTo>
                    <a:pt x="165" y="41"/>
                    <a:pt x="164" y="42"/>
                    <a:pt x="164" y="43"/>
                  </a:cubicBezTo>
                  <a:cubicBezTo>
                    <a:pt x="164" y="43"/>
                    <a:pt x="164" y="43"/>
                    <a:pt x="164" y="43"/>
                  </a:cubicBezTo>
                  <a:cubicBezTo>
                    <a:pt x="164" y="44"/>
                    <a:pt x="165" y="44"/>
                    <a:pt x="165" y="44"/>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59" name="Freeform 29"/>
            <p:cNvSpPr>
              <a:spLocks noEditPoints="1"/>
            </p:cNvSpPr>
            <p:nvPr/>
          </p:nvSpPr>
          <p:spPr bwMode="auto">
            <a:xfrm>
              <a:off x="5855165" y="1291778"/>
              <a:ext cx="1322542" cy="215900"/>
            </a:xfrm>
            <a:custGeom>
              <a:avLst/>
              <a:gdLst>
                <a:gd name="T0" fmla="*/ 30 w 225"/>
                <a:gd name="T1" fmla="*/ 0 h 52"/>
                <a:gd name="T2" fmla="*/ 32 w 225"/>
                <a:gd name="T3" fmla="*/ 2 h 52"/>
                <a:gd name="T4" fmla="*/ 19 w 225"/>
                <a:gd name="T5" fmla="*/ 3 h 52"/>
                <a:gd name="T6" fmla="*/ 17 w 225"/>
                <a:gd name="T7" fmla="*/ 2 h 52"/>
                <a:gd name="T8" fmla="*/ 224 w 225"/>
                <a:gd name="T9" fmla="*/ 48 h 52"/>
                <a:gd name="T10" fmla="*/ 225 w 225"/>
                <a:gd name="T11" fmla="*/ 50 h 52"/>
                <a:gd name="T12" fmla="*/ 224 w 225"/>
                <a:gd name="T13" fmla="*/ 52 h 52"/>
                <a:gd name="T14" fmla="*/ 222 w 225"/>
                <a:gd name="T15" fmla="*/ 50 h 52"/>
                <a:gd name="T16" fmla="*/ 224 w 225"/>
                <a:gd name="T17" fmla="*/ 48 h 52"/>
                <a:gd name="T18" fmla="*/ 198 w 225"/>
                <a:gd name="T19" fmla="*/ 5 h 52"/>
                <a:gd name="T20" fmla="*/ 198 w 225"/>
                <a:gd name="T21" fmla="*/ 8 h 52"/>
                <a:gd name="T22" fmla="*/ 193 w 225"/>
                <a:gd name="T23" fmla="*/ 3 h 52"/>
                <a:gd name="T24" fmla="*/ 185 w 225"/>
                <a:gd name="T25" fmla="*/ 2 h 52"/>
                <a:gd name="T26" fmla="*/ 186 w 225"/>
                <a:gd name="T27" fmla="*/ 0 h 52"/>
                <a:gd name="T28" fmla="*/ 196 w 225"/>
                <a:gd name="T29" fmla="*/ 1 h 52"/>
                <a:gd name="T30" fmla="*/ 211 w 225"/>
                <a:gd name="T31" fmla="*/ 33 h 52"/>
                <a:gd name="T32" fmla="*/ 212 w 225"/>
                <a:gd name="T33" fmla="*/ 31 h 52"/>
                <a:gd name="T34" fmla="*/ 220 w 225"/>
                <a:gd name="T35" fmla="*/ 41 h 52"/>
                <a:gd name="T36" fmla="*/ 219 w 225"/>
                <a:gd name="T37" fmla="*/ 43 h 52"/>
                <a:gd name="T38" fmla="*/ 206 w 225"/>
                <a:gd name="T39" fmla="*/ 25 h 52"/>
                <a:gd name="T40" fmla="*/ 201 w 225"/>
                <a:gd name="T41" fmla="*/ 13 h 52"/>
                <a:gd name="T42" fmla="*/ 203 w 225"/>
                <a:gd name="T43" fmla="*/ 13 h 52"/>
                <a:gd name="T44" fmla="*/ 209 w 225"/>
                <a:gd name="T45" fmla="*/ 26 h 52"/>
                <a:gd name="T46" fmla="*/ 206 w 225"/>
                <a:gd name="T47" fmla="*/ 25 h 52"/>
                <a:gd name="T48" fmla="*/ 0 w 225"/>
                <a:gd name="T49" fmla="*/ 0 h 52"/>
                <a:gd name="T50" fmla="*/ 10 w 225"/>
                <a:gd name="T51" fmla="*/ 2 h 52"/>
                <a:gd name="T52" fmla="*/ 8 w 225"/>
                <a:gd name="T53" fmla="*/ 3 h 52"/>
                <a:gd name="T54" fmla="*/ 40 w 225"/>
                <a:gd name="T55" fmla="*/ 0 h 52"/>
                <a:gd name="T56" fmla="*/ 53 w 225"/>
                <a:gd name="T57" fmla="*/ 2 h 52"/>
                <a:gd name="T58" fmla="*/ 51 w 225"/>
                <a:gd name="T59" fmla="*/ 3 h 52"/>
                <a:gd name="T60" fmla="*/ 38 w 225"/>
                <a:gd name="T61" fmla="*/ 2 h 52"/>
                <a:gd name="T62" fmla="*/ 40 w 225"/>
                <a:gd name="T63" fmla="*/ 0 h 52"/>
                <a:gd name="T64" fmla="*/ 72 w 225"/>
                <a:gd name="T65" fmla="*/ 0 h 52"/>
                <a:gd name="T66" fmla="*/ 74 w 225"/>
                <a:gd name="T67" fmla="*/ 2 h 52"/>
                <a:gd name="T68" fmla="*/ 60 w 225"/>
                <a:gd name="T69" fmla="*/ 3 h 52"/>
                <a:gd name="T70" fmla="*/ 59 w 225"/>
                <a:gd name="T71" fmla="*/ 2 h 52"/>
                <a:gd name="T72" fmla="*/ 81 w 225"/>
                <a:gd name="T73" fmla="*/ 0 h 52"/>
                <a:gd name="T74" fmla="*/ 95 w 225"/>
                <a:gd name="T75" fmla="*/ 2 h 52"/>
                <a:gd name="T76" fmla="*/ 93 w 225"/>
                <a:gd name="T77" fmla="*/ 3 h 52"/>
                <a:gd name="T78" fmla="*/ 80 w 225"/>
                <a:gd name="T79" fmla="*/ 2 h 52"/>
                <a:gd name="T80" fmla="*/ 81 w 225"/>
                <a:gd name="T81" fmla="*/ 0 h 52"/>
                <a:gd name="T82" fmla="*/ 114 w 225"/>
                <a:gd name="T83" fmla="*/ 0 h 52"/>
                <a:gd name="T84" fmla="*/ 116 w 225"/>
                <a:gd name="T85" fmla="*/ 2 h 52"/>
                <a:gd name="T86" fmla="*/ 102 w 225"/>
                <a:gd name="T87" fmla="*/ 3 h 52"/>
                <a:gd name="T88" fmla="*/ 101 w 225"/>
                <a:gd name="T89" fmla="*/ 2 h 52"/>
                <a:gd name="T90" fmla="*/ 123 w 225"/>
                <a:gd name="T91" fmla="*/ 0 h 52"/>
                <a:gd name="T92" fmla="*/ 137 w 225"/>
                <a:gd name="T93" fmla="*/ 2 h 52"/>
                <a:gd name="T94" fmla="*/ 135 w 225"/>
                <a:gd name="T95" fmla="*/ 3 h 52"/>
                <a:gd name="T96" fmla="*/ 122 w 225"/>
                <a:gd name="T97" fmla="*/ 2 h 52"/>
                <a:gd name="T98" fmla="*/ 123 w 225"/>
                <a:gd name="T99" fmla="*/ 0 h 52"/>
                <a:gd name="T100" fmla="*/ 156 w 225"/>
                <a:gd name="T101" fmla="*/ 0 h 52"/>
                <a:gd name="T102" fmla="*/ 158 w 225"/>
                <a:gd name="T103" fmla="*/ 2 h 52"/>
                <a:gd name="T104" fmla="*/ 144 w 225"/>
                <a:gd name="T105" fmla="*/ 3 h 52"/>
                <a:gd name="T106" fmla="*/ 143 w 225"/>
                <a:gd name="T107" fmla="*/ 2 h 52"/>
                <a:gd name="T108" fmla="*/ 165 w 225"/>
                <a:gd name="T109" fmla="*/ 0 h 52"/>
                <a:gd name="T110" fmla="*/ 179 w 225"/>
                <a:gd name="T111" fmla="*/ 2 h 52"/>
                <a:gd name="T112" fmla="*/ 177 w 225"/>
                <a:gd name="T113" fmla="*/ 3 h 52"/>
                <a:gd name="T114" fmla="*/ 164 w 225"/>
                <a:gd name="T115" fmla="*/ 2 h 52"/>
                <a:gd name="T116" fmla="*/ 165 w 225"/>
                <a:gd name="T1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52">
                  <a:moveTo>
                    <a:pt x="19" y="0"/>
                  </a:moveTo>
                  <a:cubicBezTo>
                    <a:pt x="22" y="0"/>
                    <a:pt x="26" y="0"/>
                    <a:pt x="30" y="0"/>
                  </a:cubicBezTo>
                  <a:cubicBezTo>
                    <a:pt x="31" y="0"/>
                    <a:pt x="32" y="1"/>
                    <a:pt x="32" y="2"/>
                  </a:cubicBezTo>
                  <a:cubicBezTo>
                    <a:pt x="32" y="2"/>
                    <a:pt x="32" y="2"/>
                    <a:pt x="32" y="2"/>
                  </a:cubicBezTo>
                  <a:cubicBezTo>
                    <a:pt x="32" y="3"/>
                    <a:pt x="31" y="3"/>
                    <a:pt x="30" y="3"/>
                  </a:cubicBezTo>
                  <a:cubicBezTo>
                    <a:pt x="26" y="3"/>
                    <a:pt x="22" y="3"/>
                    <a:pt x="19" y="3"/>
                  </a:cubicBezTo>
                  <a:cubicBezTo>
                    <a:pt x="18" y="3"/>
                    <a:pt x="17" y="3"/>
                    <a:pt x="17" y="2"/>
                  </a:cubicBezTo>
                  <a:cubicBezTo>
                    <a:pt x="17" y="2"/>
                    <a:pt x="17" y="2"/>
                    <a:pt x="17" y="2"/>
                  </a:cubicBezTo>
                  <a:cubicBezTo>
                    <a:pt x="17" y="1"/>
                    <a:pt x="18" y="0"/>
                    <a:pt x="19" y="0"/>
                  </a:cubicBezTo>
                  <a:close/>
                  <a:moveTo>
                    <a:pt x="224" y="48"/>
                  </a:moveTo>
                  <a:cubicBezTo>
                    <a:pt x="224" y="48"/>
                    <a:pt x="224" y="48"/>
                    <a:pt x="224" y="48"/>
                  </a:cubicBezTo>
                  <a:cubicBezTo>
                    <a:pt x="225" y="48"/>
                    <a:pt x="225" y="49"/>
                    <a:pt x="225" y="50"/>
                  </a:cubicBezTo>
                  <a:cubicBezTo>
                    <a:pt x="225" y="50"/>
                    <a:pt x="225" y="50"/>
                    <a:pt x="225" y="50"/>
                  </a:cubicBezTo>
                  <a:cubicBezTo>
                    <a:pt x="225" y="51"/>
                    <a:pt x="225" y="52"/>
                    <a:pt x="224" y="52"/>
                  </a:cubicBezTo>
                  <a:cubicBezTo>
                    <a:pt x="224" y="52"/>
                    <a:pt x="224" y="52"/>
                    <a:pt x="224" y="52"/>
                  </a:cubicBezTo>
                  <a:cubicBezTo>
                    <a:pt x="223" y="52"/>
                    <a:pt x="222" y="51"/>
                    <a:pt x="222" y="50"/>
                  </a:cubicBezTo>
                  <a:cubicBezTo>
                    <a:pt x="222" y="50"/>
                    <a:pt x="222" y="50"/>
                    <a:pt x="222" y="50"/>
                  </a:cubicBezTo>
                  <a:cubicBezTo>
                    <a:pt x="222" y="49"/>
                    <a:pt x="223" y="48"/>
                    <a:pt x="224" y="48"/>
                  </a:cubicBezTo>
                  <a:close/>
                  <a:moveTo>
                    <a:pt x="196" y="1"/>
                  </a:moveTo>
                  <a:cubicBezTo>
                    <a:pt x="196" y="3"/>
                    <a:pt x="197" y="4"/>
                    <a:pt x="198" y="5"/>
                  </a:cubicBezTo>
                  <a:cubicBezTo>
                    <a:pt x="199" y="6"/>
                    <a:pt x="198" y="7"/>
                    <a:pt x="198" y="8"/>
                  </a:cubicBezTo>
                  <a:cubicBezTo>
                    <a:pt x="198" y="8"/>
                    <a:pt x="198" y="8"/>
                    <a:pt x="198" y="8"/>
                  </a:cubicBezTo>
                  <a:cubicBezTo>
                    <a:pt x="197" y="8"/>
                    <a:pt x="196" y="8"/>
                    <a:pt x="195" y="7"/>
                  </a:cubicBezTo>
                  <a:cubicBezTo>
                    <a:pt x="195" y="6"/>
                    <a:pt x="194" y="5"/>
                    <a:pt x="193" y="3"/>
                  </a:cubicBezTo>
                  <a:cubicBezTo>
                    <a:pt x="190" y="3"/>
                    <a:pt x="190" y="3"/>
                    <a:pt x="186" y="3"/>
                  </a:cubicBezTo>
                  <a:cubicBezTo>
                    <a:pt x="186" y="3"/>
                    <a:pt x="185" y="3"/>
                    <a:pt x="185" y="2"/>
                  </a:cubicBezTo>
                  <a:cubicBezTo>
                    <a:pt x="185" y="2"/>
                    <a:pt x="185" y="2"/>
                    <a:pt x="185" y="2"/>
                  </a:cubicBezTo>
                  <a:cubicBezTo>
                    <a:pt x="185" y="1"/>
                    <a:pt x="186" y="0"/>
                    <a:pt x="186" y="0"/>
                  </a:cubicBezTo>
                  <a:cubicBezTo>
                    <a:pt x="194" y="0"/>
                    <a:pt x="194" y="0"/>
                    <a:pt x="194" y="0"/>
                  </a:cubicBezTo>
                  <a:cubicBezTo>
                    <a:pt x="195" y="0"/>
                    <a:pt x="195" y="1"/>
                    <a:pt x="196" y="1"/>
                  </a:cubicBezTo>
                  <a:close/>
                  <a:moveTo>
                    <a:pt x="217" y="43"/>
                  </a:moveTo>
                  <a:cubicBezTo>
                    <a:pt x="215" y="40"/>
                    <a:pt x="213" y="36"/>
                    <a:pt x="211" y="33"/>
                  </a:cubicBezTo>
                  <a:cubicBezTo>
                    <a:pt x="211" y="32"/>
                    <a:pt x="211" y="31"/>
                    <a:pt x="212" y="31"/>
                  </a:cubicBezTo>
                  <a:cubicBezTo>
                    <a:pt x="212" y="31"/>
                    <a:pt x="212" y="31"/>
                    <a:pt x="212" y="31"/>
                  </a:cubicBezTo>
                  <a:cubicBezTo>
                    <a:pt x="212" y="30"/>
                    <a:pt x="213" y="30"/>
                    <a:pt x="214" y="31"/>
                  </a:cubicBezTo>
                  <a:cubicBezTo>
                    <a:pt x="216" y="34"/>
                    <a:pt x="218" y="38"/>
                    <a:pt x="220" y="41"/>
                  </a:cubicBezTo>
                  <a:cubicBezTo>
                    <a:pt x="221" y="42"/>
                    <a:pt x="220" y="43"/>
                    <a:pt x="219" y="43"/>
                  </a:cubicBezTo>
                  <a:cubicBezTo>
                    <a:pt x="219" y="43"/>
                    <a:pt x="219" y="43"/>
                    <a:pt x="219" y="43"/>
                  </a:cubicBezTo>
                  <a:cubicBezTo>
                    <a:pt x="219" y="44"/>
                    <a:pt x="218" y="44"/>
                    <a:pt x="217" y="43"/>
                  </a:cubicBezTo>
                  <a:close/>
                  <a:moveTo>
                    <a:pt x="206" y="25"/>
                  </a:moveTo>
                  <a:cubicBezTo>
                    <a:pt x="204" y="22"/>
                    <a:pt x="202" y="18"/>
                    <a:pt x="200" y="15"/>
                  </a:cubicBezTo>
                  <a:cubicBezTo>
                    <a:pt x="200" y="14"/>
                    <a:pt x="200" y="13"/>
                    <a:pt x="201" y="13"/>
                  </a:cubicBezTo>
                  <a:cubicBezTo>
                    <a:pt x="201" y="13"/>
                    <a:pt x="201" y="13"/>
                    <a:pt x="201" y="13"/>
                  </a:cubicBezTo>
                  <a:cubicBezTo>
                    <a:pt x="201" y="12"/>
                    <a:pt x="203" y="12"/>
                    <a:pt x="203" y="13"/>
                  </a:cubicBezTo>
                  <a:cubicBezTo>
                    <a:pt x="205" y="17"/>
                    <a:pt x="207" y="20"/>
                    <a:pt x="209" y="23"/>
                  </a:cubicBezTo>
                  <a:cubicBezTo>
                    <a:pt x="210" y="24"/>
                    <a:pt x="209" y="25"/>
                    <a:pt x="209" y="26"/>
                  </a:cubicBezTo>
                  <a:cubicBezTo>
                    <a:pt x="209" y="26"/>
                    <a:pt x="209" y="26"/>
                    <a:pt x="209" y="26"/>
                  </a:cubicBezTo>
                  <a:cubicBezTo>
                    <a:pt x="208" y="26"/>
                    <a:pt x="207" y="26"/>
                    <a:pt x="206" y="25"/>
                  </a:cubicBezTo>
                  <a:close/>
                  <a:moveTo>
                    <a:pt x="0" y="3"/>
                  </a:moveTo>
                  <a:cubicBezTo>
                    <a:pt x="0" y="0"/>
                    <a:pt x="0" y="0"/>
                    <a:pt x="0" y="0"/>
                  </a:cubicBezTo>
                  <a:cubicBezTo>
                    <a:pt x="8" y="0"/>
                    <a:pt x="8" y="0"/>
                    <a:pt x="8" y="0"/>
                  </a:cubicBezTo>
                  <a:cubicBezTo>
                    <a:pt x="9" y="0"/>
                    <a:pt x="10" y="1"/>
                    <a:pt x="10" y="2"/>
                  </a:cubicBezTo>
                  <a:cubicBezTo>
                    <a:pt x="10" y="2"/>
                    <a:pt x="10" y="2"/>
                    <a:pt x="10" y="2"/>
                  </a:cubicBezTo>
                  <a:cubicBezTo>
                    <a:pt x="10" y="3"/>
                    <a:pt x="9" y="3"/>
                    <a:pt x="8" y="3"/>
                  </a:cubicBezTo>
                  <a:cubicBezTo>
                    <a:pt x="0" y="3"/>
                    <a:pt x="0" y="3"/>
                    <a:pt x="0" y="3"/>
                  </a:cubicBezTo>
                  <a:close/>
                  <a:moveTo>
                    <a:pt x="40" y="0"/>
                  </a:moveTo>
                  <a:cubicBezTo>
                    <a:pt x="43" y="0"/>
                    <a:pt x="47" y="0"/>
                    <a:pt x="51" y="0"/>
                  </a:cubicBezTo>
                  <a:cubicBezTo>
                    <a:pt x="52" y="0"/>
                    <a:pt x="53" y="1"/>
                    <a:pt x="53" y="2"/>
                  </a:cubicBezTo>
                  <a:cubicBezTo>
                    <a:pt x="53" y="2"/>
                    <a:pt x="53" y="2"/>
                    <a:pt x="53" y="2"/>
                  </a:cubicBezTo>
                  <a:cubicBezTo>
                    <a:pt x="53" y="3"/>
                    <a:pt x="52" y="3"/>
                    <a:pt x="51" y="3"/>
                  </a:cubicBezTo>
                  <a:cubicBezTo>
                    <a:pt x="47" y="3"/>
                    <a:pt x="43" y="3"/>
                    <a:pt x="40" y="3"/>
                  </a:cubicBezTo>
                  <a:cubicBezTo>
                    <a:pt x="39" y="3"/>
                    <a:pt x="38" y="3"/>
                    <a:pt x="38" y="2"/>
                  </a:cubicBezTo>
                  <a:cubicBezTo>
                    <a:pt x="38" y="2"/>
                    <a:pt x="38" y="2"/>
                    <a:pt x="38" y="2"/>
                  </a:cubicBezTo>
                  <a:cubicBezTo>
                    <a:pt x="38" y="1"/>
                    <a:pt x="39" y="0"/>
                    <a:pt x="40" y="0"/>
                  </a:cubicBezTo>
                  <a:close/>
                  <a:moveTo>
                    <a:pt x="60" y="0"/>
                  </a:moveTo>
                  <a:cubicBezTo>
                    <a:pt x="64" y="0"/>
                    <a:pt x="68" y="0"/>
                    <a:pt x="72" y="0"/>
                  </a:cubicBezTo>
                  <a:cubicBezTo>
                    <a:pt x="73" y="0"/>
                    <a:pt x="74" y="1"/>
                    <a:pt x="74" y="2"/>
                  </a:cubicBezTo>
                  <a:cubicBezTo>
                    <a:pt x="74" y="2"/>
                    <a:pt x="74" y="2"/>
                    <a:pt x="74" y="2"/>
                  </a:cubicBezTo>
                  <a:cubicBezTo>
                    <a:pt x="74" y="3"/>
                    <a:pt x="73" y="3"/>
                    <a:pt x="72" y="3"/>
                  </a:cubicBezTo>
                  <a:cubicBezTo>
                    <a:pt x="68" y="3"/>
                    <a:pt x="64" y="3"/>
                    <a:pt x="60" y="3"/>
                  </a:cubicBezTo>
                  <a:cubicBezTo>
                    <a:pt x="60" y="3"/>
                    <a:pt x="59" y="3"/>
                    <a:pt x="59" y="2"/>
                  </a:cubicBezTo>
                  <a:cubicBezTo>
                    <a:pt x="59" y="2"/>
                    <a:pt x="59" y="2"/>
                    <a:pt x="59" y="2"/>
                  </a:cubicBezTo>
                  <a:cubicBezTo>
                    <a:pt x="59" y="1"/>
                    <a:pt x="60" y="0"/>
                    <a:pt x="60" y="0"/>
                  </a:cubicBezTo>
                  <a:close/>
                  <a:moveTo>
                    <a:pt x="81" y="0"/>
                  </a:moveTo>
                  <a:cubicBezTo>
                    <a:pt x="85" y="0"/>
                    <a:pt x="89" y="0"/>
                    <a:pt x="93" y="0"/>
                  </a:cubicBezTo>
                  <a:cubicBezTo>
                    <a:pt x="94" y="0"/>
                    <a:pt x="95" y="1"/>
                    <a:pt x="95" y="2"/>
                  </a:cubicBezTo>
                  <a:cubicBezTo>
                    <a:pt x="95" y="2"/>
                    <a:pt x="95" y="2"/>
                    <a:pt x="95" y="2"/>
                  </a:cubicBezTo>
                  <a:cubicBezTo>
                    <a:pt x="95" y="3"/>
                    <a:pt x="94" y="3"/>
                    <a:pt x="93" y="3"/>
                  </a:cubicBezTo>
                  <a:cubicBezTo>
                    <a:pt x="89" y="3"/>
                    <a:pt x="85" y="3"/>
                    <a:pt x="81" y="3"/>
                  </a:cubicBezTo>
                  <a:cubicBezTo>
                    <a:pt x="81" y="3"/>
                    <a:pt x="80" y="3"/>
                    <a:pt x="80" y="2"/>
                  </a:cubicBezTo>
                  <a:cubicBezTo>
                    <a:pt x="80" y="2"/>
                    <a:pt x="80" y="2"/>
                    <a:pt x="80" y="2"/>
                  </a:cubicBezTo>
                  <a:cubicBezTo>
                    <a:pt x="80" y="1"/>
                    <a:pt x="81" y="0"/>
                    <a:pt x="81" y="0"/>
                  </a:cubicBezTo>
                  <a:close/>
                  <a:moveTo>
                    <a:pt x="102" y="0"/>
                  </a:moveTo>
                  <a:cubicBezTo>
                    <a:pt x="106" y="0"/>
                    <a:pt x="110" y="0"/>
                    <a:pt x="114" y="0"/>
                  </a:cubicBezTo>
                  <a:cubicBezTo>
                    <a:pt x="115" y="0"/>
                    <a:pt x="116" y="1"/>
                    <a:pt x="116" y="2"/>
                  </a:cubicBezTo>
                  <a:cubicBezTo>
                    <a:pt x="116" y="2"/>
                    <a:pt x="116" y="2"/>
                    <a:pt x="116" y="2"/>
                  </a:cubicBezTo>
                  <a:cubicBezTo>
                    <a:pt x="116" y="3"/>
                    <a:pt x="115" y="3"/>
                    <a:pt x="114" y="3"/>
                  </a:cubicBezTo>
                  <a:cubicBezTo>
                    <a:pt x="110" y="3"/>
                    <a:pt x="106" y="3"/>
                    <a:pt x="102" y="3"/>
                  </a:cubicBezTo>
                  <a:cubicBezTo>
                    <a:pt x="102" y="3"/>
                    <a:pt x="101" y="3"/>
                    <a:pt x="101" y="2"/>
                  </a:cubicBezTo>
                  <a:cubicBezTo>
                    <a:pt x="101" y="2"/>
                    <a:pt x="101" y="2"/>
                    <a:pt x="101" y="2"/>
                  </a:cubicBezTo>
                  <a:cubicBezTo>
                    <a:pt x="101" y="1"/>
                    <a:pt x="102" y="0"/>
                    <a:pt x="102" y="0"/>
                  </a:cubicBezTo>
                  <a:close/>
                  <a:moveTo>
                    <a:pt x="123" y="0"/>
                  </a:moveTo>
                  <a:cubicBezTo>
                    <a:pt x="127" y="0"/>
                    <a:pt x="131" y="0"/>
                    <a:pt x="135" y="0"/>
                  </a:cubicBezTo>
                  <a:cubicBezTo>
                    <a:pt x="136" y="0"/>
                    <a:pt x="137" y="1"/>
                    <a:pt x="137" y="2"/>
                  </a:cubicBezTo>
                  <a:cubicBezTo>
                    <a:pt x="137" y="2"/>
                    <a:pt x="137" y="2"/>
                    <a:pt x="137" y="2"/>
                  </a:cubicBezTo>
                  <a:cubicBezTo>
                    <a:pt x="137" y="3"/>
                    <a:pt x="136" y="3"/>
                    <a:pt x="135" y="3"/>
                  </a:cubicBezTo>
                  <a:cubicBezTo>
                    <a:pt x="131" y="3"/>
                    <a:pt x="127" y="3"/>
                    <a:pt x="123" y="3"/>
                  </a:cubicBezTo>
                  <a:cubicBezTo>
                    <a:pt x="123" y="3"/>
                    <a:pt x="122" y="3"/>
                    <a:pt x="122" y="2"/>
                  </a:cubicBezTo>
                  <a:cubicBezTo>
                    <a:pt x="122" y="2"/>
                    <a:pt x="122" y="2"/>
                    <a:pt x="122" y="2"/>
                  </a:cubicBezTo>
                  <a:cubicBezTo>
                    <a:pt x="122" y="1"/>
                    <a:pt x="123" y="0"/>
                    <a:pt x="123" y="0"/>
                  </a:cubicBezTo>
                  <a:close/>
                  <a:moveTo>
                    <a:pt x="144" y="0"/>
                  </a:moveTo>
                  <a:cubicBezTo>
                    <a:pt x="148" y="0"/>
                    <a:pt x="152" y="0"/>
                    <a:pt x="156" y="0"/>
                  </a:cubicBezTo>
                  <a:cubicBezTo>
                    <a:pt x="157" y="0"/>
                    <a:pt x="158" y="1"/>
                    <a:pt x="158" y="2"/>
                  </a:cubicBezTo>
                  <a:cubicBezTo>
                    <a:pt x="158" y="2"/>
                    <a:pt x="158" y="2"/>
                    <a:pt x="158" y="2"/>
                  </a:cubicBezTo>
                  <a:cubicBezTo>
                    <a:pt x="158" y="3"/>
                    <a:pt x="157" y="3"/>
                    <a:pt x="156" y="3"/>
                  </a:cubicBezTo>
                  <a:cubicBezTo>
                    <a:pt x="152" y="3"/>
                    <a:pt x="148" y="3"/>
                    <a:pt x="144" y="3"/>
                  </a:cubicBezTo>
                  <a:cubicBezTo>
                    <a:pt x="144" y="3"/>
                    <a:pt x="143" y="3"/>
                    <a:pt x="143" y="2"/>
                  </a:cubicBezTo>
                  <a:cubicBezTo>
                    <a:pt x="143" y="2"/>
                    <a:pt x="143" y="2"/>
                    <a:pt x="143" y="2"/>
                  </a:cubicBezTo>
                  <a:cubicBezTo>
                    <a:pt x="143" y="1"/>
                    <a:pt x="144" y="0"/>
                    <a:pt x="144" y="0"/>
                  </a:cubicBezTo>
                  <a:close/>
                  <a:moveTo>
                    <a:pt x="165" y="0"/>
                  </a:moveTo>
                  <a:cubicBezTo>
                    <a:pt x="169" y="0"/>
                    <a:pt x="173" y="0"/>
                    <a:pt x="177" y="0"/>
                  </a:cubicBezTo>
                  <a:cubicBezTo>
                    <a:pt x="178" y="0"/>
                    <a:pt x="179" y="1"/>
                    <a:pt x="179" y="2"/>
                  </a:cubicBezTo>
                  <a:cubicBezTo>
                    <a:pt x="179" y="2"/>
                    <a:pt x="179" y="2"/>
                    <a:pt x="179" y="2"/>
                  </a:cubicBezTo>
                  <a:cubicBezTo>
                    <a:pt x="179" y="3"/>
                    <a:pt x="178" y="3"/>
                    <a:pt x="177" y="3"/>
                  </a:cubicBezTo>
                  <a:cubicBezTo>
                    <a:pt x="173" y="3"/>
                    <a:pt x="169" y="3"/>
                    <a:pt x="165" y="3"/>
                  </a:cubicBezTo>
                  <a:cubicBezTo>
                    <a:pt x="165" y="3"/>
                    <a:pt x="164" y="3"/>
                    <a:pt x="164" y="2"/>
                  </a:cubicBezTo>
                  <a:cubicBezTo>
                    <a:pt x="164" y="2"/>
                    <a:pt x="164" y="2"/>
                    <a:pt x="164" y="2"/>
                  </a:cubicBezTo>
                  <a:cubicBezTo>
                    <a:pt x="164" y="1"/>
                    <a:pt x="165" y="0"/>
                    <a:pt x="165" y="0"/>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60" name="文本框 164"/>
            <p:cNvSpPr txBox="1"/>
            <p:nvPr/>
          </p:nvSpPr>
          <p:spPr>
            <a:xfrm>
              <a:off x="5809555" y="1311697"/>
              <a:ext cx="1296144" cy="400110"/>
            </a:xfrm>
            <a:prstGeom prst="rect">
              <a:avLst/>
            </a:prstGeom>
            <a:noFill/>
          </p:spPr>
          <p:txBody>
            <a:bodyPr wrap="square" rtlCol="0">
              <a:spAutoFit/>
            </a:bodyPr>
            <a:lstStyle/>
            <a:p>
              <a:pPr algn="ctr"/>
              <a:r>
                <a:rPr lang="zh-CN" altLang="en-US" sz="1350" b="1" dirty="0">
                  <a:solidFill>
                    <a:schemeClr val="bg2"/>
                  </a:solidFill>
                  <a:latin typeface="微软雅黑" panose="020B0503020204020204" charset="-122"/>
                  <a:ea typeface="微软雅黑" panose="020B0503020204020204" charset="-122"/>
                </a:rPr>
                <a:t>添加标题</a:t>
              </a:r>
              <a:r>
                <a:rPr lang="en-US" altLang="zh-CN" sz="1350" b="1" dirty="0">
                  <a:solidFill>
                    <a:schemeClr val="bg2"/>
                  </a:solidFill>
                  <a:latin typeface="微软雅黑" panose="020B0503020204020204" charset="-122"/>
                  <a:ea typeface="微软雅黑" panose="020B0503020204020204" charset="-122"/>
                </a:rPr>
                <a:t> </a:t>
              </a:r>
              <a:endParaRPr lang="zh-CN" altLang="en-US" sz="1350" b="1" dirty="0">
                <a:solidFill>
                  <a:schemeClr val="bg2"/>
                </a:solidFill>
                <a:latin typeface="微软雅黑" panose="020B0503020204020204" charset="-122"/>
                <a:ea typeface="微软雅黑" panose="020B0503020204020204" charset="-122"/>
              </a:endParaRPr>
            </a:p>
          </p:txBody>
        </p:sp>
      </p:grpSp>
      <p:sp>
        <p:nvSpPr>
          <p:cNvPr id="61" name="Freeform 67"/>
          <p:cNvSpPr>
            <a:spLocks noEditPoints="1"/>
          </p:cNvSpPr>
          <p:nvPr/>
        </p:nvSpPr>
        <p:spPr bwMode="auto">
          <a:xfrm>
            <a:off x="4193599" y="1785392"/>
            <a:ext cx="735533" cy="757425"/>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68580" tIns="34290" rIns="68580" bIns="34290" numCol="1" anchor="t" anchorCtr="0" compatLnSpc="1"/>
          <a:lstStyle/>
          <a:p>
            <a:endParaRPr lang="zh-CN" altLang="en-US" sz="1350">
              <a:solidFill>
                <a:schemeClr val="tx2"/>
              </a:solidFill>
            </a:endParaRPr>
          </a:p>
        </p:txBody>
      </p:sp>
      <p:sp>
        <p:nvSpPr>
          <p:cNvPr id="23"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4" name="文本框 23"/>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5" name="直接连接符 24"/>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315924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up)">
                                      <p:cBhvr>
                                        <p:cTn id="21" dur="500"/>
                                        <p:tgtEl>
                                          <p:spTgt spid="1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5000"/>
                            </p:stCondLst>
                            <p:childTnLst>
                              <p:par>
                                <p:cTn id="47" presetID="10" presetClass="entr" presetSubtype="0"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up)">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 grpId="0"/>
      <p:bldP spid="11" grpId="0"/>
      <p:bldP spid="12" grpId="0"/>
      <p:bldP spid="13" grpId="0"/>
      <p:bldP spid="14" grpId="0"/>
      <p:bldP spid="15" grpId="0"/>
      <p:bldP spid="16" grpId="0"/>
      <p:bldP spid="17" grpId="0"/>
      <p:bldP spid="6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24"/>
          <p:cNvSpPr>
            <a:spLocks noChangeArrowheads="1"/>
          </p:cNvSpPr>
          <p:nvPr/>
        </p:nvSpPr>
        <p:spPr bwMode="auto">
          <a:xfrm>
            <a:off x="961311" y="3567487"/>
            <a:ext cx="2262188" cy="553998"/>
          </a:xfrm>
          <a:prstGeom prst="rect">
            <a:avLst/>
          </a:prstGeom>
          <a:solidFill>
            <a:schemeClr val="accent2"/>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000" i="1" dirty="0">
                <a:solidFill>
                  <a:srgbClr val="F2F2F2"/>
                </a:solidFill>
                <a:latin typeface="方正宋刻本秀楷简体" panose="02000000000000000000" pitchFamily="2" charset="-122"/>
                <a:ea typeface="方正宋刻本秀楷简体" panose="02000000000000000000" pitchFamily="2" charset="-122"/>
              </a:rPr>
              <a:t>50%</a:t>
            </a:r>
            <a:endParaRPr lang="zh-CN" altLang="en-US" sz="3000" i="1" dirty="0">
              <a:solidFill>
                <a:srgbClr val="F2F2F2"/>
              </a:solidFill>
              <a:latin typeface="方正宋刻本秀楷简体" panose="02000000000000000000" pitchFamily="2" charset="-122"/>
              <a:ea typeface="方正宋刻本秀楷简体" panose="02000000000000000000" pitchFamily="2" charset="-122"/>
              <a:sym typeface="宋体" panose="02010600030101010101" pitchFamily="2" charset="-122"/>
            </a:endParaRPr>
          </a:p>
        </p:txBody>
      </p:sp>
      <p:sp>
        <p:nvSpPr>
          <p:cNvPr id="26" name="文本框 124"/>
          <p:cNvSpPr>
            <a:spLocks noChangeArrowheads="1"/>
          </p:cNvSpPr>
          <p:nvPr/>
        </p:nvSpPr>
        <p:spPr bwMode="auto">
          <a:xfrm>
            <a:off x="3447336" y="3567487"/>
            <a:ext cx="2262188" cy="553998"/>
          </a:xfrm>
          <a:prstGeom prst="rect">
            <a:avLst/>
          </a:prstGeom>
          <a:solidFill>
            <a:schemeClr val="accent2"/>
          </a:solid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000" i="1" dirty="0">
                <a:solidFill>
                  <a:srgbClr val="F2F2F2"/>
                </a:solidFill>
                <a:latin typeface="方正宋刻本秀楷简体" panose="02000000000000000000" pitchFamily="2" charset="-122"/>
                <a:ea typeface="方正宋刻本秀楷简体" panose="02000000000000000000" pitchFamily="2" charset="-122"/>
              </a:rPr>
              <a:t>40%</a:t>
            </a:r>
            <a:endParaRPr lang="zh-CN" altLang="en-US" sz="3000" i="1" dirty="0">
              <a:solidFill>
                <a:srgbClr val="F2F2F2"/>
              </a:solidFill>
              <a:latin typeface="方正宋刻本秀楷简体" panose="02000000000000000000" pitchFamily="2" charset="-122"/>
              <a:ea typeface="方正宋刻本秀楷简体" panose="02000000000000000000" pitchFamily="2" charset="-122"/>
              <a:sym typeface="宋体" panose="02010600030101010101" pitchFamily="2" charset="-122"/>
            </a:endParaRPr>
          </a:p>
        </p:txBody>
      </p:sp>
      <p:sp>
        <p:nvSpPr>
          <p:cNvPr id="27" name="文本框 126"/>
          <p:cNvSpPr>
            <a:spLocks noChangeArrowheads="1"/>
          </p:cNvSpPr>
          <p:nvPr/>
        </p:nvSpPr>
        <p:spPr bwMode="auto">
          <a:xfrm>
            <a:off x="5933361" y="3567487"/>
            <a:ext cx="2262188" cy="553998"/>
          </a:xfrm>
          <a:prstGeom prst="rect">
            <a:avLst/>
          </a:prstGeom>
          <a:noFill/>
          <a:ln>
            <a:solidFill>
              <a:schemeClr val="accent2"/>
            </a:solid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000" i="1" dirty="0">
                <a:solidFill>
                  <a:schemeClr val="accent2"/>
                </a:solidFill>
                <a:latin typeface="方正宋刻本秀楷简体" panose="02000000000000000000" pitchFamily="2" charset="-122"/>
                <a:ea typeface="方正宋刻本秀楷简体" panose="02000000000000000000" pitchFamily="2" charset="-122"/>
              </a:rPr>
              <a:t>10</a:t>
            </a:r>
            <a:r>
              <a:rPr lang="en-US" altLang="zh-CN" sz="3000" i="1" dirty="0">
                <a:solidFill>
                  <a:srgbClr val="306E39"/>
                </a:solidFill>
                <a:latin typeface="方正宋刻本秀楷简体" panose="02000000000000000000" pitchFamily="2" charset="-122"/>
                <a:ea typeface="方正宋刻本秀楷简体" panose="02000000000000000000" pitchFamily="2" charset="-122"/>
              </a:rPr>
              <a:t>%</a:t>
            </a:r>
            <a:endParaRPr lang="zh-CN" altLang="en-US" sz="3000" i="1" dirty="0">
              <a:solidFill>
                <a:srgbClr val="306E39"/>
              </a:solidFill>
              <a:latin typeface="方正宋刻本秀楷简体" panose="02000000000000000000" pitchFamily="2" charset="-122"/>
              <a:ea typeface="方正宋刻本秀楷简体" panose="02000000000000000000" pitchFamily="2" charset="-122"/>
              <a:sym typeface="宋体" panose="02010600030101010101" pitchFamily="2" charset="-122"/>
            </a:endParaRPr>
          </a:p>
        </p:txBody>
      </p:sp>
      <p:grpSp>
        <p:nvGrpSpPr>
          <p:cNvPr id="2" name="组合 1"/>
          <p:cNvGrpSpPr/>
          <p:nvPr/>
        </p:nvGrpSpPr>
        <p:grpSpPr>
          <a:xfrm>
            <a:off x="1046233" y="1574302"/>
            <a:ext cx="728663" cy="728663"/>
            <a:chOff x="1046233" y="1574302"/>
            <a:chExt cx="728663" cy="728663"/>
          </a:xfrm>
        </p:grpSpPr>
        <p:sp>
          <p:nvSpPr>
            <p:cNvPr id="28" name="矩形 223"/>
            <p:cNvSpPr>
              <a:spLocks noChangeArrowheads="1"/>
            </p:cNvSpPr>
            <p:nvPr/>
          </p:nvSpPr>
          <p:spPr bwMode="auto">
            <a:xfrm>
              <a:off x="1046233" y="1574302"/>
              <a:ext cx="728663" cy="728663"/>
            </a:xfrm>
            <a:prstGeom prst="roundRect">
              <a:avLst/>
            </a:prstGeom>
            <a:solidFill>
              <a:schemeClr val="accent1"/>
            </a:solidFill>
            <a:ln>
              <a:noFill/>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200">
                <a:solidFill>
                  <a:schemeClr val="bg2">
                    <a:lumMod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9" name="Freeform 105"/>
            <p:cNvSpPr>
              <a:spLocks noEditPoints="1" noChangeArrowheads="1"/>
            </p:cNvSpPr>
            <p:nvPr/>
          </p:nvSpPr>
          <p:spPr bwMode="auto">
            <a:xfrm>
              <a:off x="1220801" y="1676763"/>
              <a:ext cx="379526" cy="458766"/>
            </a:xfrm>
            <a:custGeom>
              <a:avLst/>
              <a:gdLst>
                <a:gd name="T0" fmla="*/ 0 w 77"/>
                <a:gd name="T1" fmla="*/ 2147483646 h 93"/>
                <a:gd name="T2" fmla="*/ 2147483646 w 77"/>
                <a:gd name="T3" fmla="*/ 2147483646 h 93"/>
                <a:gd name="T4" fmla="*/ 2147483646 w 77"/>
                <a:gd name="T5" fmla="*/ 2147483646 h 93"/>
                <a:gd name="T6" fmla="*/ 2147483646 w 77"/>
                <a:gd name="T7" fmla="*/ 2147483646 h 93"/>
                <a:gd name="T8" fmla="*/ 2147483646 w 77"/>
                <a:gd name="T9" fmla="*/ 2147483646 h 93"/>
                <a:gd name="T10" fmla="*/ 2147483646 w 77"/>
                <a:gd name="T11" fmla="*/ 2147483646 h 93"/>
                <a:gd name="T12" fmla="*/ 2147483646 w 77"/>
                <a:gd name="T13" fmla="*/ 2147483646 h 93"/>
                <a:gd name="T14" fmla="*/ 2147483646 w 77"/>
                <a:gd name="T15" fmla="*/ 2147483646 h 93"/>
                <a:gd name="T16" fmla="*/ 2147483646 w 77"/>
                <a:gd name="T17" fmla="*/ 2147483646 h 93"/>
                <a:gd name="T18" fmla="*/ 2147483646 w 77"/>
                <a:gd name="T19" fmla="*/ 2147483646 h 93"/>
                <a:gd name="T20" fmla="*/ 2147483646 w 77"/>
                <a:gd name="T21" fmla="*/ 2147483646 h 93"/>
                <a:gd name="T22" fmla="*/ 2147483646 w 77"/>
                <a:gd name="T23" fmla="*/ 2147483646 h 93"/>
                <a:gd name="T24" fmla="*/ 2147483646 w 77"/>
                <a:gd name="T25" fmla="*/ 2147483646 h 93"/>
                <a:gd name="T26" fmla="*/ 2147483646 w 77"/>
                <a:gd name="T27" fmla="*/ 2147483646 h 93"/>
                <a:gd name="T28" fmla="*/ 2147483646 w 77"/>
                <a:gd name="T29" fmla="*/ 2147483646 h 93"/>
                <a:gd name="T30" fmla="*/ 2147483646 w 77"/>
                <a:gd name="T31" fmla="*/ 2147483646 h 93"/>
                <a:gd name="T32" fmla="*/ 2147483646 w 77"/>
                <a:gd name="T33" fmla="*/ 2147483646 h 93"/>
                <a:gd name="T34" fmla="*/ 2147483646 w 77"/>
                <a:gd name="T35" fmla="*/ 2147483646 h 93"/>
                <a:gd name="T36" fmla="*/ 2147483646 w 77"/>
                <a:gd name="T37" fmla="*/ 2147483646 h 93"/>
                <a:gd name="T38" fmla="*/ 2147483646 w 77"/>
                <a:gd name="T39" fmla="*/ 2147483646 h 93"/>
                <a:gd name="T40" fmla="*/ 2147483646 w 77"/>
                <a:gd name="T41" fmla="*/ 2147483646 h 93"/>
                <a:gd name="T42" fmla="*/ 2147483646 w 77"/>
                <a:gd name="T43" fmla="*/ 2147483646 h 93"/>
                <a:gd name="T44" fmla="*/ 2147483646 w 77"/>
                <a:gd name="T45" fmla="*/ 2147483646 h 93"/>
                <a:gd name="T46" fmla="*/ 2147483646 w 77"/>
                <a:gd name="T47" fmla="*/ 2147483646 h 93"/>
                <a:gd name="T48" fmla="*/ 2147483646 w 77"/>
                <a:gd name="T49" fmla="*/ 2147483646 h 93"/>
                <a:gd name="T50" fmla="*/ 2147483646 w 77"/>
                <a:gd name="T51" fmla="*/ 2147483646 h 93"/>
                <a:gd name="T52" fmla="*/ 2147483646 w 77"/>
                <a:gd name="T53" fmla="*/ 2147483646 h 93"/>
                <a:gd name="T54" fmla="*/ 2147483646 w 77"/>
                <a:gd name="T55" fmla="*/ 2147483646 h 93"/>
                <a:gd name="T56" fmla="*/ 2147483646 w 77"/>
                <a:gd name="T57" fmla="*/ 2147483646 h 93"/>
                <a:gd name="T58" fmla="*/ 2147483646 w 77"/>
                <a:gd name="T59" fmla="*/ 2147483646 h 93"/>
                <a:gd name="T60" fmla="*/ 2147483646 w 77"/>
                <a:gd name="T61" fmla="*/ 2147483646 h 93"/>
                <a:gd name="T62" fmla="*/ 2147483646 w 77"/>
                <a:gd name="T63" fmla="*/ 2147483646 h 93"/>
                <a:gd name="T64" fmla="*/ 2147483646 w 77"/>
                <a:gd name="T65" fmla="*/ 2147483646 h 93"/>
                <a:gd name="T66" fmla="*/ 2147483646 w 77"/>
                <a:gd name="T67" fmla="*/ 2147483646 h 93"/>
                <a:gd name="T68" fmla="*/ 2147483646 w 77"/>
                <a:gd name="T69" fmla="*/ 2147483646 h 93"/>
                <a:gd name="T70" fmla="*/ 2147483646 w 77"/>
                <a:gd name="T71" fmla="*/ 2147483646 h 93"/>
                <a:gd name="T72" fmla="*/ 2147483646 w 77"/>
                <a:gd name="T73" fmla="*/ 0 h 93"/>
                <a:gd name="T74" fmla="*/ 2147483646 w 77"/>
                <a:gd name="T75" fmla="*/ 2147483646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F2F2F2"/>
            </a:solidFill>
            <a:ln>
              <a:noFill/>
            </a:ln>
          </p:spPr>
          <p:txBody>
            <a:bodyPr/>
            <a:lstStyle/>
            <a:p>
              <a:endParaRPr lang="zh-CN" altLang="en-US" sz="1200">
                <a:solidFill>
                  <a:schemeClr val="bg2">
                    <a:lumMod val="25000"/>
                  </a:schemeClr>
                </a:solidFill>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949464" y="1816114"/>
            <a:ext cx="6148304" cy="752514"/>
          </a:xfrm>
          <a:prstGeom prst="rect">
            <a:avLst/>
          </a:prstGeom>
          <a:noFill/>
        </p:spPr>
        <p:txBody>
          <a:bodyPr wrap="square" rtlCol="0">
            <a:spAutoFit/>
          </a:bodyPr>
          <a:lstStyle/>
          <a:p>
            <a:pPr marL="214313" indent="-214313">
              <a:lnSpc>
                <a:spcPct val="130000"/>
              </a:lnSpc>
              <a:buFont typeface="Wingdings" panose="05000000000000000000" pitchFamily="2" charset="2"/>
              <a:buChar char="l"/>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请在此添加文字说明，模板。请在此添加文字说明，模板。请在此添加文字说明，模板。请在此添加文字说明，模板。</a:t>
            </a:r>
          </a:p>
          <a:p>
            <a:pPr marL="214313" indent="-214313">
              <a:lnSpc>
                <a:spcPct val="130000"/>
              </a:lnSpc>
              <a:buFont typeface="Wingdings" panose="05000000000000000000" pitchFamily="2" charset="2"/>
              <a:buChar char="l"/>
            </a:pPr>
            <a:r>
              <a:rPr lang="zh-CN" altLang="en-US" sz="825" dirty="0">
                <a:solidFill>
                  <a:schemeClr val="tx2"/>
                </a:solidFill>
                <a:latin typeface="微软雅黑" panose="020B0503020204020204" pitchFamily="34" charset="-122"/>
                <a:ea typeface="微软雅黑" panose="020B0503020204020204" pitchFamily="34" charset="-122"/>
              </a:rPr>
              <a:t>请在此添加文字说明，模板。请在此添加文字说明，模板。请在此添加文字说明，模板。请在此添加文字说明，模板。请在此添加文字说明，模板。请在此添加文字说明，模板。请在此添加文字说明，模板。请在此添加文字说明，模板。</a:t>
            </a:r>
          </a:p>
        </p:txBody>
      </p:sp>
      <p:sp>
        <p:nvSpPr>
          <p:cNvPr id="31" name="TextBox 76"/>
          <p:cNvSpPr txBox="1"/>
          <p:nvPr/>
        </p:nvSpPr>
        <p:spPr>
          <a:xfrm>
            <a:off x="1949464" y="1480555"/>
            <a:ext cx="1274035" cy="415498"/>
          </a:xfrm>
          <a:prstGeom prst="rect">
            <a:avLst/>
          </a:prstGeom>
          <a:noFill/>
        </p:spPr>
        <p:txBody>
          <a:bodyPr wrap="square" rtlCol="0">
            <a:spAutoFit/>
          </a:bodyPr>
          <a:lstStyle/>
          <a:p>
            <a:r>
              <a:rPr lang="zh-CN" altLang="en-US" sz="2100" dirty="0">
                <a:solidFill>
                  <a:schemeClr val="tx2"/>
                </a:solidFill>
                <a:latin typeface="方正宋刻本秀楷简体" panose="02000000000000000000" pitchFamily="2" charset="-122"/>
                <a:ea typeface="方正宋刻本秀楷简体" panose="02000000000000000000" pitchFamily="2" charset="-122"/>
              </a:rPr>
              <a:t>添加标题</a:t>
            </a:r>
          </a:p>
        </p:txBody>
      </p:sp>
      <p:sp>
        <p:nvSpPr>
          <p:cNvPr id="15"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18" name="文本框 17"/>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19" name="直接连接符 18"/>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82078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up)">
                                      <p:cBhvr>
                                        <p:cTn id="17" dur="500"/>
                                        <p:tgtEl>
                                          <p:spTgt spid="3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07948" y="1275605"/>
            <a:ext cx="2720129" cy="2717161"/>
            <a:chOff x="3207948" y="1275605"/>
            <a:chExt cx="2720129" cy="2717161"/>
          </a:xfrm>
        </p:grpSpPr>
        <p:sp>
          <p:nvSpPr>
            <p:cNvPr id="4" name="Freeform: Shape 99"/>
            <p:cNvSpPr>
              <a:spLocks/>
            </p:cNvSpPr>
            <p:nvPr/>
          </p:nvSpPr>
          <p:spPr bwMode="auto">
            <a:xfrm>
              <a:off x="4513847" y="2252062"/>
              <a:ext cx="1255444" cy="1101110"/>
            </a:xfrm>
            <a:custGeom>
              <a:avLst/>
              <a:gdLst/>
              <a:ahLst/>
              <a:cxnLst>
                <a:cxn ang="0">
                  <a:pos x="389" y="752"/>
                </a:cxn>
                <a:cxn ang="0">
                  <a:pos x="0" y="207"/>
                </a:cxn>
                <a:cxn ang="0">
                  <a:pos x="0" y="52"/>
                </a:cxn>
                <a:cxn ang="0">
                  <a:pos x="856" y="752"/>
                </a:cxn>
                <a:cxn ang="0">
                  <a:pos x="389" y="752"/>
                </a:cxn>
              </a:cxnLst>
              <a:rect l="0" t="0" r="r" b="b"/>
              <a:pathLst>
                <a:path w="856" h="752">
                  <a:moveTo>
                    <a:pt x="389" y="752"/>
                  </a:moveTo>
                  <a:cubicBezTo>
                    <a:pt x="441" y="509"/>
                    <a:pt x="272" y="259"/>
                    <a:pt x="0" y="207"/>
                  </a:cubicBezTo>
                  <a:cubicBezTo>
                    <a:pt x="0" y="155"/>
                    <a:pt x="0" y="103"/>
                    <a:pt x="0" y="52"/>
                  </a:cubicBezTo>
                  <a:cubicBezTo>
                    <a:pt x="415" y="0"/>
                    <a:pt x="804" y="308"/>
                    <a:pt x="856" y="752"/>
                  </a:cubicBezTo>
                  <a:cubicBezTo>
                    <a:pt x="700" y="752"/>
                    <a:pt x="545" y="752"/>
                    <a:pt x="389" y="752"/>
                  </a:cubicBezTo>
                  <a:close/>
                </a:path>
              </a:pathLst>
            </a:custGeom>
            <a:solidFill>
              <a:schemeClr val="accent4"/>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5" name="Freeform: Shape 100"/>
            <p:cNvSpPr>
              <a:spLocks/>
            </p:cNvSpPr>
            <p:nvPr/>
          </p:nvSpPr>
          <p:spPr bwMode="auto">
            <a:xfrm>
              <a:off x="4423324" y="2379684"/>
              <a:ext cx="891870" cy="1613082"/>
            </a:xfrm>
            <a:custGeom>
              <a:avLst/>
              <a:gdLst/>
              <a:ahLst/>
              <a:cxnLst>
                <a:cxn ang="0">
                  <a:pos x="0" y="771"/>
                </a:cxn>
                <a:cxn ang="0">
                  <a:pos x="110" y="110"/>
                </a:cxn>
                <a:cxn ang="0">
                  <a:pos x="220" y="0"/>
                </a:cxn>
                <a:cxn ang="0">
                  <a:pos x="331" y="1101"/>
                </a:cxn>
                <a:cxn ang="0">
                  <a:pos x="0" y="771"/>
                </a:cxn>
              </a:cxnLst>
              <a:rect l="0" t="0" r="r" b="b"/>
              <a:pathLst>
                <a:path w="608" h="1101">
                  <a:moveTo>
                    <a:pt x="0" y="771"/>
                  </a:moveTo>
                  <a:cubicBezTo>
                    <a:pt x="209" y="635"/>
                    <a:pt x="266" y="339"/>
                    <a:pt x="110" y="110"/>
                  </a:cubicBezTo>
                  <a:cubicBezTo>
                    <a:pt x="147" y="73"/>
                    <a:pt x="184" y="37"/>
                    <a:pt x="220" y="0"/>
                  </a:cubicBezTo>
                  <a:cubicBezTo>
                    <a:pt x="551" y="257"/>
                    <a:pt x="608" y="750"/>
                    <a:pt x="331" y="1101"/>
                  </a:cubicBezTo>
                  <a:cubicBezTo>
                    <a:pt x="220" y="991"/>
                    <a:pt x="110" y="881"/>
                    <a:pt x="0" y="771"/>
                  </a:cubicBezTo>
                  <a:close/>
                </a:path>
              </a:pathLst>
            </a:custGeom>
            <a:solidFill>
              <a:schemeClr val="accent5"/>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6" name="Freeform: Shape 101"/>
            <p:cNvSpPr>
              <a:spLocks/>
            </p:cNvSpPr>
            <p:nvPr/>
          </p:nvSpPr>
          <p:spPr bwMode="auto">
            <a:xfrm>
              <a:off x="3847542" y="2580021"/>
              <a:ext cx="1104078" cy="1255444"/>
            </a:xfrm>
            <a:custGeom>
              <a:avLst/>
              <a:gdLst/>
              <a:ahLst/>
              <a:cxnLst>
                <a:cxn ang="0">
                  <a:pos x="0" y="389"/>
                </a:cxn>
                <a:cxn ang="0">
                  <a:pos x="545" y="0"/>
                </a:cxn>
                <a:cxn ang="0">
                  <a:pos x="701" y="0"/>
                </a:cxn>
                <a:cxn ang="0">
                  <a:pos x="0" y="857"/>
                </a:cxn>
                <a:cxn ang="0">
                  <a:pos x="0" y="389"/>
                </a:cxn>
              </a:cxnLst>
              <a:rect l="0" t="0" r="r" b="b"/>
              <a:pathLst>
                <a:path w="753" h="857">
                  <a:moveTo>
                    <a:pt x="0" y="389"/>
                  </a:moveTo>
                  <a:cubicBezTo>
                    <a:pt x="244" y="441"/>
                    <a:pt x="493" y="272"/>
                    <a:pt x="545" y="0"/>
                  </a:cubicBezTo>
                  <a:cubicBezTo>
                    <a:pt x="597" y="0"/>
                    <a:pt x="649" y="0"/>
                    <a:pt x="701" y="0"/>
                  </a:cubicBezTo>
                  <a:cubicBezTo>
                    <a:pt x="753" y="416"/>
                    <a:pt x="444" y="805"/>
                    <a:pt x="0" y="857"/>
                  </a:cubicBezTo>
                  <a:cubicBezTo>
                    <a:pt x="0" y="701"/>
                    <a:pt x="0" y="545"/>
                    <a:pt x="0" y="389"/>
                  </a:cubicBezTo>
                  <a:close/>
                </a:path>
              </a:pathLst>
            </a:custGeom>
            <a:solidFill>
              <a:schemeClr val="accent6"/>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7" name="Freeform: Shape 102"/>
            <p:cNvSpPr>
              <a:spLocks/>
            </p:cNvSpPr>
            <p:nvPr/>
          </p:nvSpPr>
          <p:spPr bwMode="auto">
            <a:xfrm>
              <a:off x="3207948" y="2489498"/>
              <a:ext cx="1614566" cy="890386"/>
            </a:xfrm>
            <a:custGeom>
              <a:avLst/>
              <a:gdLst/>
              <a:ahLst/>
              <a:cxnLst>
                <a:cxn ang="0">
                  <a:pos x="331" y="0"/>
                </a:cxn>
                <a:cxn ang="0">
                  <a:pos x="991" y="111"/>
                </a:cxn>
                <a:cxn ang="0">
                  <a:pos x="1101" y="221"/>
                </a:cxn>
                <a:cxn ang="0">
                  <a:pos x="0" y="331"/>
                </a:cxn>
                <a:cxn ang="0">
                  <a:pos x="331" y="0"/>
                </a:cxn>
              </a:cxnLst>
              <a:rect l="0" t="0" r="r" b="b"/>
              <a:pathLst>
                <a:path w="1101" h="608">
                  <a:moveTo>
                    <a:pt x="331" y="0"/>
                  </a:moveTo>
                  <a:cubicBezTo>
                    <a:pt x="466" y="209"/>
                    <a:pt x="762" y="266"/>
                    <a:pt x="991" y="111"/>
                  </a:cubicBezTo>
                  <a:cubicBezTo>
                    <a:pt x="1028" y="147"/>
                    <a:pt x="1065" y="184"/>
                    <a:pt x="1101" y="221"/>
                  </a:cubicBezTo>
                  <a:cubicBezTo>
                    <a:pt x="844" y="551"/>
                    <a:pt x="351" y="608"/>
                    <a:pt x="0" y="331"/>
                  </a:cubicBezTo>
                  <a:cubicBezTo>
                    <a:pt x="110" y="221"/>
                    <a:pt x="221" y="111"/>
                    <a:pt x="331" y="0"/>
                  </a:cubicBezTo>
                  <a:close/>
                </a:path>
              </a:pathLst>
            </a:custGeom>
            <a:solidFill>
              <a:schemeClr val="accent3"/>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8" name="Freeform: Shape 103"/>
            <p:cNvSpPr>
              <a:spLocks/>
            </p:cNvSpPr>
            <p:nvPr/>
          </p:nvSpPr>
          <p:spPr bwMode="auto">
            <a:xfrm>
              <a:off x="3366734" y="1913715"/>
              <a:ext cx="1255444" cy="1102595"/>
            </a:xfrm>
            <a:custGeom>
              <a:avLst/>
              <a:gdLst/>
              <a:ahLst/>
              <a:cxnLst>
                <a:cxn ang="0">
                  <a:pos x="467" y="0"/>
                </a:cxn>
                <a:cxn ang="0">
                  <a:pos x="856" y="545"/>
                </a:cxn>
                <a:cxn ang="0">
                  <a:pos x="856" y="701"/>
                </a:cxn>
                <a:cxn ang="0">
                  <a:pos x="0" y="0"/>
                </a:cxn>
                <a:cxn ang="0">
                  <a:pos x="467" y="0"/>
                </a:cxn>
              </a:cxnLst>
              <a:rect l="0" t="0" r="r" b="b"/>
              <a:pathLst>
                <a:path w="856" h="753">
                  <a:moveTo>
                    <a:pt x="467" y="0"/>
                  </a:moveTo>
                  <a:cubicBezTo>
                    <a:pt x="415" y="244"/>
                    <a:pt x="584" y="493"/>
                    <a:pt x="856" y="545"/>
                  </a:cubicBezTo>
                  <a:cubicBezTo>
                    <a:pt x="856" y="597"/>
                    <a:pt x="856" y="649"/>
                    <a:pt x="856" y="701"/>
                  </a:cubicBezTo>
                  <a:cubicBezTo>
                    <a:pt x="441" y="753"/>
                    <a:pt x="52" y="445"/>
                    <a:pt x="0" y="0"/>
                  </a:cubicBezTo>
                  <a:cubicBezTo>
                    <a:pt x="156" y="0"/>
                    <a:pt x="311" y="0"/>
                    <a:pt x="467" y="0"/>
                  </a:cubicBezTo>
                  <a:close/>
                </a:path>
              </a:pathLst>
            </a:custGeom>
            <a:solidFill>
              <a:schemeClr val="accent4"/>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9" name="Freeform: Shape 104"/>
            <p:cNvSpPr>
              <a:spLocks/>
            </p:cNvSpPr>
            <p:nvPr/>
          </p:nvSpPr>
          <p:spPr bwMode="auto">
            <a:xfrm>
              <a:off x="3820831" y="1275605"/>
              <a:ext cx="891870" cy="1613082"/>
            </a:xfrm>
            <a:custGeom>
              <a:avLst/>
              <a:gdLst/>
              <a:ahLst/>
              <a:cxnLst>
                <a:cxn ang="0">
                  <a:pos x="608" y="330"/>
                </a:cxn>
                <a:cxn ang="0">
                  <a:pos x="498" y="991"/>
                </a:cxn>
                <a:cxn ang="0">
                  <a:pos x="388" y="1101"/>
                </a:cxn>
                <a:cxn ang="0">
                  <a:pos x="277" y="0"/>
                </a:cxn>
                <a:cxn ang="0">
                  <a:pos x="608" y="330"/>
                </a:cxn>
              </a:cxnLst>
              <a:rect l="0" t="0" r="r" b="b"/>
              <a:pathLst>
                <a:path w="608" h="1101">
                  <a:moveTo>
                    <a:pt x="608" y="330"/>
                  </a:moveTo>
                  <a:cubicBezTo>
                    <a:pt x="399" y="466"/>
                    <a:pt x="342" y="761"/>
                    <a:pt x="498" y="991"/>
                  </a:cubicBezTo>
                  <a:cubicBezTo>
                    <a:pt x="461" y="1027"/>
                    <a:pt x="424" y="1064"/>
                    <a:pt x="388" y="1101"/>
                  </a:cubicBezTo>
                  <a:cubicBezTo>
                    <a:pt x="57" y="844"/>
                    <a:pt x="0" y="351"/>
                    <a:pt x="277" y="0"/>
                  </a:cubicBezTo>
                  <a:cubicBezTo>
                    <a:pt x="388" y="110"/>
                    <a:pt x="498" y="220"/>
                    <a:pt x="608" y="330"/>
                  </a:cubicBezTo>
                  <a:close/>
                </a:path>
              </a:pathLst>
            </a:custGeom>
            <a:solidFill>
              <a:schemeClr val="accent1"/>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0" name="Freeform: Shape 105"/>
            <p:cNvSpPr>
              <a:spLocks/>
            </p:cNvSpPr>
            <p:nvPr/>
          </p:nvSpPr>
          <p:spPr bwMode="auto">
            <a:xfrm>
              <a:off x="4184404" y="1432907"/>
              <a:ext cx="1104078" cy="1255444"/>
            </a:xfrm>
            <a:custGeom>
              <a:avLst/>
              <a:gdLst/>
              <a:ahLst/>
              <a:cxnLst>
                <a:cxn ang="0">
                  <a:pos x="753" y="467"/>
                </a:cxn>
                <a:cxn ang="0">
                  <a:pos x="208" y="857"/>
                </a:cxn>
                <a:cxn ang="0">
                  <a:pos x="52" y="857"/>
                </a:cxn>
                <a:cxn ang="0">
                  <a:pos x="753" y="0"/>
                </a:cxn>
                <a:cxn ang="0">
                  <a:pos x="753" y="467"/>
                </a:cxn>
              </a:cxnLst>
              <a:rect l="0" t="0" r="r" b="b"/>
              <a:pathLst>
                <a:path w="753" h="857">
                  <a:moveTo>
                    <a:pt x="753" y="467"/>
                  </a:moveTo>
                  <a:cubicBezTo>
                    <a:pt x="509" y="415"/>
                    <a:pt x="260" y="584"/>
                    <a:pt x="208" y="857"/>
                  </a:cubicBezTo>
                  <a:cubicBezTo>
                    <a:pt x="156" y="857"/>
                    <a:pt x="104" y="857"/>
                    <a:pt x="52" y="857"/>
                  </a:cubicBezTo>
                  <a:cubicBezTo>
                    <a:pt x="0" y="441"/>
                    <a:pt x="309" y="52"/>
                    <a:pt x="753" y="0"/>
                  </a:cubicBezTo>
                  <a:cubicBezTo>
                    <a:pt x="753" y="156"/>
                    <a:pt x="753" y="312"/>
                    <a:pt x="753" y="467"/>
                  </a:cubicBezTo>
                  <a:close/>
                </a:path>
              </a:pathLst>
            </a:custGeom>
            <a:solidFill>
              <a:schemeClr val="accent2"/>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1" name="Freeform: Shape 106"/>
            <p:cNvSpPr>
              <a:spLocks/>
            </p:cNvSpPr>
            <p:nvPr/>
          </p:nvSpPr>
          <p:spPr bwMode="auto">
            <a:xfrm>
              <a:off x="4313511" y="1887004"/>
              <a:ext cx="1614566" cy="835479"/>
            </a:xfrm>
            <a:custGeom>
              <a:avLst/>
              <a:gdLst/>
              <a:ahLst/>
              <a:cxnLst>
                <a:cxn ang="0">
                  <a:pos x="137" y="456"/>
                </a:cxn>
                <a:cxn ang="0">
                  <a:pos x="137" y="301"/>
                </a:cxn>
                <a:cxn ang="0">
                  <a:pos x="808" y="570"/>
                </a:cxn>
                <a:cxn ang="0">
                  <a:pos x="1101" y="278"/>
                </a:cxn>
                <a:cxn ang="0">
                  <a:pos x="0" y="388"/>
                </a:cxn>
                <a:cxn ang="0">
                  <a:pos x="110" y="498"/>
                </a:cxn>
                <a:cxn ang="0">
                  <a:pos x="168" y="463"/>
                </a:cxn>
                <a:cxn ang="0">
                  <a:pos x="137" y="456"/>
                </a:cxn>
              </a:cxnLst>
              <a:rect l="0" t="0" r="r" b="b"/>
              <a:pathLst>
                <a:path w="1101" h="570">
                  <a:moveTo>
                    <a:pt x="137" y="456"/>
                  </a:moveTo>
                  <a:cubicBezTo>
                    <a:pt x="137" y="404"/>
                    <a:pt x="137" y="352"/>
                    <a:pt x="137" y="301"/>
                  </a:cubicBezTo>
                  <a:cubicBezTo>
                    <a:pt x="396" y="268"/>
                    <a:pt x="645" y="376"/>
                    <a:pt x="808" y="570"/>
                  </a:cubicBezTo>
                  <a:cubicBezTo>
                    <a:pt x="906" y="472"/>
                    <a:pt x="1003" y="375"/>
                    <a:pt x="1101" y="278"/>
                  </a:cubicBezTo>
                  <a:cubicBezTo>
                    <a:pt x="750" y="0"/>
                    <a:pt x="257" y="57"/>
                    <a:pt x="0" y="388"/>
                  </a:cubicBezTo>
                  <a:cubicBezTo>
                    <a:pt x="36" y="425"/>
                    <a:pt x="73" y="461"/>
                    <a:pt x="110" y="498"/>
                  </a:cubicBezTo>
                  <a:cubicBezTo>
                    <a:pt x="129" y="485"/>
                    <a:pt x="148" y="473"/>
                    <a:pt x="168" y="463"/>
                  </a:cubicBezTo>
                  <a:cubicBezTo>
                    <a:pt x="158" y="461"/>
                    <a:pt x="147" y="458"/>
                    <a:pt x="137" y="456"/>
                  </a:cubicBezTo>
                  <a:close/>
                </a:path>
              </a:pathLst>
            </a:custGeom>
            <a:solidFill>
              <a:schemeClr val="accent3"/>
            </a:solidFill>
            <a:ln w="9525">
              <a:solidFill>
                <a:schemeClr val="bg1"/>
              </a:solidFill>
              <a:round/>
              <a:headEnd/>
              <a:tailEnd/>
            </a:ln>
            <a:effectLst/>
          </p:spPr>
          <p:txBody>
            <a:bodyPr anchor="ctr"/>
            <a:lstStyle/>
            <a:p>
              <a:pPr algn="ctr"/>
              <a:endParaRPr>
                <a:latin typeface="微软雅黑" panose="020B0503020204020204" pitchFamily="34" charset="-122"/>
                <a:ea typeface="微软雅黑" panose="020B0503020204020204" pitchFamily="34" charset="-122"/>
              </a:endParaRPr>
            </a:p>
          </p:txBody>
        </p:sp>
        <p:sp>
          <p:nvSpPr>
            <p:cNvPr id="12" name="Oval 107"/>
            <p:cNvSpPr>
              <a:spLocks/>
            </p:cNvSpPr>
            <p:nvPr/>
          </p:nvSpPr>
          <p:spPr bwMode="auto">
            <a:xfrm>
              <a:off x="4194793" y="2243021"/>
              <a:ext cx="755342" cy="752198"/>
            </a:xfrm>
            <a:prstGeom prst="ellipse">
              <a:avLst/>
            </a:prstGeom>
            <a:solidFill>
              <a:schemeClr val="bg1">
                <a:lumMod val="75000"/>
              </a:schemeClr>
            </a:solidFill>
            <a:ln w="19050">
              <a:solidFill>
                <a:schemeClr val="bg2"/>
              </a:solidFill>
              <a:round/>
              <a:headEnd/>
              <a:tailEnd/>
            </a:ln>
          </p:spPr>
          <p:txBody>
            <a:bodyPr vert="horz" wrap="none" lIns="91440" tIns="45720" rIns="91440" bIns="45720" anchor="ctr" anchorCtr="1" compatLnSpc="1">
              <a:prstTxWarp prst="textNoShape">
                <a:avLst/>
              </a:prstTxWarp>
              <a:normAutofit/>
            </a:bodyPr>
            <a:lstStyle/>
            <a:p>
              <a:pPr algn="ctr"/>
              <a:r>
                <a:rPr lang="zh-CN" altLang="en-US" sz="1200" b="1">
                  <a:solidFill>
                    <a:schemeClr val="bg1"/>
                  </a:solidFill>
                  <a:latin typeface="微软雅黑" panose="020B0503020204020204" pitchFamily="34" charset="-122"/>
                  <a:ea typeface="微软雅黑" panose="020B0503020204020204" pitchFamily="34" charset="-122"/>
                </a:rPr>
                <a:t>标题文本</a:t>
              </a:r>
              <a:br>
                <a:rPr lang="zh-CN" altLang="en-US" sz="1200" b="1">
                  <a:solidFill>
                    <a:schemeClr val="bg1"/>
                  </a:solidFill>
                  <a:latin typeface="微软雅黑" panose="020B0503020204020204" pitchFamily="34" charset="-122"/>
                  <a:ea typeface="微软雅黑" panose="020B0503020204020204" pitchFamily="34" charset="-122"/>
                </a:rPr>
              </a:br>
              <a:r>
                <a:rPr lang="zh-CN" altLang="en-US" sz="1200" b="1">
                  <a:solidFill>
                    <a:schemeClr val="bg1"/>
                  </a:solidFill>
                  <a:latin typeface="微软雅黑" panose="020B0503020204020204" pitchFamily="34" charset="-122"/>
                  <a:ea typeface="微软雅黑" panose="020B0503020204020204" pitchFamily="34" charset="-122"/>
                </a:rPr>
                <a:t>预设</a:t>
              </a:r>
            </a:p>
          </p:txBody>
        </p:sp>
        <p:sp>
          <p:nvSpPr>
            <p:cNvPr id="13" name="Freeform: Shape 108"/>
            <p:cNvSpPr>
              <a:spLocks/>
            </p:cNvSpPr>
            <p:nvPr/>
          </p:nvSpPr>
          <p:spPr bwMode="auto">
            <a:xfrm>
              <a:off x="4877422" y="3121671"/>
              <a:ext cx="169173" cy="192917"/>
            </a:xfrm>
            <a:custGeom>
              <a:avLst/>
              <a:gdLst/>
              <a:ahLst/>
              <a:cxnLst>
                <a:cxn ang="0">
                  <a:pos x="90" y="22"/>
                </a:cxn>
                <a:cxn ang="0">
                  <a:pos x="82" y="1"/>
                </a:cxn>
                <a:cxn ang="0">
                  <a:pos x="90" y="22"/>
                </a:cxn>
                <a:cxn ang="0">
                  <a:pos x="75" y="61"/>
                </a:cxn>
                <a:cxn ang="0">
                  <a:pos x="102" y="61"/>
                </a:cxn>
                <a:cxn ang="0">
                  <a:pos x="102" y="49"/>
                </a:cxn>
                <a:cxn ang="0">
                  <a:pos x="83" y="50"/>
                </a:cxn>
                <a:cxn ang="0">
                  <a:pos x="81" y="32"/>
                </a:cxn>
                <a:cxn ang="0">
                  <a:pos x="64" y="17"/>
                </a:cxn>
                <a:cxn ang="0">
                  <a:pos x="37" y="17"/>
                </a:cxn>
                <a:cxn ang="0">
                  <a:pos x="19" y="38"/>
                </a:cxn>
                <a:cxn ang="0">
                  <a:pos x="28" y="46"/>
                </a:cxn>
                <a:cxn ang="0">
                  <a:pos x="55" y="30"/>
                </a:cxn>
                <a:cxn ang="0">
                  <a:pos x="34" y="61"/>
                </a:cxn>
                <a:cxn ang="0">
                  <a:pos x="36" y="91"/>
                </a:cxn>
                <a:cxn ang="0">
                  <a:pos x="12" y="89"/>
                </a:cxn>
                <a:cxn ang="0">
                  <a:pos x="12" y="101"/>
                </a:cxn>
                <a:cxn ang="0">
                  <a:pos x="50" y="101"/>
                </a:cxn>
                <a:cxn ang="0">
                  <a:pos x="50" y="75"/>
                </a:cxn>
                <a:cxn ang="0">
                  <a:pos x="68" y="93"/>
                </a:cxn>
                <a:cxn ang="0">
                  <a:pos x="68" y="119"/>
                </a:cxn>
                <a:cxn ang="0">
                  <a:pos x="81" y="115"/>
                </a:cxn>
                <a:cxn ang="0">
                  <a:pos x="81" y="83"/>
                </a:cxn>
                <a:cxn ang="0">
                  <a:pos x="61" y="65"/>
                </a:cxn>
                <a:cxn ang="0">
                  <a:pos x="71" y="49"/>
                </a:cxn>
                <a:cxn ang="0">
                  <a:pos x="75" y="61"/>
                </a:cxn>
              </a:cxnLst>
              <a:rect l="0" t="0" r="r" b="b"/>
              <a:pathLst>
                <a:path w="115" h="131">
                  <a:moveTo>
                    <a:pt x="90" y="22"/>
                  </a:moveTo>
                  <a:cubicBezTo>
                    <a:pt x="101" y="14"/>
                    <a:pt x="92" y="0"/>
                    <a:pt x="82" y="1"/>
                  </a:cubicBezTo>
                  <a:cubicBezTo>
                    <a:pt x="60" y="3"/>
                    <a:pt x="74" y="34"/>
                    <a:pt x="90" y="22"/>
                  </a:cubicBezTo>
                  <a:close/>
                  <a:moveTo>
                    <a:pt x="75" y="61"/>
                  </a:moveTo>
                  <a:cubicBezTo>
                    <a:pt x="81" y="66"/>
                    <a:pt x="95" y="63"/>
                    <a:pt x="102" y="61"/>
                  </a:cubicBezTo>
                  <a:cubicBezTo>
                    <a:pt x="115" y="58"/>
                    <a:pt x="113" y="49"/>
                    <a:pt x="102" y="49"/>
                  </a:cubicBezTo>
                  <a:cubicBezTo>
                    <a:pt x="98" y="50"/>
                    <a:pt x="86" y="54"/>
                    <a:pt x="83" y="50"/>
                  </a:cubicBezTo>
                  <a:cubicBezTo>
                    <a:pt x="81" y="47"/>
                    <a:pt x="84" y="37"/>
                    <a:pt x="81" y="32"/>
                  </a:cubicBezTo>
                  <a:cubicBezTo>
                    <a:pt x="78" y="27"/>
                    <a:pt x="72" y="19"/>
                    <a:pt x="64" y="17"/>
                  </a:cubicBezTo>
                  <a:cubicBezTo>
                    <a:pt x="56" y="15"/>
                    <a:pt x="45" y="15"/>
                    <a:pt x="37" y="17"/>
                  </a:cubicBezTo>
                  <a:cubicBezTo>
                    <a:pt x="28" y="20"/>
                    <a:pt x="24" y="31"/>
                    <a:pt x="19" y="38"/>
                  </a:cubicBezTo>
                  <a:cubicBezTo>
                    <a:pt x="14" y="46"/>
                    <a:pt x="20" y="55"/>
                    <a:pt x="28" y="46"/>
                  </a:cubicBezTo>
                  <a:cubicBezTo>
                    <a:pt x="35" y="38"/>
                    <a:pt x="38" y="27"/>
                    <a:pt x="55" y="30"/>
                  </a:cubicBezTo>
                  <a:cubicBezTo>
                    <a:pt x="51" y="41"/>
                    <a:pt x="37" y="48"/>
                    <a:pt x="34" y="61"/>
                  </a:cubicBezTo>
                  <a:cubicBezTo>
                    <a:pt x="32" y="69"/>
                    <a:pt x="39" y="81"/>
                    <a:pt x="36" y="91"/>
                  </a:cubicBezTo>
                  <a:cubicBezTo>
                    <a:pt x="36" y="91"/>
                    <a:pt x="16" y="89"/>
                    <a:pt x="12" y="89"/>
                  </a:cubicBezTo>
                  <a:cubicBezTo>
                    <a:pt x="6" y="89"/>
                    <a:pt x="0" y="98"/>
                    <a:pt x="12" y="101"/>
                  </a:cubicBezTo>
                  <a:cubicBezTo>
                    <a:pt x="18" y="102"/>
                    <a:pt x="44" y="108"/>
                    <a:pt x="50" y="101"/>
                  </a:cubicBezTo>
                  <a:cubicBezTo>
                    <a:pt x="55" y="96"/>
                    <a:pt x="50" y="75"/>
                    <a:pt x="50" y="75"/>
                  </a:cubicBezTo>
                  <a:cubicBezTo>
                    <a:pt x="55" y="81"/>
                    <a:pt x="65" y="84"/>
                    <a:pt x="68" y="93"/>
                  </a:cubicBezTo>
                  <a:cubicBezTo>
                    <a:pt x="70" y="100"/>
                    <a:pt x="68" y="111"/>
                    <a:pt x="68" y="119"/>
                  </a:cubicBezTo>
                  <a:cubicBezTo>
                    <a:pt x="67" y="131"/>
                    <a:pt x="80" y="122"/>
                    <a:pt x="81" y="115"/>
                  </a:cubicBezTo>
                  <a:cubicBezTo>
                    <a:pt x="83" y="106"/>
                    <a:pt x="87" y="94"/>
                    <a:pt x="81" y="83"/>
                  </a:cubicBezTo>
                  <a:cubicBezTo>
                    <a:pt x="78" y="74"/>
                    <a:pt x="68" y="71"/>
                    <a:pt x="61" y="65"/>
                  </a:cubicBezTo>
                  <a:cubicBezTo>
                    <a:pt x="65" y="60"/>
                    <a:pt x="67" y="54"/>
                    <a:pt x="71" y="49"/>
                  </a:cubicBezTo>
                  <a:cubicBezTo>
                    <a:pt x="71" y="53"/>
                    <a:pt x="71" y="59"/>
                    <a:pt x="75" y="61"/>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14" name="Freeform: Shape 109"/>
            <p:cNvSpPr>
              <a:spLocks/>
            </p:cNvSpPr>
            <p:nvPr/>
          </p:nvSpPr>
          <p:spPr bwMode="auto">
            <a:xfrm>
              <a:off x="3863865" y="2925787"/>
              <a:ext cx="106847" cy="197369"/>
            </a:xfrm>
            <a:custGeom>
              <a:avLst/>
              <a:gdLst/>
              <a:ahLst/>
              <a:cxnLst>
                <a:cxn ang="0">
                  <a:pos x="36" y="38"/>
                </a:cxn>
                <a:cxn ang="0">
                  <a:pos x="55" y="19"/>
                </a:cxn>
                <a:cxn ang="0">
                  <a:pos x="36" y="0"/>
                </a:cxn>
                <a:cxn ang="0">
                  <a:pos x="17" y="19"/>
                </a:cxn>
                <a:cxn ang="0">
                  <a:pos x="36" y="38"/>
                </a:cxn>
                <a:cxn ang="0">
                  <a:pos x="67" y="41"/>
                </a:cxn>
                <a:cxn ang="0">
                  <a:pos x="62" y="46"/>
                </a:cxn>
                <a:cxn ang="0">
                  <a:pos x="62" y="82"/>
                </a:cxn>
                <a:cxn ang="0">
                  <a:pos x="67" y="87"/>
                </a:cxn>
                <a:cxn ang="0">
                  <a:pos x="73" y="82"/>
                </a:cxn>
                <a:cxn ang="0">
                  <a:pos x="73" y="46"/>
                </a:cxn>
                <a:cxn ang="0">
                  <a:pos x="67" y="41"/>
                </a:cxn>
                <a:cxn ang="0">
                  <a:pos x="5" y="41"/>
                </a:cxn>
                <a:cxn ang="0">
                  <a:pos x="0" y="46"/>
                </a:cxn>
                <a:cxn ang="0">
                  <a:pos x="0" y="82"/>
                </a:cxn>
                <a:cxn ang="0">
                  <a:pos x="5" y="87"/>
                </a:cxn>
                <a:cxn ang="0">
                  <a:pos x="10" y="82"/>
                </a:cxn>
                <a:cxn ang="0">
                  <a:pos x="10" y="46"/>
                </a:cxn>
                <a:cxn ang="0">
                  <a:pos x="5" y="41"/>
                </a:cxn>
                <a:cxn ang="0">
                  <a:pos x="47" y="41"/>
                </a:cxn>
                <a:cxn ang="0">
                  <a:pos x="25" y="41"/>
                </a:cxn>
                <a:cxn ang="0">
                  <a:pos x="14" y="51"/>
                </a:cxn>
                <a:cxn ang="0">
                  <a:pos x="14" y="130"/>
                </a:cxn>
                <a:cxn ang="0">
                  <a:pos x="19" y="135"/>
                </a:cxn>
                <a:cxn ang="0">
                  <a:pos x="24" y="130"/>
                </a:cxn>
                <a:cxn ang="0">
                  <a:pos x="24" y="101"/>
                </a:cxn>
                <a:cxn ang="0">
                  <a:pos x="49" y="102"/>
                </a:cxn>
                <a:cxn ang="0">
                  <a:pos x="48" y="130"/>
                </a:cxn>
                <a:cxn ang="0">
                  <a:pos x="54" y="135"/>
                </a:cxn>
                <a:cxn ang="0">
                  <a:pos x="59" y="130"/>
                </a:cxn>
                <a:cxn ang="0">
                  <a:pos x="59" y="51"/>
                </a:cxn>
                <a:cxn ang="0">
                  <a:pos x="47" y="41"/>
                </a:cxn>
              </a:cxnLst>
              <a:rect l="0" t="0" r="r" b="b"/>
              <a:pathLst>
                <a:path w="73" h="135">
                  <a:moveTo>
                    <a:pt x="36" y="38"/>
                  </a:moveTo>
                  <a:cubicBezTo>
                    <a:pt x="47" y="38"/>
                    <a:pt x="55" y="30"/>
                    <a:pt x="55" y="19"/>
                  </a:cubicBezTo>
                  <a:cubicBezTo>
                    <a:pt x="55" y="9"/>
                    <a:pt x="47" y="0"/>
                    <a:pt x="36" y="0"/>
                  </a:cubicBezTo>
                  <a:cubicBezTo>
                    <a:pt x="26" y="0"/>
                    <a:pt x="17" y="9"/>
                    <a:pt x="17" y="19"/>
                  </a:cubicBezTo>
                  <a:cubicBezTo>
                    <a:pt x="17" y="30"/>
                    <a:pt x="26" y="38"/>
                    <a:pt x="36" y="38"/>
                  </a:cubicBezTo>
                  <a:close/>
                  <a:moveTo>
                    <a:pt x="67" y="41"/>
                  </a:moveTo>
                  <a:cubicBezTo>
                    <a:pt x="65" y="41"/>
                    <a:pt x="62" y="43"/>
                    <a:pt x="62" y="46"/>
                  </a:cubicBezTo>
                  <a:cubicBezTo>
                    <a:pt x="62" y="82"/>
                    <a:pt x="62" y="82"/>
                    <a:pt x="62" y="82"/>
                  </a:cubicBezTo>
                  <a:cubicBezTo>
                    <a:pt x="62" y="85"/>
                    <a:pt x="65" y="87"/>
                    <a:pt x="67" y="87"/>
                  </a:cubicBezTo>
                  <a:cubicBezTo>
                    <a:pt x="70" y="87"/>
                    <a:pt x="73" y="85"/>
                    <a:pt x="73" y="82"/>
                  </a:cubicBezTo>
                  <a:cubicBezTo>
                    <a:pt x="73" y="46"/>
                    <a:pt x="73" y="46"/>
                    <a:pt x="73" y="46"/>
                  </a:cubicBezTo>
                  <a:cubicBezTo>
                    <a:pt x="73" y="43"/>
                    <a:pt x="70" y="41"/>
                    <a:pt x="67" y="41"/>
                  </a:cubicBezTo>
                  <a:close/>
                  <a:moveTo>
                    <a:pt x="5" y="41"/>
                  </a:moveTo>
                  <a:cubicBezTo>
                    <a:pt x="2" y="41"/>
                    <a:pt x="0" y="43"/>
                    <a:pt x="0" y="46"/>
                  </a:cubicBezTo>
                  <a:cubicBezTo>
                    <a:pt x="0" y="82"/>
                    <a:pt x="0" y="82"/>
                    <a:pt x="0" y="82"/>
                  </a:cubicBezTo>
                  <a:cubicBezTo>
                    <a:pt x="0" y="85"/>
                    <a:pt x="2" y="87"/>
                    <a:pt x="5" y="87"/>
                  </a:cubicBezTo>
                  <a:cubicBezTo>
                    <a:pt x="8" y="87"/>
                    <a:pt x="10" y="85"/>
                    <a:pt x="10" y="82"/>
                  </a:cubicBezTo>
                  <a:cubicBezTo>
                    <a:pt x="10" y="46"/>
                    <a:pt x="10" y="46"/>
                    <a:pt x="10" y="46"/>
                  </a:cubicBezTo>
                  <a:cubicBezTo>
                    <a:pt x="10" y="43"/>
                    <a:pt x="8" y="41"/>
                    <a:pt x="5" y="41"/>
                  </a:cubicBezTo>
                  <a:close/>
                  <a:moveTo>
                    <a:pt x="47" y="41"/>
                  </a:moveTo>
                  <a:cubicBezTo>
                    <a:pt x="25" y="41"/>
                    <a:pt x="25" y="41"/>
                    <a:pt x="25" y="41"/>
                  </a:cubicBezTo>
                  <a:cubicBezTo>
                    <a:pt x="19" y="41"/>
                    <a:pt x="14" y="46"/>
                    <a:pt x="14" y="51"/>
                  </a:cubicBezTo>
                  <a:cubicBezTo>
                    <a:pt x="14" y="130"/>
                    <a:pt x="14" y="130"/>
                    <a:pt x="14" y="130"/>
                  </a:cubicBezTo>
                  <a:cubicBezTo>
                    <a:pt x="14" y="133"/>
                    <a:pt x="16" y="135"/>
                    <a:pt x="19" y="135"/>
                  </a:cubicBezTo>
                  <a:cubicBezTo>
                    <a:pt x="22" y="135"/>
                    <a:pt x="24" y="133"/>
                    <a:pt x="24" y="130"/>
                  </a:cubicBezTo>
                  <a:cubicBezTo>
                    <a:pt x="24" y="130"/>
                    <a:pt x="24" y="110"/>
                    <a:pt x="24" y="101"/>
                  </a:cubicBezTo>
                  <a:cubicBezTo>
                    <a:pt x="24" y="93"/>
                    <a:pt x="49" y="94"/>
                    <a:pt x="49" y="102"/>
                  </a:cubicBezTo>
                  <a:cubicBezTo>
                    <a:pt x="49" y="109"/>
                    <a:pt x="48" y="130"/>
                    <a:pt x="48" y="130"/>
                  </a:cubicBezTo>
                  <a:cubicBezTo>
                    <a:pt x="48" y="133"/>
                    <a:pt x="51" y="135"/>
                    <a:pt x="54" y="135"/>
                  </a:cubicBezTo>
                  <a:cubicBezTo>
                    <a:pt x="56" y="135"/>
                    <a:pt x="59" y="133"/>
                    <a:pt x="59" y="130"/>
                  </a:cubicBezTo>
                  <a:cubicBezTo>
                    <a:pt x="59" y="51"/>
                    <a:pt x="59" y="51"/>
                    <a:pt x="59" y="51"/>
                  </a:cubicBezTo>
                  <a:cubicBezTo>
                    <a:pt x="59" y="46"/>
                    <a:pt x="54" y="41"/>
                    <a:pt x="47" y="41"/>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nvGrpSpPr>
            <p:cNvPr id="15" name="Group 110"/>
            <p:cNvGrpSpPr/>
            <p:nvPr/>
          </p:nvGrpSpPr>
          <p:grpSpPr>
            <a:xfrm>
              <a:off x="5049545" y="2173411"/>
              <a:ext cx="206273" cy="109816"/>
              <a:chOff x="5087938" y="2365375"/>
              <a:chExt cx="220663" cy="117476"/>
            </a:xfrm>
          </p:grpSpPr>
          <p:sp>
            <p:nvSpPr>
              <p:cNvPr id="66" name="Freeform: Shape 111"/>
              <p:cNvSpPr>
                <a:spLocks/>
              </p:cNvSpPr>
              <p:nvPr/>
            </p:nvSpPr>
            <p:spPr bwMode="auto">
              <a:xfrm>
                <a:off x="5126038" y="2398713"/>
                <a:ext cx="131763" cy="84138"/>
              </a:xfrm>
              <a:custGeom>
                <a:avLst/>
                <a:gdLst/>
                <a:ahLst/>
                <a:cxnLst>
                  <a:cxn ang="0">
                    <a:pos x="84" y="32"/>
                  </a:cxn>
                  <a:cxn ang="0">
                    <a:pos x="68" y="14"/>
                  </a:cxn>
                  <a:cxn ang="0">
                    <a:pos x="48" y="0"/>
                  </a:cxn>
                  <a:cxn ang="0">
                    <a:pos x="29" y="16"/>
                  </a:cxn>
                  <a:cxn ang="0">
                    <a:pos x="26" y="16"/>
                  </a:cxn>
                  <a:cxn ang="0">
                    <a:pos x="14" y="28"/>
                  </a:cxn>
                  <a:cxn ang="0">
                    <a:pos x="12" y="28"/>
                  </a:cxn>
                  <a:cxn ang="0">
                    <a:pos x="0" y="41"/>
                  </a:cxn>
                  <a:cxn ang="0">
                    <a:pos x="12" y="53"/>
                  </a:cxn>
                  <a:cxn ang="0">
                    <a:pos x="12" y="53"/>
                  </a:cxn>
                  <a:cxn ang="0">
                    <a:pos x="67" y="51"/>
                  </a:cxn>
                  <a:cxn ang="0">
                    <a:pos x="67" y="51"/>
                  </a:cxn>
                  <a:cxn ang="0">
                    <a:pos x="84" y="32"/>
                  </a:cxn>
                </a:cxnLst>
                <a:rect l="0" t="0" r="r" b="b"/>
                <a:pathLst>
                  <a:path w="84" h="53">
                    <a:moveTo>
                      <a:pt x="84" y="32"/>
                    </a:moveTo>
                    <a:cubicBezTo>
                      <a:pt x="83" y="23"/>
                      <a:pt x="77" y="16"/>
                      <a:pt x="68" y="14"/>
                    </a:cubicBezTo>
                    <a:cubicBezTo>
                      <a:pt x="65" y="6"/>
                      <a:pt x="57" y="0"/>
                      <a:pt x="48" y="0"/>
                    </a:cubicBezTo>
                    <a:cubicBezTo>
                      <a:pt x="39" y="1"/>
                      <a:pt x="31" y="7"/>
                      <a:pt x="29" y="16"/>
                    </a:cubicBezTo>
                    <a:cubicBezTo>
                      <a:pt x="28" y="16"/>
                      <a:pt x="27" y="16"/>
                      <a:pt x="26" y="16"/>
                    </a:cubicBezTo>
                    <a:cubicBezTo>
                      <a:pt x="19" y="16"/>
                      <a:pt x="14" y="22"/>
                      <a:pt x="14" y="28"/>
                    </a:cubicBezTo>
                    <a:cubicBezTo>
                      <a:pt x="13" y="28"/>
                      <a:pt x="12" y="28"/>
                      <a:pt x="12" y="28"/>
                    </a:cubicBezTo>
                    <a:cubicBezTo>
                      <a:pt x="5" y="28"/>
                      <a:pt x="0" y="34"/>
                      <a:pt x="0" y="41"/>
                    </a:cubicBezTo>
                    <a:cubicBezTo>
                      <a:pt x="0" y="47"/>
                      <a:pt x="5" y="53"/>
                      <a:pt x="12" y="53"/>
                    </a:cubicBezTo>
                    <a:cubicBezTo>
                      <a:pt x="12" y="53"/>
                      <a:pt x="12" y="53"/>
                      <a:pt x="12" y="53"/>
                    </a:cubicBezTo>
                    <a:cubicBezTo>
                      <a:pt x="67" y="51"/>
                      <a:pt x="67" y="51"/>
                      <a:pt x="67" y="51"/>
                    </a:cubicBezTo>
                    <a:cubicBezTo>
                      <a:pt x="67" y="51"/>
                      <a:pt x="67" y="51"/>
                      <a:pt x="67" y="51"/>
                    </a:cubicBezTo>
                    <a:cubicBezTo>
                      <a:pt x="77" y="50"/>
                      <a:pt x="84" y="42"/>
                      <a:pt x="84" y="32"/>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7" name="Freeform: Shape 112"/>
              <p:cNvSpPr>
                <a:spLocks/>
              </p:cNvSpPr>
              <p:nvPr/>
            </p:nvSpPr>
            <p:spPr bwMode="auto">
              <a:xfrm>
                <a:off x="5087938" y="2365375"/>
                <a:ext cx="220663" cy="93663"/>
              </a:xfrm>
              <a:custGeom>
                <a:avLst/>
                <a:gdLst/>
                <a:ahLst/>
                <a:cxnLst>
                  <a:cxn ang="0">
                    <a:pos x="128" y="33"/>
                  </a:cxn>
                  <a:cxn ang="0">
                    <a:pos x="126" y="33"/>
                  </a:cxn>
                  <a:cxn ang="0">
                    <a:pos x="114" y="22"/>
                  </a:cxn>
                  <a:cxn ang="0">
                    <a:pos x="110" y="22"/>
                  </a:cxn>
                  <a:cxn ang="0">
                    <a:pos x="90" y="8"/>
                  </a:cxn>
                  <a:cxn ang="0">
                    <a:pos x="74" y="17"/>
                  </a:cxn>
                  <a:cxn ang="0">
                    <a:pos x="68" y="15"/>
                  </a:cxn>
                  <a:cxn ang="0">
                    <a:pos x="48" y="1"/>
                  </a:cxn>
                  <a:cxn ang="0">
                    <a:pos x="29" y="17"/>
                  </a:cxn>
                  <a:cxn ang="0">
                    <a:pos x="26" y="16"/>
                  </a:cxn>
                  <a:cxn ang="0">
                    <a:pos x="14" y="29"/>
                  </a:cxn>
                  <a:cxn ang="0">
                    <a:pos x="12" y="29"/>
                  </a:cxn>
                  <a:cxn ang="0">
                    <a:pos x="0" y="41"/>
                  </a:cxn>
                  <a:cxn ang="0">
                    <a:pos x="12" y="53"/>
                  </a:cxn>
                  <a:cxn ang="0">
                    <a:pos x="12" y="53"/>
                  </a:cxn>
                  <a:cxn ang="0">
                    <a:pos x="25" y="53"/>
                  </a:cxn>
                  <a:cxn ang="0">
                    <a:pos x="36" y="47"/>
                  </a:cxn>
                  <a:cxn ang="0">
                    <a:pos x="36" y="47"/>
                  </a:cxn>
                  <a:cxn ang="0">
                    <a:pos x="50" y="35"/>
                  </a:cxn>
                  <a:cxn ang="0">
                    <a:pos x="52" y="35"/>
                  </a:cxn>
                  <a:cxn ang="0">
                    <a:pos x="72" y="19"/>
                  </a:cxn>
                  <a:cxn ang="0">
                    <a:pos x="94" y="33"/>
                  </a:cxn>
                  <a:cxn ang="0">
                    <a:pos x="110" y="53"/>
                  </a:cxn>
                  <a:cxn ang="0">
                    <a:pos x="109" y="58"/>
                  </a:cxn>
                  <a:cxn ang="0">
                    <a:pos x="130" y="58"/>
                  </a:cxn>
                  <a:cxn ang="0">
                    <a:pos x="130" y="58"/>
                  </a:cxn>
                  <a:cxn ang="0">
                    <a:pos x="141" y="45"/>
                  </a:cxn>
                  <a:cxn ang="0">
                    <a:pos x="128" y="33"/>
                  </a:cxn>
                  <a:cxn ang="0">
                    <a:pos x="92" y="37"/>
                  </a:cxn>
                  <a:cxn ang="0">
                    <a:pos x="90" y="37"/>
                  </a:cxn>
                  <a:cxn ang="0">
                    <a:pos x="90" y="36"/>
                  </a:cxn>
                  <a:cxn ang="0">
                    <a:pos x="72" y="23"/>
                  </a:cxn>
                  <a:cxn ang="0">
                    <a:pos x="55" y="38"/>
                  </a:cxn>
                  <a:cxn ang="0">
                    <a:pos x="55" y="40"/>
                  </a:cxn>
                  <a:cxn ang="0">
                    <a:pos x="53" y="39"/>
                  </a:cxn>
                  <a:cxn ang="0">
                    <a:pos x="50" y="39"/>
                  </a:cxn>
                  <a:cxn ang="0">
                    <a:pos x="40" y="49"/>
                  </a:cxn>
                  <a:cxn ang="0">
                    <a:pos x="40" y="52"/>
                  </a:cxn>
                  <a:cxn ang="0">
                    <a:pos x="37" y="51"/>
                  </a:cxn>
                  <a:cxn ang="0">
                    <a:pos x="36" y="51"/>
                  </a:cxn>
                  <a:cxn ang="0">
                    <a:pos x="31" y="53"/>
                  </a:cxn>
                  <a:cxn ang="0">
                    <a:pos x="60" y="52"/>
                  </a:cxn>
                  <a:cxn ang="0">
                    <a:pos x="75" y="59"/>
                  </a:cxn>
                  <a:cxn ang="0">
                    <a:pos x="75" y="59"/>
                  </a:cxn>
                  <a:cxn ang="0">
                    <a:pos x="105" y="58"/>
                  </a:cxn>
                  <a:cxn ang="0">
                    <a:pos x="106" y="53"/>
                  </a:cxn>
                  <a:cxn ang="0">
                    <a:pos x="92" y="37"/>
                  </a:cxn>
                </a:cxnLst>
                <a:rect l="0" t="0" r="r" b="b"/>
                <a:pathLst>
                  <a:path w="141" h="59">
                    <a:moveTo>
                      <a:pt x="128" y="33"/>
                    </a:moveTo>
                    <a:cubicBezTo>
                      <a:pt x="128" y="33"/>
                      <a:pt x="127" y="33"/>
                      <a:pt x="126" y="33"/>
                    </a:cubicBezTo>
                    <a:cubicBezTo>
                      <a:pt x="126" y="27"/>
                      <a:pt x="120" y="21"/>
                      <a:pt x="114" y="22"/>
                    </a:cubicBezTo>
                    <a:cubicBezTo>
                      <a:pt x="112" y="22"/>
                      <a:pt x="111" y="22"/>
                      <a:pt x="110" y="22"/>
                    </a:cubicBezTo>
                    <a:cubicBezTo>
                      <a:pt x="108" y="13"/>
                      <a:pt x="100" y="7"/>
                      <a:pt x="90" y="8"/>
                    </a:cubicBezTo>
                    <a:cubicBezTo>
                      <a:pt x="83" y="8"/>
                      <a:pt x="77" y="11"/>
                      <a:pt x="74" y="17"/>
                    </a:cubicBezTo>
                    <a:cubicBezTo>
                      <a:pt x="72" y="16"/>
                      <a:pt x="70" y="15"/>
                      <a:pt x="68" y="15"/>
                    </a:cubicBezTo>
                    <a:cubicBezTo>
                      <a:pt x="66" y="6"/>
                      <a:pt x="58" y="0"/>
                      <a:pt x="48" y="1"/>
                    </a:cubicBezTo>
                    <a:cubicBezTo>
                      <a:pt x="39" y="1"/>
                      <a:pt x="31" y="8"/>
                      <a:pt x="29" y="17"/>
                    </a:cubicBezTo>
                    <a:cubicBezTo>
                      <a:pt x="28" y="16"/>
                      <a:pt x="27" y="16"/>
                      <a:pt x="26" y="16"/>
                    </a:cubicBezTo>
                    <a:cubicBezTo>
                      <a:pt x="19" y="16"/>
                      <a:pt x="14" y="22"/>
                      <a:pt x="14" y="29"/>
                    </a:cubicBezTo>
                    <a:cubicBezTo>
                      <a:pt x="13" y="29"/>
                      <a:pt x="13" y="29"/>
                      <a:pt x="12" y="29"/>
                    </a:cubicBezTo>
                    <a:cubicBezTo>
                      <a:pt x="5" y="29"/>
                      <a:pt x="0" y="34"/>
                      <a:pt x="0" y="41"/>
                    </a:cubicBezTo>
                    <a:cubicBezTo>
                      <a:pt x="0" y="48"/>
                      <a:pt x="6" y="53"/>
                      <a:pt x="12" y="53"/>
                    </a:cubicBezTo>
                    <a:cubicBezTo>
                      <a:pt x="12" y="53"/>
                      <a:pt x="12" y="53"/>
                      <a:pt x="12" y="53"/>
                    </a:cubicBezTo>
                    <a:cubicBezTo>
                      <a:pt x="25" y="53"/>
                      <a:pt x="25" y="53"/>
                      <a:pt x="25" y="53"/>
                    </a:cubicBezTo>
                    <a:cubicBezTo>
                      <a:pt x="27" y="49"/>
                      <a:pt x="31" y="47"/>
                      <a:pt x="36" y="47"/>
                    </a:cubicBezTo>
                    <a:cubicBezTo>
                      <a:pt x="36" y="47"/>
                      <a:pt x="36" y="47"/>
                      <a:pt x="36" y="47"/>
                    </a:cubicBezTo>
                    <a:cubicBezTo>
                      <a:pt x="37" y="40"/>
                      <a:pt x="42" y="35"/>
                      <a:pt x="50" y="35"/>
                    </a:cubicBezTo>
                    <a:cubicBezTo>
                      <a:pt x="50" y="35"/>
                      <a:pt x="51" y="35"/>
                      <a:pt x="52" y="35"/>
                    </a:cubicBezTo>
                    <a:cubicBezTo>
                      <a:pt x="54" y="26"/>
                      <a:pt x="62" y="20"/>
                      <a:pt x="72" y="19"/>
                    </a:cubicBezTo>
                    <a:cubicBezTo>
                      <a:pt x="82" y="19"/>
                      <a:pt x="90" y="25"/>
                      <a:pt x="94" y="33"/>
                    </a:cubicBezTo>
                    <a:cubicBezTo>
                      <a:pt x="103" y="35"/>
                      <a:pt x="109" y="43"/>
                      <a:pt x="110" y="53"/>
                    </a:cubicBezTo>
                    <a:cubicBezTo>
                      <a:pt x="110" y="55"/>
                      <a:pt x="110" y="57"/>
                      <a:pt x="109" y="58"/>
                    </a:cubicBezTo>
                    <a:cubicBezTo>
                      <a:pt x="130" y="58"/>
                      <a:pt x="130" y="58"/>
                      <a:pt x="130" y="58"/>
                    </a:cubicBezTo>
                    <a:cubicBezTo>
                      <a:pt x="130" y="58"/>
                      <a:pt x="130" y="58"/>
                      <a:pt x="130" y="58"/>
                    </a:cubicBezTo>
                    <a:cubicBezTo>
                      <a:pt x="136" y="57"/>
                      <a:pt x="141" y="51"/>
                      <a:pt x="141" y="45"/>
                    </a:cubicBezTo>
                    <a:cubicBezTo>
                      <a:pt x="141" y="38"/>
                      <a:pt x="135" y="33"/>
                      <a:pt x="128" y="33"/>
                    </a:cubicBezTo>
                    <a:close/>
                    <a:moveTo>
                      <a:pt x="92" y="37"/>
                    </a:moveTo>
                    <a:cubicBezTo>
                      <a:pt x="90" y="37"/>
                      <a:pt x="90" y="37"/>
                      <a:pt x="90" y="37"/>
                    </a:cubicBezTo>
                    <a:cubicBezTo>
                      <a:pt x="90" y="36"/>
                      <a:pt x="90" y="36"/>
                      <a:pt x="90" y="36"/>
                    </a:cubicBezTo>
                    <a:cubicBezTo>
                      <a:pt x="88" y="28"/>
                      <a:pt x="80" y="23"/>
                      <a:pt x="72" y="23"/>
                    </a:cubicBezTo>
                    <a:cubicBezTo>
                      <a:pt x="64" y="24"/>
                      <a:pt x="57" y="30"/>
                      <a:pt x="55" y="38"/>
                    </a:cubicBezTo>
                    <a:cubicBezTo>
                      <a:pt x="55" y="40"/>
                      <a:pt x="55" y="40"/>
                      <a:pt x="55" y="40"/>
                    </a:cubicBezTo>
                    <a:cubicBezTo>
                      <a:pt x="53" y="39"/>
                      <a:pt x="53" y="39"/>
                      <a:pt x="53" y="39"/>
                    </a:cubicBezTo>
                    <a:cubicBezTo>
                      <a:pt x="52" y="39"/>
                      <a:pt x="51" y="39"/>
                      <a:pt x="50" y="39"/>
                    </a:cubicBezTo>
                    <a:cubicBezTo>
                      <a:pt x="44" y="39"/>
                      <a:pt x="40" y="44"/>
                      <a:pt x="40" y="49"/>
                    </a:cubicBezTo>
                    <a:cubicBezTo>
                      <a:pt x="40" y="52"/>
                      <a:pt x="40" y="52"/>
                      <a:pt x="40" y="52"/>
                    </a:cubicBezTo>
                    <a:cubicBezTo>
                      <a:pt x="37" y="51"/>
                      <a:pt x="37" y="51"/>
                      <a:pt x="37" y="51"/>
                    </a:cubicBezTo>
                    <a:cubicBezTo>
                      <a:pt x="37" y="51"/>
                      <a:pt x="36" y="51"/>
                      <a:pt x="36" y="51"/>
                    </a:cubicBezTo>
                    <a:cubicBezTo>
                      <a:pt x="34" y="51"/>
                      <a:pt x="32" y="52"/>
                      <a:pt x="31" y="53"/>
                    </a:cubicBezTo>
                    <a:cubicBezTo>
                      <a:pt x="60" y="52"/>
                      <a:pt x="60" y="52"/>
                      <a:pt x="60" y="52"/>
                    </a:cubicBezTo>
                    <a:cubicBezTo>
                      <a:pt x="64" y="56"/>
                      <a:pt x="69" y="59"/>
                      <a:pt x="75" y="59"/>
                    </a:cubicBezTo>
                    <a:cubicBezTo>
                      <a:pt x="75" y="59"/>
                      <a:pt x="75" y="59"/>
                      <a:pt x="75" y="59"/>
                    </a:cubicBezTo>
                    <a:cubicBezTo>
                      <a:pt x="105" y="58"/>
                      <a:pt x="105" y="58"/>
                      <a:pt x="105" y="58"/>
                    </a:cubicBezTo>
                    <a:cubicBezTo>
                      <a:pt x="105" y="57"/>
                      <a:pt x="106" y="55"/>
                      <a:pt x="106" y="53"/>
                    </a:cubicBezTo>
                    <a:cubicBezTo>
                      <a:pt x="105" y="45"/>
                      <a:pt x="99" y="38"/>
                      <a:pt x="92" y="37"/>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16" name="Group 113"/>
            <p:cNvGrpSpPr/>
            <p:nvPr/>
          </p:nvGrpSpPr>
          <p:grpSpPr>
            <a:xfrm>
              <a:off x="4295704" y="3262650"/>
              <a:ext cx="179561" cy="191434"/>
              <a:chOff x="4281488" y="3530600"/>
              <a:chExt cx="192087" cy="204788"/>
            </a:xfrm>
          </p:grpSpPr>
          <p:sp>
            <p:nvSpPr>
              <p:cNvPr id="62" name="Freeform: Shape 114"/>
              <p:cNvSpPr>
                <a:spLocks/>
              </p:cNvSpPr>
              <p:nvPr/>
            </p:nvSpPr>
            <p:spPr bwMode="auto">
              <a:xfrm>
                <a:off x="4300538" y="3551238"/>
                <a:ext cx="93663" cy="93663"/>
              </a:xfrm>
              <a:custGeom>
                <a:avLst/>
                <a:gdLst/>
                <a:ahLst/>
                <a:cxnLst>
                  <a:cxn ang="0">
                    <a:pos x="48" y="47"/>
                  </a:cxn>
                  <a:cxn ang="0">
                    <a:pos x="55" y="47"/>
                  </a:cxn>
                  <a:cxn ang="0">
                    <a:pos x="57" y="42"/>
                  </a:cxn>
                  <a:cxn ang="0">
                    <a:pos x="54" y="36"/>
                  </a:cxn>
                  <a:cxn ang="0">
                    <a:pos x="60" y="32"/>
                  </a:cxn>
                  <a:cxn ang="0">
                    <a:pos x="60" y="27"/>
                  </a:cxn>
                  <a:cxn ang="0">
                    <a:pos x="54" y="23"/>
                  </a:cxn>
                  <a:cxn ang="0">
                    <a:pos x="57" y="17"/>
                  </a:cxn>
                  <a:cxn ang="0">
                    <a:pos x="54" y="13"/>
                  </a:cxn>
                  <a:cxn ang="0">
                    <a:pos x="47" y="12"/>
                  </a:cxn>
                  <a:cxn ang="0">
                    <a:pos x="47" y="5"/>
                  </a:cxn>
                  <a:cxn ang="0">
                    <a:pos x="42" y="3"/>
                  </a:cxn>
                  <a:cxn ang="0">
                    <a:pos x="36" y="6"/>
                  </a:cxn>
                  <a:cxn ang="0">
                    <a:pos x="32" y="0"/>
                  </a:cxn>
                  <a:cxn ang="0">
                    <a:pos x="27" y="0"/>
                  </a:cxn>
                  <a:cxn ang="0">
                    <a:pos x="23" y="6"/>
                  </a:cxn>
                  <a:cxn ang="0">
                    <a:pos x="17" y="3"/>
                  </a:cxn>
                  <a:cxn ang="0">
                    <a:pos x="12" y="6"/>
                  </a:cxn>
                  <a:cxn ang="0">
                    <a:pos x="12" y="13"/>
                  </a:cxn>
                  <a:cxn ang="0">
                    <a:pos x="5" y="13"/>
                  </a:cxn>
                  <a:cxn ang="0">
                    <a:pos x="3" y="18"/>
                  </a:cxn>
                  <a:cxn ang="0">
                    <a:pos x="6" y="24"/>
                  </a:cxn>
                  <a:cxn ang="0">
                    <a:pos x="0" y="28"/>
                  </a:cxn>
                  <a:cxn ang="0">
                    <a:pos x="0" y="33"/>
                  </a:cxn>
                  <a:cxn ang="0">
                    <a:pos x="6" y="37"/>
                  </a:cxn>
                  <a:cxn ang="0">
                    <a:pos x="3" y="43"/>
                  </a:cxn>
                  <a:cxn ang="0">
                    <a:pos x="6" y="48"/>
                  </a:cxn>
                  <a:cxn ang="0">
                    <a:pos x="13" y="48"/>
                  </a:cxn>
                  <a:cxn ang="0">
                    <a:pos x="13" y="55"/>
                  </a:cxn>
                  <a:cxn ang="0">
                    <a:pos x="18" y="58"/>
                  </a:cxn>
                  <a:cxn ang="0">
                    <a:pos x="24" y="54"/>
                  </a:cxn>
                  <a:cxn ang="0">
                    <a:pos x="28" y="60"/>
                  </a:cxn>
                  <a:cxn ang="0">
                    <a:pos x="33" y="60"/>
                  </a:cxn>
                  <a:cxn ang="0">
                    <a:pos x="37" y="54"/>
                  </a:cxn>
                  <a:cxn ang="0">
                    <a:pos x="43" y="57"/>
                  </a:cxn>
                  <a:cxn ang="0">
                    <a:pos x="47" y="54"/>
                  </a:cxn>
                  <a:cxn ang="0">
                    <a:pos x="48" y="47"/>
                  </a:cxn>
                  <a:cxn ang="0">
                    <a:pos x="15" y="45"/>
                  </a:cxn>
                  <a:cxn ang="0">
                    <a:pos x="15" y="16"/>
                  </a:cxn>
                  <a:cxn ang="0">
                    <a:pos x="44" y="15"/>
                  </a:cxn>
                  <a:cxn ang="0">
                    <a:pos x="45" y="45"/>
                  </a:cxn>
                  <a:cxn ang="0">
                    <a:pos x="15" y="45"/>
                  </a:cxn>
                </a:cxnLst>
                <a:rect l="0" t="0" r="r" b="b"/>
                <a:pathLst>
                  <a:path w="60" h="60">
                    <a:moveTo>
                      <a:pt x="48" y="47"/>
                    </a:moveTo>
                    <a:cubicBezTo>
                      <a:pt x="50" y="45"/>
                      <a:pt x="53" y="45"/>
                      <a:pt x="55" y="47"/>
                    </a:cubicBezTo>
                    <a:cubicBezTo>
                      <a:pt x="56" y="46"/>
                      <a:pt x="57" y="44"/>
                      <a:pt x="57" y="42"/>
                    </a:cubicBezTo>
                    <a:cubicBezTo>
                      <a:pt x="55" y="41"/>
                      <a:pt x="53" y="39"/>
                      <a:pt x="54" y="36"/>
                    </a:cubicBezTo>
                    <a:cubicBezTo>
                      <a:pt x="55" y="34"/>
                      <a:pt x="57" y="32"/>
                      <a:pt x="60" y="32"/>
                    </a:cubicBezTo>
                    <a:cubicBezTo>
                      <a:pt x="60" y="31"/>
                      <a:pt x="60" y="29"/>
                      <a:pt x="60" y="27"/>
                    </a:cubicBezTo>
                    <a:cubicBezTo>
                      <a:pt x="57" y="28"/>
                      <a:pt x="54" y="26"/>
                      <a:pt x="54" y="23"/>
                    </a:cubicBezTo>
                    <a:cubicBezTo>
                      <a:pt x="53" y="21"/>
                      <a:pt x="54" y="18"/>
                      <a:pt x="57" y="17"/>
                    </a:cubicBezTo>
                    <a:cubicBezTo>
                      <a:pt x="56" y="16"/>
                      <a:pt x="55" y="14"/>
                      <a:pt x="54" y="13"/>
                    </a:cubicBezTo>
                    <a:cubicBezTo>
                      <a:pt x="52" y="14"/>
                      <a:pt x="49" y="14"/>
                      <a:pt x="47" y="12"/>
                    </a:cubicBezTo>
                    <a:cubicBezTo>
                      <a:pt x="45" y="10"/>
                      <a:pt x="45" y="7"/>
                      <a:pt x="47" y="5"/>
                    </a:cubicBezTo>
                    <a:cubicBezTo>
                      <a:pt x="45" y="4"/>
                      <a:pt x="44" y="4"/>
                      <a:pt x="42" y="3"/>
                    </a:cubicBezTo>
                    <a:cubicBezTo>
                      <a:pt x="41" y="5"/>
                      <a:pt x="39" y="7"/>
                      <a:pt x="36" y="6"/>
                    </a:cubicBezTo>
                    <a:cubicBezTo>
                      <a:pt x="33" y="5"/>
                      <a:pt x="32" y="3"/>
                      <a:pt x="32" y="0"/>
                    </a:cubicBezTo>
                    <a:cubicBezTo>
                      <a:pt x="30" y="0"/>
                      <a:pt x="29" y="0"/>
                      <a:pt x="27" y="0"/>
                    </a:cubicBezTo>
                    <a:cubicBezTo>
                      <a:pt x="27" y="3"/>
                      <a:pt x="26" y="6"/>
                      <a:pt x="23" y="6"/>
                    </a:cubicBezTo>
                    <a:cubicBezTo>
                      <a:pt x="21" y="7"/>
                      <a:pt x="18" y="6"/>
                      <a:pt x="17" y="3"/>
                    </a:cubicBezTo>
                    <a:cubicBezTo>
                      <a:pt x="15" y="4"/>
                      <a:pt x="14" y="5"/>
                      <a:pt x="12" y="6"/>
                    </a:cubicBezTo>
                    <a:cubicBezTo>
                      <a:pt x="14" y="8"/>
                      <a:pt x="14" y="11"/>
                      <a:pt x="12" y="13"/>
                    </a:cubicBezTo>
                    <a:cubicBezTo>
                      <a:pt x="10" y="15"/>
                      <a:pt x="7" y="15"/>
                      <a:pt x="5" y="13"/>
                    </a:cubicBezTo>
                    <a:cubicBezTo>
                      <a:pt x="4" y="15"/>
                      <a:pt x="3" y="16"/>
                      <a:pt x="3" y="18"/>
                    </a:cubicBezTo>
                    <a:cubicBezTo>
                      <a:pt x="5" y="19"/>
                      <a:pt x="7" y="21"/>
                      <a:pt x="6" y="24"/>
                    </a:cubicBezTo>
                    <a:cubicBezTo>
                      <a:pt x="5" y="27"/>
                      <a:pt x="3" y="28"/>
                      <a:pt x="0" y="28"/>
                    </a:cubicBezTo>
                    <a:cubicBezTo>
                      <a:pt x="0" y="30"/>
                      <a:pt x="0" y="31"/>
                      <a:pt x="0" y="33"/>
                    </a:cubicBezTo>
                    <a:cubicBezTo>
                      <a:pt x="3" y="33"/>
                      <a:pt x="5" y="34"/>
                      <a:pt x="6" y="37"/>
                    </a:cubicBezTo>
                    <a:cubicBezTo>
                      <a:pt x="7" y="40"/>
                      <a:pt x="5" y="42"/>
                      <a:pt x="3" y="43"/>
                    </a:cubicBezTo>
                    <a:cubicBezTo>
                      <a:pt x="4" y="45"/>
                      <a:pt x="5" y="46"/>
                      <a:pt x="6" y="48"/>
                    </a:cubicBezTo>
                    <a:cubicBezTo>
                      <a:pt x="8" y="46"/>
                      <a:pt x="11" y="46"/>
                      <a:pt x="13" y="48"/>
                    </a:cubicBezTo>
                    <a:cubicBezTo>
                      <a:pt x="15" y="50"/>
                      <a:pt x="15" y="53"/>
                      <a:pt x="13" y="55"/>
                    </a:cubicBezTo>
                    <a:cubicBezTo>
                      <a:pt x="15" y="56"/>
                      <a:pt x="16" y="57"/>
                      <a:pt x="18" y="58"/>
                    </a:cubicBezTo>
                    <a:cubicBezTo>
                      <a:pt x="19" y="55"/>
                      <a:pt x="21" y="54"/>
                      <a:pt x="24" y="54"/>
                    </a:cubicBezTo>
                    <a:cubicBezTo>
                      <a:pt x="26" y="55"/>
                      <a:pt x="28" y="57"/>
                      <a:pt x="28" y="60"/>
                    </a:cubicBezTo>
                    <a:cubicBezTo>
                      <a:pt x="29" y="60"/>
                      <a:pt x="31" y="60"/>
                      <a:pt x="33" y="60"/>
                    </a:cubicBezTo>
                    <a:cubicBezTo>
                      <a:pt x="33" y="57"/>
                      <a:pt x="34" y="55"/>
                      <a:pt x="37" y="54"/>
                    </a:cubicBezTo>
                    <a:cubicBezTo>
                      <a:pt x="39" y="53"/>
                      <a:pt x="42" y="55"/>
                      <a:pt x="43" y="57"/>
                    </a:cubicBezTo>
                    <a:cubicBezTo>
                      <a:pt x="44" y="56"/>
                      <a:pt x="46" y="55"/>
                      <a:pt x="47" y="54"/>
                    </a:cubicBezTo>
                    <a:cubicBezTo>
                      <a:pt x="46" y="52"/>
                      <a:pt x="46" y="49"/>
                      <a:pt x="48" y="47"/>
                    </a:cubicBezTo>
                    <a:close/>
                    <a:moveTo>
                      <a:pt x="15" y="45"/>
                    </a:moveTo>
                    <a:cubicBezTo>
                      <a:pt x="7" y="37"/>
                      <a:pt x="7" y="24"/>
                      <a:pt x="15" y="16"/>
                    </a:cubicBezTo>
                    <a:cubicBezTo>
                      <a:pt x="23" y="7"/>
                      <a:pt x="36" y="7"/>
                      <a:pt x="44" y="15"/>
                    </a:cubicBezTo>
                    <a:cubicBezTo>
                      <a:pt x="53" y="23"/>
                      <a:pt x="53" y="36"/>
                      <a:pt x="45" y="45"/>
                    </a:cubicBezTo>
                    <a:cubicBezTo>
                      <a:pt x="37" y="53"/>
                      <a:pt x="24" y="53"/>
                      <a:pt x="15" y="45"/>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3" name="Freeform: Shape 115"/>
              <p:cNvSpPr>
                <a:spLocks/>
              </p:cNvSpPr>
              <p:nvPr/>
            </p:nvSpPr>
            <p:spPr bwMode="auto">
              <a:xfrm>
                <a:off x="4357688" y="3622675"/>
                <a:ext cx="93663" cy="95250"/>
              </a:xfrm>
              <a:custGeom>
                <a:avLst/>
                <a:gdLst/>
                <a:ahLst/>
                <a:cxnLst>
                  <a:cxn ang="0">
                    <a:pos x="48" y="47"/>
                  </a:cxn>
                  <a:cxn ang="0">
                    <a:pos x="55" y="46"/>
                  </a:cxn>
                  <a:cxn ang="0">
                    <a:pos x="58" y="42"/>
                  </a:cxn>
                  <a:cxn ang="0">
                    <a:pos x="54" y="36"/>
                  </a:cxn>
                  <a:cxn ang="0">
                    <a:pos x="60" y="32"/>
                  </a:cxn>
                  <a:cxn ang="0">
                    <a:pos x="60" y="26"/>
                  </a:cxn>
                  <a:cxn ang="0">
                    <a:pos x="54" y="23"/>
                  </a:cxn>
                  <a:cxn ang="0">
                    <a:pos x="57" y="17"/>
                  </a:cxn>
                  <a:cxn ang="0">
                    <a:pos x="54" y="12"/>
                  </a:cxn>
                  <a:cxn ang="0">
                    <a:pos x="47" y="12"/>
                  </a:cxn>
                  <a:cxn ang="0">
                    <a:pos x="47" y="5"/>
                  </a:cxn>
                  <a:cxn ang="0">
                    <a:pos x="42" y="2"/>
                  </a:cxn>
                  <a:cxn ang="0">
                    <a:pos x="36" y="5"/>
                  </a:cxn>
                  <a:cxn ang="0">
                    <a:pos x="32" y="0"/>
                  </a:cxn>
                  <a:cxn ang="0">
                    <a:pos x="27" y="0"/>
                  </a:cxn>
                  <a:cxn ang="0">
                    <a:pos x="23" y="6"/>
                  </a:cxn>
                  <a:cxn ang="0">
                    <a:pos x="17" y="3"/>
                  </a:cxn>
                  <a:cxn ang="0">
                    <a:pos x="13" y="5"/>
                  </a:cxn>
                  <a:cxn ang="0">
                    <a:pos x="12" y="12"/>
                  </a:cxn>
                  <a:cxn ang="0">
                    <a:pos x="5" y="13"/>
                  </a:cxn>
                  <a:cxn ang="0">
                    <a:pos x="3" y="17"/>
                  </a:cxn>
                  <a:cxn ang="0">
                    <a:pos x="6" y="23"/>
                  </a:cxn>
                  <a:cxn ang="0">
                    <a:pos x="0" y="27"/>
                  </a:cxn>
                  <a:cxn ang="0">
                    <a:pos x="0" y="33"/>
                  </a:cxn>
                  <a:cxn ang="0">
                    <a:pos x="6" y="36"/>
                  </a:cxn>
                  <a:cxn ang="0">
                    <a:pos x="3" y="43"/>
                  </a:cxn>
                  <a:cxn ang="0">
                    <a:pos x="6" y="47"/>
                  </a:cxn>
                  <a:cxn ang="0">
                    <a:pos x="13" y="47"/>
                  </a:cxn>
                  <a:cxn ang="0">
                    <a:pos x="13" y="54"/>
                  </a:cxn>
                  <a:cxn ang="0">
                    <a:pos x="18" y="57"/>
                  </a:cxn>
                  <a:cxn ang="0">
                    <a:pos x="24" y="54"/>
                  </a:cxn>
                  <a:cxn ang="0">
                    <a:pos x="28" y="59"/>
                  </a:cxn>
                  <a:cxn ang="0">
                    <a:pos x="33" y="59"/>
                  </a:cxn>
                  <a:cxn ang="0">
                    <a:pos x="37" y="53"/>
                  </a:cxn>
                  <a:cxn ang="0">
                    <a:pos x="43" y="57"/>
                  </a:cxn>
                  <a:cxn ang="0">
                    <a:pos x="48" y="54"/>
                  </a:cxn>
                  <a:cxn ang="0">
                    <a:pos x="48" y="47"/>
                  </a:cxn>
                  <a:cxn ang="0">
                    <a:pos x="16" y="45"/>
                  </a:cxn>
                  <a:cxn ang="0">
                    <a:pos x="15" y="15"/>
                  </a:cxn>
                  <a:cxn ang="0">
                    <a:pos x="45" y="14"/>
                  </a:cxn>
                  <a:cxn ang="0">
                    <a:pos x="45" y="44"/>
                  </a:cxn>
                  <a:cxn ang="0">
                    <a:pos x="16" y="45"/>
                  </a:cxn>
                </a:cxnLst>
                <a:rect l="0" t="0" r="r" b="b"/>
                <a:pathLst>
                  <a:path w="60" h="60">
                    <a:moveTo>
                      <a:pt x="48" y="47"/>
                    </a:moveTo>
                    <a:cubicBezTo>
                      <a:pt x="50" y="45"/>
                      <a:pt x="53" y="45"/>
                      <a:pt x="55" y="46"/>
                    </a:cubicBezTo>
                    <a:cubicBezTo>
                      <a:pt x="56" y="45"/>
                      <a:pt x="57" y="43"/>
                      <a:pt x="58" y="42"/>
                    </a:cubicBezTo>
                    <a:cubicBezTo>
                      <a:pt x="55" y="41"/>
                      <a:pt x="54" y="38"/>
                      <a:pt x="54" y="36"/>
                    </a:cubicBezTo>
                    <a:cubicBezTo>
                      <a:pt x="55" y="33"/>
                      <a:pt x="57" y="31"/>
                      <a:pt x="60" y="32"/>
                    </a:cubicBezTo>
                    <a:cubicBezTo>
                      <a:pt x="60" y="30"/>
                      <a:pt x="60" y="28"/>
                      <a:pt x="60" y="26"/>
                    </a:cubicBezTo>
                    <a:cubicBezTo>
                      <a:pt x="57" y="27"/>
                      <a:pt x="55" y="25"/>
                      <a:pt x="54" y="23"/>
                    </a:cubicBezTo>
                    <a:cubicBezTo>
                      <a:pt x="53" y="20"/>
                      <a:pt x="55" y="17"/>
                      <a:pt x="57" y="17"/>
                    </a:cubicBezTo>
                    <a:cubicBezTo>
                      <a:pt x="56" y="15"/>
                      <a:pt x="55" y="13"/>
                      <a:pt x="54" y="12"/>
                    </a:cubicBezTo>
                    <a:cubicBezTo>
                      <a:pt x="52" y="14"/>
                      <a:pt x="49" y="14"/>
                      <a:pt x="47" y="12"/>
                    </a:cubicBezTo>
                    <a:cubicBezTo>
                      <a:pt x="46" y="10"/>
                      <a:pt x="45" y="7"/>
                      <a:pt x="47" y="5"/>
                    </a:cubicBezTo>
                    <a:cubicBezTo>
                      <a:pt x="46" y="4"/>
                      <a:pt x="44" y="3"/>
                      <a:pt x="42" y="2"/>
                    </a:cubicBezTo>
                    <a:cubicBezTo>
                      <a:pt x="42" y="5"/>
                      <a:pt x="39" y="6"/>
                      <a:pt x="36" y="5"/>
                    </a:cubicBezTo>
                    <a:cubicBezTo>
                      <a:pt x="34" y="5"/>
                      <a:pt x="32" y="2"/>
                      <a:pt x="32" y="0"/>
                    </a:cubicBezTo>
                    <a:cubicBezTo>
                      <a:pt x="31" y="0"/>
                      <a:pt x="29" y="0"/>
                      <a:pt x="27" y="0"/>
                    </a:cubicBezTo>
                    <a:cubicBezTo>
                      <a:pt x="28" y="2"/>
                      <a:pt x="26" y="5"/>
                      <a:pt x="23" y="6"/>
                    </a:cubicBezTo>
                    <a:cubicBezTo>
                      <a:pt x="21" y="6"/>
                      <a:pt x="18" y="5"/>
                      <a:pt x="17" y="3"/>
                    </a:cubicBezTo>
                    <a:cubicBezTo>
                      <a:pt x="16" y="3"/>
                      <a:pt x="14" y="4"/>
                      <a:pt x="13" y="5"/>
                    </a:cubicBezTo>
                    <a:cubicBezTo>
                      <a:pt x="14" y="7"/>
                      <a:pt x="14" y="10"/>
                      <a:pt x="12" y="12"/>
                    </a:cubicBezTo>
                    <a:cubicBezTo>
                      <a:pt x="11" y="14"/>
                      <a:pt x="7" y="14"/>
                      <a:pt x="5" y="13"/>
                    </a:cubicBezTo>
                    <a:cubicBezTo>
                      <a:pt x="4" y="14"/>
                      <a:pt x="4" y="16"/>
                      <a:pt x="3" y="17"/>
                    </a:cubicBezTo>
                    <a:cubicBezTo>
                      <a:pt x="5" y="18"/>
                      <a:pt x="7" y="21"/>
                      <a:pt x="6" y="23"/>
                    </a:cubicBezTo>
                    <a:cubicBezTo>
                      <a:pt x="5" y="26"/>
                      <a:pt x="3" y="28"/>
                      <a:pt x="0" y="27"/>
                    </a:cubicBezTo>
                    <a:cubicBezTo>
                      <a:pt x="0" y="29"/>
                      <a:pt x="0" y="31"/>
                      <a:pt x="0" y="33"/>
                    </a:cubicBezTo>
                    <a:cubicBezTo>
                      <a:pt x="3" y="32"/>
                      <a:pt x="6" y="34"/>
                      <a:pt x="6" y="36"/>
                    </a:cubicBezTo>
                    <a:cubicBezTo>
                      <a:pt x="7" y="39"/>
                      <a:pt x="6" y="42"/>
                      <a:pt x="3" y="43"/>
                    </a:cubicBezTo>
                    <a:cubicBezTo>
                      <a:pt x="4" y="44"/>
                      <a:pt x="5" y="46"/>
                      <a:pt x="6" y="47"/>
                    </a:cubicBezTo>
                    <a:cubicBezTo>
                      <a:pt x="8" y="45"/>
                      <a:pt x="11" y="45"/>
                      <a:pt x="13" y="47"/>
                    </a:cubicBezTo>
                    <a:cubicBezTo>
                      <a:pt x="15" y="49"/>
                      <a:pt x="15" y="52"/>
                      <a:pt x="13" y="54"/>
                    </a:cubicBezTo>
                    <a:cubicBezTo>
                      <a:pt x="15" y="55"/>
                      <a:pt x="16" y="56"/>
                      <a:pt x="18" y="57"/>
                    </a:cubicBezTo>
                    <a:cubicBezTo>
                      <a:pt x="19" y="54"/>
                      <a:pt x="21" y="53"/>
                      <a:pt x="24" y="54"/>
                    </a:cubicBezTo>
                    <a:cubicBezTo>
                      <a:pt x="27" y="54"/>
                      <a:pt x="28" y="57"/>
                      <a:pt x="28" y="59"/>
                    </a:cubicBezTo>
                    <a:cubicBezTo>
                      <a:pt x="30" y="60"/>
                      <a:pt x="32" y="59"/>
                      <a:pt x="33" y="59"/>
                    </a:cubicBezTo>
                    <a:cubicBezTo>
                      <a:pt x="33" y="57"/>
                      <a:pt x="34" y="54"/>
                      <a:pt x="37" y="53"/>
                    </a:cubicBezTo>
                    <a:cubicBezTo>
                      <a:pt x="40" y="53"/>
                      <a:pt x="42" y="54"/>
                      <a:pt x="43" y="57"/>
                    </a:cubicBezTo>
                    <a:cubicBezTo>
                      <a:pt x="45" y="56"/>
                      <a:pt x="46" y="55"/>
                      <a:pt x="48" y="54"/>
                    </a:cubicBezTo>
                    <a:cubicBezTo>
                      <a:pt x="46" y="52"/>
                      <a:pt x="46" y="49"/>
                      <a:pt x="48" y="47"/>
                    </a:cubicBezTo>
                    <a:close/>
                    <a:moveTo>
                      <a:pt x="16" y="45"/>
                    </a:moveTo>
                    <a:cubicBezTo>
                      <a:pt x="7" y="36"/>
                      <a:pt x="7" y="23"/>
                      <a:pt x="15" y="15"/>
                    </a:cubicBezTo>
                    <a:cubicBezTo>
                      <a:pt x="23" y="7"/>
                      <a:pt x="36" y="6"/>
                      <a:pt x="45" y="14"/>
                    </a:cubicBezTo>
                    <a:cubicBezTo>
                      <a:pt x="53" y="23"/>
                      <a:pt x="53" y="36"/>
                      <a:pt x="45" y="44"/>
                    </a:cubicBezTo>
                    <a:cubicBezTo>
                      <a:pt x="37" y="52"/>
                      <a:pt x="24" y="53"/>
                      <a:pt x="16" y="45"/>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4" name="Freeform: Shape 116"/>
              <p:cNvSpPr>
                <a:spLocks/>
              </p:cNvSpPr>
              <p:nvPr/>
            </p:nvSpPr>
            <p:spPr bwMode="auto">
              <a:xfrm>
                <a:off x="4340225" y="3643313"/>
                <a:ext cx="133350" cy="92075"/>
              </a:xfrm>
              <a:custGeom>
                <a:avLst/>
                <a:gdLst/>
                <a:ahLst/>
                <a:cxnLst>
                  <a:cxn ang="0">
                    <a:pos x="41" y="58"/>
                  </a:cxn>
                  <a:cxn ang="0">
                    <a:pos x="82" y="22"/>
                  </a:cxn>
                  <a:cxn ang="0">
                    <a:pos x="85" y="22"/>
                  </a:cxn>
                  <a:cxn ang="0">
                    <a:pos x="82" y="0"/>
                  </a:cxn>
                  <a:cxn ang="0">
                    <a:pos x="76" y="22"/>
                  </a:cxn>
                  <a:cxn ang="0">
                    <a:pos x="78" y="22"/>
                  </a:cxn>
                  <a:cxn ang="0">
                    <a:pos x="68" y="43"/>
                  </a:cxn>
                  <a:cxn ang="0">
                    <a:pos x="41" y="54"/>
                  </a:cxn>
                  <a:cxn ang="0">
                    <a:pos x="15" y="43"/>
                  </a:cxn>
                  <a:cxn ang="0">
                    <a:pos x="4" y="16"/>
                  </a:cxn>
                  <a:cxn ang="0">
                    <a:pos x="0" y="16"/>
                  </a:cxn>
                  <a:cxn ang="0">
                    <a:pos x="41" y="58"/>
                  </a:cxn>
                </a:cxnLst>
                <a:rect l="0" t="0" r="r" b="b"/>
                <a:pathLst>
                  <a:path w="85" h="58">
                    <a:moveTo>
                      <a:pt x="41" y="58"/>
                    </a:moveTo>
                    <a:cubicBezTo>
                      <a:pt x="62" y="58"/>
                      <a:pt x="79" y="42"/>
                      <a:pt x="82" y="22"/>
                    </a:cubicBezTo>
                    <a:cubicBezTo>
                      <a:pt x="85" y="22"/>
                      <a:pt x="85" y="22"/>
                      <a:pt x="85" y="22"/>
                    </a:cubicBezTo>
                    <a:cubicBezTo>
                      <a:pt x="82" y="0"/>
                      <a:pt x="82" y="0"/>
                      <a:pt x="82" y="0"/>
                    </a:cubicBezTo>
                    <a:cubicBezTo>
                      <a:pt x="76" y="22"/>
                      <a:pt x="76" y="22"/>
                      <a:pt x="76" y="22"/>
                    </a:cubicBezTo>
                    <a:cubicBezTo>
                      <a:pt x="78" y="22"/>
                      <a:pt x="78" y="22"/>
                      <a:pt x="78" y="22"/>
                    </a:cubicBezTo>
                    <a:cubicBezTo>
                      <a:pt x="77" y="30"/>
                      <a:pt x="73" y="37"/>
                      <a:pt x="68" y="43"/>
                    </a:cubicBezTo>
                    <a:cubicBezTo>
                      <a:pt x="61" y="49"/>
                      <a:pt x="52" y="54"/>
                      <a:pt x="41" y="54"/>
                    </a:cubicBezTo>
                    <a:cubicBezTo>
                      <a:pt x="31" y="54"/>
                      <a:pt x="22" y="49"/>
                      <a:pt x="15" y="43"/>
                    </a:cubicBezTo>
                    <a:cubicBezTo>
                      <a:pt x="8" y="36"/>
                      <a:pt x="4" y="27"/>
                      <a:pt x="4" y="16"/>
                    </a:cubicBezTo>
                    <a:cubicBezTo>
                      <a:pt x="0" y="16"/>
                      <a:pt x="0" y="16"/>
                      <a:pt x="0" y="16"/>
                    </a:cubicBezTo>
                    <a:cubicBezTo>
                      <a:pt x="0" y="39"/>
                      <a:pt x="19" y="58"/>
                      <a:pt x="41" y="58"/>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5" name="Freeform: Shape 117"/>
              <p:cNvSpPr>
                <a:spLocks/>
              </p:cNvSpPr>
              <p:nvPr/>
            </p:nvSpPr>
            <p:spPr bwMode="auto">
              <a:xfrm>
                <a:off x="4281488" y="3530600"/>
                <a:ext cx="88900" cy="133350"/>
              </a:xfrm>
              <a:custGeom>
                <a:avLst/>
                <a:gdLst/>
                <a:ahLst/>
                <a:cxnLst>
                  <a:cxn ang="0">
                    <a:pos x="0" y="44"/>
                  </a:cxn>
                  <a:cxn ang="0">
                    <a:pos x="35" y="3"/>
                  </a:cxn>
                  <a:cxn ang="0">
                    <a:pos x="35" y="0"/>
                  </a:cxn>
                  <a:cxn ang="0">
                    <a:pos x="57" y="3"/>
                  </a:cxn>
                  <a:cxn ang="0">
                    <a:pos x="36" y="8"/>
                  </a:cxn>
                  <a:cxn ang="0">
                    <a:pos x="35" y="7"/>
                  </a:cxn>
                  <a:cxn ang="0">
                    <a:pos x="15" y="17"/>
                  </a:cxn>
                  <a:cxn ang="0">
                    <a:pos x="4" y="44"/>
                  </a:cxn>
                  <a:cxn ang="0">
                    <a:pos x="15" y="70"/>
                  </a:cxn>
                  <a:cxn ang="0">
                    <a:pos x="42" y="81"/>
                  </a:cxn>
                  <a:cxn ang="0">
                    <a:pos x="42" y="85"/>
                  </a:cxn>
                  <a:cxn ang="0">
                    <a:pos x="0" y="44"/>
                  </a:cxn>
                </a:cxnLst>
                <a:rect l="0" t="0" r="r" b="b"/>
                <a:pathLst>
                  <a:path w="57" h="85">
                    <a:moveTo>
                      <a:pt x="0" y="44"/>
                    </a:moveTo>
                    <a:cubicBezTo>
                      <a:pt x="0" y="23"/>
                      <a:pt x="15" y="5"/>
                      <a:pt x="35" y="3"/>
                    </a:cubicBezTo>
                    <a:cubicBezTo>
                      <a:pt x="35" y="0"/>
                      <a:pt x="35" y="0"/>
                      <a:pt x="35" y="0"/>
                    </a:cubicBezTo>
                    <a:cubicBezTo>
                      <a:pt x="57" y="3"/>
                      <a:pt x="57" y="3"/>
                      <a:pt x="57" y="3"/>
                    </a:cubicBezTo>
                    <a:cubicBezTo>
                      <a:pt x="36" y="8"/>
                      <a:pt x="36" y="8"/>
                      <a:pt x="36" y="8"/>
                    </a:cubicBezTo>
                    <a:cubicBezTo>
                      <a:pt x="35" y="7"/>
                      <a:pt x="35" y="7"/>
                      <a:pt x="35" y="7"/>
                    </a:cubicBezTo>
                    <a:cubicBezTo>
                      <a:pt x="27" y="8"/>
                      <a:pt x="20" y="12"/>
                      <a:pt x="15" y="17"/>
                    </a:cubicBezTo>
                    <a:cubicBezTo>
                      <a:pt x="8" y="24"/>
                      <a:pt x="4" y="33"/>
                      <a:pt x="4" y="44"/>
                    </a:cubicBezTo>
                    <a:cubicBezTo>
                      <a:pt x="4" y="54"/>
                      <a:pt x="8" y="63"/>
                      <a:pt x="15" y="70"/>
                    </a:cubicBezTo>
                    <a:cubicBezTo>
                      <a:pt x="22" y="77"/>
                      <a:pt x="31" y="81"/>
                      <a:pt x="42" y="81"/>
                    </a:cubicBezTo>
                    <a:cubicBezTo>
                      <a:pt x="42" y="85"/>
                      <a:pt x="42" y="85"/>
                      <a:pt x="42" y="85"/>
                    </a:cubicBezTo>
                    <a:cubicBezTo>
                      <a:pt x="19" y="85"/>
                      <a:pt x="0" y="67"/>
                      <a:pt x="0" y="44"/>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17" name="Group 183"/>
            <p:cNvGrpSpPr/>
            <p:nvPr/>
          </p:nvGrpSpPr>
          <p:grpSpPr>
            <a:xfrm>
              <a:off x="4605853" y="1832097"/>
              <a:ext cx="265632" cy="197369"/>
              <a:chOff x="4613275" y="2000250"/>
              <a:chExt cx="284163" cy="211138"/>
            </a:xfrm>
          </p:grpSpPr>
          <p:sp>
            <p:nvSpPr>
              <p:cNvPr id="59" name="Freeform: Shape 184"/>
              <p:cNvSpPr>
                <a:spLocks/>
              </p:cNvSpPr>
              <p:nvPr/>
            </p:nvSpPr>
            <p:spPr bwMode="auto">
              <a:xfrm>
                <a:off x="4613275" y="2000250"/>
                <a:ext cx="212725" cy="141288"/>
              </a:xfrm>
              <a:custGeom>
                <a:avLst/>
                <a:gdLst/>
                <a:ahLst/>
                <a:cxnLst>
                  <a:cxn ang="0">
                    <a:pos x="132" y="0"/>
                  </a:cxn>
                  <a:cxn ang="0">
                    <a:pos x="4" y="0"/>
                  </a:cxn>
                  <a:cxn ang="0">
                    <a:pos x="0" y="5"/>
                  </a:cxn>
                  <a:cxn ang="0">
                    <a:pos x="0" y="70"/>
                  </a:cxn>
                  <a:cxn ang="0">
                    <a:pos x="4" y="74"/>
                  </a:cxn>
                  <a:cxn ang="0">
                    <a:pos x="60" y="74"/>
                  </a:cxn>
                  <a:cxn ang="0">
                    <a:pos x="60" y="83"/>
                  </a:cxn>
                  <a:cxn ang="0">
                    <a:pos x="60" y="84"/>
                  </a:cxn>
                  <a:cxn ang="0">
                    <a:pos x="49" y="87"/>
                  </a:cxn>
                  <a:cxn ang="0">
                    <a:pos x="68" y="90"/>
                  </a:cxn>
                  <a:cxn ang="0">
                    <a:pos x="87" y="87"/>
                  </a:cxn>
                  <a:cxn ang="0">
                    <a:pos x="76" y="84"/>
                  </a:cxn>
                  <a:cxn ang="0">
                    <a:pos x="76" y="83"/>
                  </a:cxn>
                  <a:cxn ang="0">
                    <a:pos x="76" y="74"/>
                  </a:cxn>
                  <a:cxn ang="0">
                    <a:pos x="132" y="74"/>
                  </a:cxn>
                  <a:cxn ang="0">
                    <a:pos x="136" y="70"/>
                  </a:cxn>
                  <a:cxn ang="0">
                    <a:pos x="136" y="5"/>
                  </a:cxn>
                  <a:cxn ang="0">
                    <a:pos x="132" y="0"/>
                  </a:cxn>
                  <a:cxn ang="0">
                    <a:pos x="132" y="65"/>
                  </a:cxn>
                  <a:cxn ang="0">
                    <a:pos x="128" y="69"/>
                  </a:cxn>
                  <a:cxn ang="0">
                    <a:pos x="8" y="69"/>
                  </a:cxn>
                  <a:cxn ang="0">
                    <a:pos x="4" y="65"/>
                  </a:cxn>
                  <a:cxn ang="0">
                    <a:pos x="4" y="9"/>
                  </a:cxn>
                  <a:cxn ang="0">
                    <a:pos x="8" y="5"/>
                  </a:cxn>
                  <a:cxn ang="0">
                    <a:pos x="128" y="5"/>
                  </a:cxn>
                  <a:cxn ang="0">
                    <a:pos x="132" y="9"/>
                  </a:cxn>
                  <a:cxn ang="0">
                    <a:pos x="132" y="65"/>
                  </a:cxn>
                </a:cxnLst>
                <a:rect l="0" t="0" r="r" b="b"/>
                <a:pathLst>
                  <a:path w="136" h="90">
                    <a:moveTo>
                      <a:pt x="132" y="0"/>
                    </a:moveTo>
                    <a:cubicBezTo>
                      <a:pt x="4" y="0"/>
                      <a:pt x="4" y="0"/>
                      <a:pt x="4" y="0"/>
                    </a:cubicBezTo>
                    <a:cubicBezTo>
                      <a:pt x="2" y="0"/>
                      <a:pt x="0" y="2"/>
                      <a:pt x="0" y="5"/>
                    </a:cubicBezTo>
                    <a:cubicBezTo>
                      <a:pt x="0" y="70"/>
                      <a:pt x="0" y="70"/>
                      <a:pt x="0" y="70"/>
                    </a:cubicBezTo>
                    <a:cubicBezTo>
                      <a:pt x="0" y="72"/>
                      <a:pt x="2" y="74"/>
                      <a:pt x="4" y="74"/>
                    </a:cubicBezTo>
                    <a:cubicBezTo>
                      <a:pt x="60" y="74"/>
                      <a:pt x="60" y="74"/>
                      <a:pt x="60" y="74"/>
                    </a:cubicBezTo>
                    <a:cubicBezTo>
                      <a:pt x="60" y="83"/>
                      <a:pt x="60" y="83"/>
                      <a:pt x="60" y="83"/>
                    </a:cubicBezTo>
                    <a:cubicBezTo>
                      <a:pt x="60" y="83"/>
                      <a:pt x="60" y="84"/>
                      <a:pt x="60" y="84"/>
                    </a:cubicBezTo>
                    <a:cubicBezTo>
                      <a:pt x="54" y="84"/>
                      <a:pt x="49" y="86"/>
                      <a:pt x="49" y="87"/>
                    </a:cubicBezTo>
                    <a:cubicBezTo>
                      <a:pt x="49" y="89"/>
                      <a:pt x="58" y="90"/>
                      <a:pt x="68" y="90"/>
                    </a:cubicBezTo>
                    <a:cubicBezTo>
                      <a:pt x="79" y="90"/>
                      <a:pt x="87" y="89"/>
                      <a:pt x="87" y="87"/>
                    </a:cubicBezTo>
                    <a:cubicBezTo>
                      <a:pt x="87" y="86"/>
                      <a:pt x="83" y="84"/>
                      <a:pt x="76" y="84"/>
                    </a:cubicBezTo>
                    <a:cubicBezTo>
                      <a:pt x="76" y="84"/>
                      <a:pt x="76" y="83"/>
                      <a:pt x="76" y="83"/>
                    </a:cubicBezTo>
                    <a:cubicBezTo>
                      <a:pt x="76" y="74"/>
                      <a:pt x="76" y="74"/>
                      <a:pt x="76" y="74"/>
                    </a:cubicBezTo>
                    <a:cubicBezTo>
                      <a:pt x="132" y="74"/>
                      <a:pt x="132" y="74"/>
                      <a:pt x="132" y="74"/>
                    </a:cubicBezTo>
                    <a:cubicBezTo>
                      <a:pt x="134" y="74"/>
                      <a:pt x="136" y="72"/>
                      <a:pt x="136" y="70"/>
                    </a:cubicBezTo>
                    <a:cubicBezTo>
                      <a:pt x="136" y="5"/>
                      <a:pt x="136" y="5"/>
                      <a:pt x="136" y="5"/>
                    </a:cubicBezTo>
                    <a:cubicBezTo>
                      <a:pt x="136" y="2"/>
                      <a:pt x="134" y="0"/>
                      <a:pt x="132" y="0"/>
                    </a:cubicBezTo>
                    <a:close/>
                    <a:moveTo>
                      <a:pt x="132" y="65"/>
                    </a:moveTo>
                    <a:cubicBezTo>
                      <a:pt x="132" y="67"/>
                      <a:pt x="130" y="69"/>
                      <a:pt x="128" y="69"/>
                    </a:cubicBezTo>
                    <a:cubicBezTo>
                      <a:pt x="8" y="69"/>
                      <a:pt x="8" y="69"/>
                      <a:pt x="8" y="69"/>
                    </a:cubicBezTo>
                    <a:cubicBezTo>
                      <a:pt x="6" y="69"/>
                      <a:pt x="4" y="67"/>
                      <a:pt x="4" y="65"/>
                    </a:cubicBezTo>
                    <a:cubicBezTo>
                      <a:pt x="4" y="9"/>
                      <a:pt x="4" y="9"/>
                      <a:pt x="4" y="9"/>
                    </a:cubicBezTo>
                    <a:cubicBezTo>
                      <a:pt x="4" y="7"/>
                      <a:pt x="6" y="5"/>
                      <a:pt x="8" y="5"/>
                    </a:cubicBezTo>
                    <a:cubicBezTo>
                      <a:pt x="128" y="5"/>
                      <a:pt x="128" y="5"/>
                      <a:pt x="128" y="5"/>
                    </a:cubicBezTo>
                    <a:cubicBezTo>
                      <a:pt x="130" y="5"/>
                      <a:pt x="132" y="7"/>
                      <a:pt x="132" y="9"/>
                    </a:cubicBezTo>
                    <a:lnTo>
                      <a:pt x="132" y="65"/>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0" name="Freeform: Shape 185"/>
              <p:cNvSpPr>
                <a:spLocks/>
              </p:cNvSpPr>
              <p:nvPr/>
            </p:nvSpPr>
            <p:spPr bwMode="auto">
              <a:xfrm>
                <a:off x="4835525" y="2024063"/>
                <a:ext cx="61913" cy="117475"/>
              </a:xfrm>
              <a:custGeom>
                <a:avLst/>
                <a:gdLst/>
                <a:ahLst/>
                <a:cxnLst>
                  <a:cxn ang="0">
                    <a:pos x="35" y="0"/>
                  </a:cxn>
                  <a:cxn ang="0">
                    <a:pos x="4" y="0"/>
                  </a:cxn>
                  <a:cxn ang="0">
                    <a:pos x="0" y="4"/>
                  </a:cxn>
                  <a:cxn ang="0">
                    <a:pos x="0" y="71"/>
                  </a:cxn>
                  <a:cxn ang="0">
                    <a:pos x="4" y="75"/>
                  </a:cxn>
                  <a:cxn ang="0">
                    <a:pos x="35" y="75"/>
                  </a:cxn>
                  <a:cxn ang="0">
                    <a:pos x="39" y="71"/>
                  </a:cxn>
                  <a:cxn ang="0">
                    <a:pos x="39" y="4"/>
                  </a:cxn>
                  <a:cxn ang="0">
                    <a:pos x="35" y="0"/>
                  </a:cxn>
                  <a:cxn ang="0">
                    <a:pos x="33" y="44"/>
                  </a:cxn>
                  <a:cxn ang="0">
                    <a:pos x="29" y="48"/>
                  </a:cxn>
                  <a:cxn ang="0">
                    <a:pos x="26" y="44"/>
                  </a:cxn>
                  <a:cxn ang="0">
                    <a:pos x="26" y="42"/>
                  </a:cxn>
                  <a:cxn ang="0">
                    <a:pos x="29" y="39"/>
                  </a:cxn>
                  <a:cxn ang="0">
                    <a:pos x="33" y="42"/>
                  </a:cxn>
                  <a:cxn ang="0">
                    <a:pos x="33" y="44"/>
                  </a:cxn>
                  <a:cxn ang="0">
                    <a:pos x="32" y="31"/>
                  </a:cxn>
                  <a:cxn ang="0">
                    <a:pos x="6" y="31"/>
                  </a:cxn>
                  <a:cxn ang="0">
                    <a:pos x="4" y="29"/>
                  </a:cxn>
                  <a:cxn ang="0">
                    <a:pos x="6" y="28"/>
                  </a:cxn>
                  <a:cxn ang="0">
                    <a:pos x="32" y="28"/>
                  </a:cxn>
                  <a:cxn ang="0">
                    <a:pos x="34" y="29"/>
                  </a:cxn>
                  <a:cxn ang="0">
                    <a:pos x="32" y="31"/>
                  </a:cxn>
                  <a:cxn ang="0">
                    <a:pos x="32" y="25"/>
                  </a:cxn>
                  <a:cxn ang="0">
                    <a:pos x="6" y="25"/>
                  </a:cxn>
                  <a:cxn ang="0">
                    <a:pos x="4" y="23"/>
                  </a:cxn>
                  <a:cxn ang="0">
                    <a:pos x="6" y="21"/>
                  </a:cxn>
                  <a:cxn ang="0">
                    <a:pos x="32" y="21"/>
                  </a:cxn>
                  <a:cxn ang="0">
                    <a:pos x="34" y="23"/>
                  </a:cxn>
                  <a:cxn ang="0">
                    <a:pos x="32" y="25"/>
                  </a:cxn>
                  <a:cxn ang="0">
                    <a:pos x="32" y="18"/>
                  </a:cxn>
                  <a:cxn ang="0">
                    <a:pos x="6" y="18"/>
                  </a:cxn>
                  <a:cxn ang="0">
                    <a:pos x="4" y="16"/>
                  </a:cxn>
                  <a:cxn ang="0">
                    <a:pos x="6" y="14"/>
                  </a:cxn>
                  <a:cxn ang="0">
                    <a:pos x="32" y="14"/>
                  </a:cxn>
                  <a:cxn ang="0">
                    <a:pos x="34" y="16"/>
                  </a:cxn>
                  <a:cxn ang="0">
                    <a:pos x="32" y="18"/>
                  </a:cxn>
                  <a:cxn ang="0">
                    <a:pos x="32" y="12"/>
                  </a:cxn>
                  <a:cxn ang="0">
                    <a:pos x="6" y="12"/>
                  </a:cxn>
                  <a:cxn ang="0">
                    <a:pos x="4" y="10"/>
                  </a:cxn>
                  <a:cxn ang="0">
                    <a:pos x="6" y="8"/>
                  </a:cxn>
                  <a:cxn ang="0">
                    <a:pos x="32" y="8"/>
                  </a:cxn>
                  <a:cxn ang="0">
                    <a:pos x="34" y="10"/>
                  </a:cxn>
                  <a:cxn ang="0">
                    <a:pos x="32" y="12"/>
                  </a:cxn>
                </a:cxnLst>
                <a:rect l="0" t="0" r="r" b="b"/>
                <a:pathLst>
                  <a:path w="39" h="75">
                    <a:moveTo>
                      <a:pt x="35" y="0"/>
                    </a:moveTo>
                    <a:cubicBezTo>
                      <a:pt x="4" y="0"/>
                      <a:pt x="4" y="0"/>
                      <a:pt x="4" y="0"/>
                    </a:cubicBezTo>
                    <a:cubicBezTo>
                      <a:pt x="1" y="0"/>
                      <a:pt x="0" y="2"/>
                      <a:pt x="0" y="4"/>
                    </a:cubicBezTo>
                    <a:cubicBezTo>
                      <a:pt x="0" y="71"/>
                      <a:pt x="0" y="71"/>
                      <a:pt x="0" y="71"/>
                    </a:cubicBezTo>
                    <a:cubicBezTo>
                      <a:pt x="0" y="74"/>
                      <a:pt x="1" y="75"/>
                      <a:pt x="4" y="75"/>
                    </a:cubicBezTo>
                    <a:cubicBezTo>
                      <a:pt x="35" y="75"/>
                      <a:pt x="35" y="75"/>
                      <a:pt x="35" y="75"/>
                    </a:cubicBezTo>
                    <a:cubicBezTo>
                      <a:pt x="37" y="75"/>
                      <a:pt x="39" y="74"/>
                      <a:pt x="39" y="71"/>
                    </a:cubicBezTo>
                    <a:cubicBezTo>
                      <a:pt x="39" y="4"/>
                      <a:pt x="39" y="4"/>
                      <a:pt x="39" y="4"/>
                    </a:cubicBezTo>
                    <a:cubicBezTo>
                      <a:pt x="39" y="2"/>
                      <a:pt x="37" y="0"/>
                      <a:pt x="35" y="0"/>
                    </a:cubicBezTo>
                    <a:close/>
                    <a:moveTo>
                      <a:pt x="33" y="44"/>
                    </a:moveTo>
                    <a:cubicBezTo>
                      <a:pt x="33" y="46"/>
                      <a:pt x="31" y="48"/>
                      <a:pt x="29" y="48"/>
                    </a:cubicBezTo>
                    <a:cubicBezTo>
                      <a:pt x="28" y="48"/>
                      <a:pt x="26" y="46"/>
                      <a:pt x="26" y="44"/>
                    </a:cubicBezTo>
                    <a:cubicBezTo>
                      <a:pt x="26" y="42"/>
                      <a:pt x="26" y="42"/>
                      <a:pt x="26" y="42"/>
                    </a:cubicBezTo>
                    <a:cubicBezTo>
                      <a:pt x="26" y="41"/>
                      <a:pt x="28" y="39"/>
                      <a:pt x="29" y="39"/>
                    </a:cubicBezTo>
                    <a:cubicBezTo>
                      <a:pt x="31" y="39"/>
                      <a:pt x="33" y="41"/>
                      <a:pt x="33" y="42"/>
                    </a:cubicBezTo>
                    <a:lnTo>
                      <a:pt x="33" y="44"/>
                    </a:lnTo>
                    <a:close/>
                    <a:moveTo>
                      <a:pt x="32" y="31"/>
                    </a:moveTo>
                    <a:cubicBezTo>
                      <a:pt x="6" y="31"/>
                      <a:pt x="6" y="31"/>
                      <a:pt x="6" y="31"/>
                    </a:cubicBezTo>
                    <a:cubicBezTo>
                      <a:pt x="5" y="31"/>
                      <a:pt x="4" y="30"/>
                      <a:pt x="4" y="29"/>
                    </a:cubicBezTo>
                    <a:cubicBezTo>
                      <a:pt x="4" y="28"/>
                      <a:pt x="5" y="28"/>
                      <a:pt x="6" y="28"/>
                    </a:cubicBezTo>
                    <a:cubicBezTo>
                      <a:pt x="32" y="28"/>
                      <a:pt x="32" y="28"/>
                      <a:pt x="32" y="28"/>
                    </a:cubicBezTo>
                    <a:cubicBezTo>
                      <a:pt x="33" y="28"/>
                      <a:pt x="34" y="28"/>
                      <a:pt x="34" y="29"/>
                    </a:cubicBezTo>
                    <a:cubicBezTo>
                      <a:pt x="34" y="30"/>
                      <a:pt x="33" y="31"/>
                      <a:pt x="32" y="31"/>
                    </a:cubicBezTo>
                    <a:close/>
                    <a:moveTo>
                      <a:pt x="32" y="25"/>
                    </a:moveTo>
                    <a:cubicBezTo>
                      <a:pt x="6" y="25"/>
                      <a:pt x="6" y="25"/>
                      <a:pt x="6" y="25"/>
                    </a:cubicBezTo>
                    <a:cubicBezTo>
                      <a:pt x="5" y="25"/>
                      <a:pt x="4" y="24"/>
                      <a:pt x="4" y="23"/>
                    </a:cubicBezTo>
                    <a:cubicBezTo>
                      <a:pt x="4" y="22"/>
                      <a:pt x="5" y="21"/>
                      <a:pt x="6" y="21"/>
                    </a:cubicBezTo>
                    <a:cubicBezTo>
                      <a:pt x="32" y="21"/>
                      <a:pt x="32" y="21"/>
                      <a:pt x="32" y="21"/>
                    </a:cubicBezTo>
                    <a:cubicBezTo>
                      <a:pt x="33" y="21"/>
                      <a:pt x="34" y="22"/>
                      <a:pt x="34" y="23"/>
                    </a:cubicBezTo>
                    <a:cubicBezTo>
                      <a:pt x="34" y="24"/>
                      <a:pt x="33" y="25"/>
                      <a:pt x="32" y="25"/>
                    </a:cubicBezTo>
                    <a:close/>
                    <a:moveTo>
                      <a:pt x="32" y="18"/>
                    </a:moveTo>
                    <a:cubicBezTo>
                      <a:pt x="6" y="18"/>
                      <a:pt x="6" y="18"/>
                      <a:pt x="6" y="18"/>
                    </a:cubicBezTo>
                    <a:cubicBezTo>
                      <a:pt x="5" y="18"/>
                      <a:pt x="4" y="17"/>
                      <a:pt x="4" y="16"/>
                    </a:cubicBezTo>
                    <a:cubicBezTo>
                      <a:pt x="4" y="15"/>
                      <a:pt x="5" y="14"/>
                      <a:pt x="6" y="14"/>
                    </a:cubicBezTo>
                    <a:cubicBezTo>
                      <a:pt x="32" y="14"/>
                      <a:pt x="32" y="14"/>
                      <a:pt x="32" y="14"/>
                    </a:cubicBezTo>
                    <a:cubicBezTo>
                      <a:pt x="33" y="14"/>
                      <a:pt x="34" y="15"/>
                      <a:pt x="34" y="16"/>
                    </a:cubicBezTo>
                    <a:cubicBezTo>
                      <a:pt x="34" y="17"/>
                      <a:pt x="33" y="18"/>
                      <a:pt x="32" y="18"/>
                    </a:cubicBezTo>
                    <a:close/>
                    <a:moveTo>
                      <a:pt x="32" y="12"/>
                    </a:moveTo>
                    <a:cubicBezTo>
                      <a:pt x="6" y="12"/>
                      <a:pt x="6" y="12"/>
                      <a:pt x="6" y="12"/>
                    </a:cubicBezTo>
                    <a:cubicBezTo>
                      <a:pt x="5" y="12"/>
                      <a:pt x="4" y="11"/>
                      <a:pt x="4" y="10"/>
                    </a:cubicBezTo>
                    <a:cubicBezTo>
                      <a:pt x="4" y="9"/>
                      <a:pt x="5" y="8"/>
                      <a:pt x="6" y="8"/>
                    </a:cubicBezTo>
                    <a:cubicBezTo>
                      <a:pt x="32" y="8"/>
                      <a:pt x="32" y="8"/>
                      <a:pt x="32" y="8"/>
                    </a:cubicBezTo>
                    <a:cubicBezTo>
                      <a:pt x="33" y="8"/>
                      <a:pt x="34" y="9"/>
                      <a:pt x="34" y="10"/>
                    </a:cubicBezTo>
                    <a:cubicBezTo>
                      <a:pt x="34" y="11"/>
                      <a:pt x="33" y="12"/>
                      <a:pt x="32" y="12"/>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61" name="Freeform: Shape 186"/>
              <p:cNvSpPr>
                <a:spLocks/>
              </p:cNvSpPr>
              <p:nvPr/>
            </p:nvSpPr>
            <p:spPr bwMode="auto">
              <a:xfrm>
                <a:off x="4738688" y="2124075"/>
                <a:ext cx="98425" cy="87313"/>
              </a:xfrm>
              <a:custGeom>
                <a:avLst/>
                <a:gdLst/>
                <a:ahLst/>
                <a:cxnLst>
                  <a:cxn ang="0">
                    <a:pos x="62" y="0"/>
                  </a:cxn>
                  <a:cxn ang="0">
                    <a:pos x="57" y="0"/>
                  </a:cxn>
                  <a:cxn ang="0">
                    <a:pos x="51" y="1"/>
                  </a:cxn>
                  <a:cxn ang="0">
                    <a:pos x="48" y="6"/>
                  </a:cxn>
                  <a:cxn ang="0">
                    <a:pos x="47" y="9"/>
                  </a:cxn>
                  <a:cxn ang="0">
                    <a:pos x="50" y="16"/>
                  </a:cxn>
                  <a:cxn ang="0">
                    <a:pos x="54" y="22"/>
                  </a:cxn>
                  <a:cxn ang="0">
                    <a:pos x="54" y="25"/>
                  </a:cxn>
                  <a:cxn ang="0">
                    <a:pos x="51" y="29"/>
                  </a:cxn>
                  <a:cxn ang="0">
                    <a:pos x="44" y="30"/>
                  </a:cxn>
                  <a:cxn ang="0">
                    <a:pos x="41" y="30"/>
                  </a:cxn>
                  <a:cxn ang="0">
                    <a:pos x="22" y="29"/>
                  </a:cxn>
                  <a:cxn ang="0">
                    <a:pos x="15" y="29"/>
                  </a:cxn>
                  <a:cxn ang="0">
                    <a:pos x="12" y="33"/>
                  </a:cxn>
                  <a:cxn ang="0">
                    <a:pos x="12" y="33"/>
                  </a:cxn>
                  <a:cxn ang="0">
                    <a:pos x="12" y="33"/>
                  </a:cxn>
                  <a:cxn ang="0">
                    <a:pos x="4" y="37"/>
                  </a:cxn>
                  <a:cxn ang="0">
                    <a:pos x="6" y="40"/>
                  </a:cxn>
                  <a:cxn ang="0">
                    <a:pos x="8" y="41"/>
                  </a:cxn>
                  <a:cxn ang="0">
                    <a:pos x="10" y="37"/>
                  </a:cxn>
                  <a:cxn ang="0">
                    <a:pos x="12" y="33"/>
                  </a:cxn>
                  <a:cxn ang="0">
                    <a:pos x="12" y="34"/>
                  </a:cxn>
                  <a:cxn ang="0">
                    <a:pos x="12" y="34"/>
                  </a:cxn>
                  <a:cxn ang="0">
                    <a:pos x="13" y="34"/>
                  </a:cxn>
                  <a:cxn ang="0">
                    <a:pos x="11" y="38"/>
                  </a:cxn>
                  <a:cxn ang="0">
                    <a:pos x="8" y="42"/>
                  </a:cxn>
                  <a:cxn ang="0">
                    <a:pos x="14" y="43"/>
                  </a:cxn>
                  <a:cxn ang="0">
                    <a:pos x="15" y="43"/>
                  </a:cxn>
                  <a:cxn ang="0">
                    <a:pos x="13" y="34"/>
                  </a:cxn>
                  <a:cxn ang="0">
                    <a:pos x="13" y="33"/>
                  </a:cxn>
                  <a:cxn ang="0">
                    <a:pos x="16" y="31"/>
                  </a:cxn>
                  <a:cxn ang="0">
                    <a:pos x="22" y="30"/>
                  </a:cxn>
                  <a:cxn ang="0">
                    <a:pos x="41" y="32"/>
                  </a:cxn>
                  <a:cxn ang="0">
                    <a:pos x="44" y="32"/>
                  </a:cxn>
                  <a:cxn ang="0">
                    <a:pos x="52" y="30"/>
                  </a:cxn>
                  <a:cxn ang="0">
                    <a:pos x="56" y="25"/>
                  </a:cxn>
                  <a:cxn ang="0">
                    <a:pos x="55" y="21"/>
                  </a:cxn>
                  <a:cxn ang="0">
                    <a:pos x="51" y="15"/>
                  </a:cxn>
                  <a:cxn ang="0">
                    <a:pos x="48" y="9"/>
                  </a:cxn>
                  <a:cxn ang="0">
                    <a:pos x="49" y="7"/>
                  </a:cxn>
                  <a:cxn ang="0">
                    <a:pos x="52" y="2"/>
                  </a:cxn>
                  <a:cxn ang="0">
                    <a:pos x="57" y="1"/>
                  </a:cxn>
                  <a:cxn ang="0">
                    <a:pos x="62" y="2"/>
                  </a:cxn>
                  <a:cxn ang="0">
                    <a:pos x="63" y="1"/>
                  </a:cxn>
                  <a:cxn ang="0">
                    <a:pos x="62" y="0"/>
                  </a:cxn>
                  <a:cxn ang="0">
                    <a:pos x="5" y="40"/>
                  </a:cxn>
                  <a:cxn ang="0">
                    <a:pos x="3" y="38"/>
                  </a:cxn>
                  <a:cxn ang="0">
                    <a:pos x="2" y="41"/>
                  </a:cxn>
                  <a:cxn ang="0">
                    <a:pos x="4" y="53"/>
                  </a:cxn>
                  <a:cxn ang="0">
                    <a:pos x="14" y="46"/>
                  </a:cxn>
                  <a:cxn ang="0">
                    <a:pos x="14" y="44"/>
                  </a:cxn>
                  <a:cxn ang="0">
                    <a:pos x="14" y="44"/>
                  </a:cxn>
                  <a:cxn ang="0">
                    <a:pos x="5" y="40"/>
                  </a:cxn>
                </a:cxnLst>
                <a:rect l="0" t="0" r="r" b="b"/>
                <a:pathLst>
                  <a:path w="63" h="55">
                    <a:moveTo>
                      <a:pt x="62" y="0"/>
                    </a:moveTo>
                    <a:cubicBezTo>
                      <a:pt x="60" y="0"/>
                      <a:pt x="58" y="0"/>
                      <a:pt x="57" y="0"/>
                    </a:cubicBezTo>
                    <a:cubicBezTo>
                      <a:pt x="55" y="0"/>
                      <a:pt x="53" y="0"/>
                      <a:pt x="51" y="1"/>
                    </a:cubicBezTo>
                    <a:cubicBezTo>
                      <a:pt x="50" y="2"/>
                      <a:pt x="48" y="4"/>
                      <a:pt x="48" y="6"/>
                    </a:cubicBezTo>
                    <a:cubicBezTo>
                      <a:pt x="47" y="7"/>
                      <a:pt x="47" y="8"/>
                      <a:pt x="47" y="9"/>
                    </a:cubicBezTo>
                    <a:cubicBezTo>
                      <a:pt x="47" y="12"/>
                      <a:pt x="48" y="14"/>
                      <a:pt x="50" y="16"/>
                    </a:cubicBezTo>
                    <a:cubicBezTo>
                      <a:pt x="51" y="18"/>
                      <a:pt x="53" y="19"/>
                      <a:pt x="54" y="22"/>
                    </a:cubicBezTo>
                    <a:cubicBezTo>
                      <a:pt x="54" y="23"/>
                      <a:pt x="54" y="24"/>
                      <a:pt x="54" y="25"/>
                    </a:cubicBezTo>
                    <a:cubicBezTo>
                      <a:pt x="54" y="27"/>
                      <a:pt x="53" y="28"/>
                      <a:pt x="51" y="29"/>
                    </a:cubicBezTo>
                    <a:cubicBezTo>
                      <a:pt x="49" y="30"/>
                      <a:pt x="46" y="30"/>
                      <a:pt x="44" y="30"/>
                    </a:cubicBezTo>
                    <a:cubicBezTo>
                      <a:pt x="43" y="30"/>
                      <a:pt x="42" y="30"/>
                      <a:pt x="41" y="30"/>
                    </a:cubicBezTo>
                    <a:cubicBezTo>
                      <a:pt x="35" y="30"/>
                      <a:pt x="28" y="29"/>
                      <a:pt x="22" y="29"/>
                    </a:cubicBezTo>
                    <a:cubicBezTo>
                      <a:pt x="19" y="29"/>
                      <a:pt x="17" y="29"/>
                      <a:pt x="15" y="29"/>
                    </a:cubicBezTo>
                    <a:cubicBezTo>
                      <a:pt x="14" y="30"/>
                      <a:pt x="12" y="31"/>
                      <a:pt x="12" y="33"/>
                    </a:cubicBezTo>
                    <a:cubicBezTo>
                      <a:pt x="12" y="33"/>
                      <a:pt x="12" y="33"/>
                      <a:pt x="12" y="33"/>
                    </a:cubicBezTo>
                    <a:cubicBezTo>
                      <a:pt x="12" y="33"/>
                      <a:pt x="12" y="33"/>
                      <a:pt x="12" y="33"/>
                    </a:cubicBezTo>
                    <a:cubicBezTo>
                      <a:pt x="9" y="32"/>
                      <a:pt x="6" y="34"/>
                      <a:pt x="4" y="37"/>
                    </a:cubicBezTo>
                    <a:cubicBezTo>
                      <a:pt x="4" y="38"/>
                      <a:pt x="5" y="39"/>
                      <a:pt x="6" y="40"/>
                    </a:cubicBezTo>
                    <a:cubicBezTo>
                      <a:pt x="6" y="40"/>
                      <a:pt x="7" y="41"/>
                      <a:pt x="8" y="41"/>
                    </a:cubicBezTo>
                    <a:cubicBezTo>
                      <a:pt x="8" y="41"/>
                      <a:pt x="9" y="39"/>
                      <a:pt x="10" y="37"/>
                    </a:cubicBezTo>
                    <a:cubicBezTo>
                      <a:pt x="11" y="36"/>
                      <a:pt x="11" y="35"/>
                      <a:pt x="12" y="33"/>
                    </a:cubicBezTo>
                    <a:cubicBezTo>
                      <a:pt x="12" y="34"/>
                      <a:pt x="12" y="34"/>
                      <a:pt x="12" y="34"/>
                    </a:cubicBezTo>
                    <a:cubicBezTo>
                      <a:pt x="12" y="34"/>
                      <a:pt x="12" y="34"/>
                      <a:pt x="12" y="34"/>
                    </a:cubicBezTo>
                    <a:cubicBezTo>
                      <a:pt x="12" y="34"/>
                      <a:pt x="13" y="34"/>
                      <a:pt x="13" y="34"/>
                    </a:cubicBezTo>
                    <a:cubicBezTo>
                      <a:pt x="12" y="35"/>
                      <a:pt x="11" y="36"/>
                      <a:pt x="11" y="38"/>
                    </a:cubicBezTo>
                    <a:cubicBezTo>
                      <a:pt x="10" y="40"/>
                      <a:pt x="9" y="41"/>
                      <a:pt x="8" y="42"/>
                    </a:cubicBezTo>
                    <a:cubicBezTo>
                      <a:pt x="10" y="42"/>
                      <a:pt x="12" y="43"/>
                      <a:pt x="14" y="43"/>
                    </a:cubicBezTo>
                    <a:cubicBezTo>
                      <a:pt x="14" y="43"/>
                      <a:pt x="14" y="43"/>
                      <a:pt x="15" y="43"/>
                    </a:cubicBezTo>
                    <a:cubicBezTo>
                      <a:pt x="15" y="39"/>
                      <a:pt x="15" y="35"/>
                      <a:pt x="13" y="34"/>
                    </a:cubicBezTo>
                    <a:cubicBezTo>
                      <a:pt x="13" y="34"/>
                      <a:pt x="13" y="34"/>
                      <a:pt x="13" y="33"/>
                    </a:cubicBezTo>
                    <a:cubicBezTo>
                      <a:pt x="13" y="32"/>
                      <a:pt x="14" y="31"/>
                      <a:pt x="16" y="31"/>
                    </a:cubicBezTo>
                    <a:cubicBezTo>
                      <a:pt x="17" y="30"/>
                      <a:pt x="19" y="30"/>
                      <a:pt x="22" y="30"/>
                    </a:cubicBezTo>
                    <a:cubicBezTo>
                      <a:pt x="27" y="30"/>
                      <a:pt x="35" y="31"/>
                      <a:pt x="41" y="32"/>
                    </a:cubicBezTo>
                    <a:cubicBezTo>
                      <a:pt x="42" y="32"/>
                      <a:pt x="43" y="32"/>
                      <a:pt x="44" y="32"/>
                    </a:cubicBezTo>
                    <a:cubicBezTo>
                      <a:pt x="46" y="32"/>
                      <a:pt x="49" y="31"/>
                      <a:pt x="52" y="30"/>
                    </a:cubicBezTo>
                    <a:cubicBezTo>
                      <a:pt x="54" y="29"/>
                      <a:pt x="56" y="28"/>
                      <a:pt x="56" y="25"/>
                    </a:cubicBezTo>
                    <a:cubicBezTo>
                      <a:pt x="56" y="24"/>
                      <a:pt x="55" y="23"/>
                      <a:pt x="55" y="21"/>
                    </a:cubicBezTo>
                    <a:cubicBezTo>
                      <a:pt x="54" y="19"/>
                      <a:pt x="52" y="17"/>
                      <a:pt x="51" y="15"/>
                    </a:cubicBezTo>
                    <a:cubicBezTo>
                      <a:pt x="49" y="13"/>
                      <a:pt x="48" y="11"/>
                      <a:pt x="48" y="9"/>
                    </a:cubicBezTo>
                    <a:cubicBezTo>
                      <a:pt x="48" y="8"/>
                      <a:pt x="48" y="8"/>
                      <a:pt x="49" y="7"/>
                    </a:cubicBezTo>
                    <a:cubicBezTo>
                      <a:pt x="50" y="4"/>
                      <a:pt x="51" y="3"/>
                      <a:pt x="52" y="2"/>
                    </a:cubicBezTo>
                    <a:cubicBezTo>
                      <a:pt x="53" y="1"/>
                      <a:pt x="55" y="1"/>
                      <a:pt x="57" y="1"/>
                    </a:cubicBezTo>
                    <a:cubicBezTo>
                      <a:pt x="58" y="1"/>
                      <a:pt x="60" y="1"/>
                      <a:pt x="62" y="2"/>
                    </a:cubicBezTo>
                    <a:cubicBezTo>
                      <a:pt x="62" y="2"/>
                      <a:pt x="63" y="1"/>
                      <a:pt x="63" y="1"/>
                    </a:cubicBezTo>
                    <a:cubicBezTo>
                      <a:pt x="63" y="1"/>
                      <a:pt x="63" y="0"/>
                      <a:pt x="62" y="0"/>
                    </a:cubicBezTo>
                    <a:close/>
                    <a:moveTo>
                      <a:pt x="5" y="40"/>
                    </a:moveTo>
                    <a:cubicBezTo>
                      <a:pt x="4" y="40"/>
                      <a:pt x="4" y="39"/>
                      <a:pt x="3" y="38"/>
                    </a:cubicBezTo>
                    <a:cubicBezTo>
                      <a:pt x="3" y="39"/>
                      <a:pt x="2" y="40"/>
                      <a:pt x="2" y="41"/>
                    </a:cubicBezTo>
                    <a:cubicBezTo>
                      <a:pt x="0" y="46"/>
                      <a:pt x="0" y="52"/>
                      <a:pt x="4" y="53"/>
                    </a:cubicBezTo>
                    <a:cubicBezTo>
                      <a:pt x="7" y="55"/>
                      <a:pt x="12" y="51"/>
                      <a:pt x="14" y="46"/>
                    </a:cubicBezTo>
                    <a:cubicBezTo>
                      <a:pt x="14" y="45"/>
                      <a:pt x="14" y="44"/>
                      <a:pt x="14" y="44"/>
                    </a:cubicBezTo>
                    <a:cubicBezTo>
                      <a:pt x="14" y="44"/>
                      <a:pt x="14" y="44"/>
                      <a:pt x="14" y="44"/>
                    </a:cubicBezTo>
                    <a:cubicBezTo>
                      <a:pt x="10" y="44"/>
                      <a:pt x="7" y="42"/>
                      <a:pt x="5" y="40"/>
                    </a:cubicBez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sp>
          <p:nvSpPr>
            <p:cNvPr id="18" name="Freeform: Shape 187"/>
            <p:cNvSpPr>
              <a:spLocks/>
            </p:cNvSpPr>
            <p:nvPr/>
          </p:nvSpPr>
          <p:spPr bwMode="auto">
            <a:xfrm>
              <a:off x="5168281" y="2712095"/>
              <a:ext cx="210725" cy="120203"/>
            </a:xfrm>
            <a:custGeom>
              <a:avLst/>
              <a:gdLst/>
              <a:ahLst/>
              <a:cxnLst>
                <a:cxn ang="0">
                  <a:pos x="26" y="3"/>
                </a:cxn>
                <a:cxn ang="0">
                  <a:pos x="7" y="81"/>
                </a:cxn>
                <a:cxn ang="0">
                  <a:pos x="118" y="61"/>
                </a:cxn>
                <a:cxn ang="0">
                  <a:pos x="107" y="56"/>
                </a:cxn>
                <a:cxn ang="0">
                  <a:pos x="111" y="54"/>
                </a:cxn>
                <a:cxn ang="0">
                  <a:pos x="108" y="55"/>
                </a:cxn>
                <a:cxn ang="0">
                  <a:pos x="115" y="54"/>
                </a:cxn>
                <a:cxn ang="0">
                  <a:pos x="118" y="55"/>
                </a:cxn>
                <a:cxn ang="0">
                  <a:pos x="88" y="56"/>
                </a:cxn>
                <a:cxn ang="0">
                  <a:pos x="84" y="54"/>
                </a:cxn>
                <a:cxn ang="0">
                  <a:pos x="81" y="55"/>
                </a:cxn>
                <a:cxn ang="0">
                  <a:pos x="88" y="54"/>
                </a:cxn>
                <a:cxn ang="0">
                  <a:pos x="91" y="55"/>
                </a:cxn>
                <a:cxn ang="0">
                  <a:pos x="98" y="55"/>
                </a:cxn>
                <a:cxn ang="0">
                  <a:pos x="95" y="54"/>
                </a:cxn>
                <a:cxn ang="0">
                  <a:pos x="98" y="55"/>
                </a:cxn>
                <a:cxn ang="0">
                  <a:pos x="101" y="54"/>
                </a:cxn>
                <a:cxn ang="0">
                  <a:pos x="105" y="55"/>
                </a:cxn>
                <a:cxn ang="0">
                  <a:pos x="61" y="56"/>
                </a:cxn>
                <a:cxn ang="0">
                  <a:pos x="55" y="54"/>
                </a:cxn>
                <a:cxn ang="0">
                  <a:pos x="55" y="55"/>
                </a:cxn>
                <a:cxn ang="0">
                  <a:pos x="59" y="54"/>
                </a:cxn>
                <a:cxn ang="0">
                  <a:pos x="65" y="54"/>
                </a:cxn>
                <a:cxn ang="0">
                  <a:pos x="70" y="58"/>
                </a:cxn>
                <a:cxn ang="0">
                  <a:pos x="66" y="54"/>
                </a:cxn>
                <a:cxn ang="0">
                  <a:pos x="71" y="54"/>
                </a:cxn>
                <a:cxn ang="0">
                  <a:pos x="71" y="56"/>
                </a:cxn>
                <a:cxn ang="0">
                  <a:pos x="78" y="54"/>
                </a:cxn>
                <a:cxn ang="0">
                  <a:pos x="73" y="55"/>
                </a:cxn>
                <a:cxn ang="0">
                  <a:pos x="42" y="60"/>
                </a:cxn>
                <a:cxn ang="0">
                  <a:pos x="39" y="55"/>
                </a:cxn>
                <a:cxn ang="0">
                  <a:pos x="44" y="54"/>
                </a:cxn>
                <a:cxn ang="0">
                  <a:pos x="48" y="54"/>
                </a:cxn>
                <a:cxn ang="0">
                  <a:pos x="49" y="55"/>
                </a:cxn>
                <a:cxn ang="0">
                  <a:pos x="33" y="54"/>
                </a:cxn>
                <a:cxn ang="0">
                  <a:pos x="36" y="55"/>
                </a:cxn>
                <a:cxn ang="0">
                  <a:pos x="43" y="55"/>
                </a:cxn>
                <a:cxn ang="0">
                  <a:pos x="34" y="58"/>
                </a:cxn>
                <a:cxn ang="0">
                  <a:pos x="46" y="64"/>
                </a:cxn>
                <a:cxn ang="0">
                  <a:pos x="48" y="61"/>
                </a:cxn>
                <a:cxn ang="0">
                  <a:pos x="62" y="60"/>
                </a:cxn>
                <a:cxn ang="0">
                  <a:pos x="64" y="58"/>
                </a:cxn>
                <a:cxn ang="0">
                  <a:pos x="68" y="61"/>
                </a:cxn>
                <a:cxn ang="0">
                  <a:pos x="78" y="64"/>
                </a:cxn>
                <a:cxn ang="0">
                  <a:pos x="97" y="61"/>
                </a:cxn>
                <a:cxn ang="0">
                  <a:pos x="102" y="61"/>
                </a:cxn>
                <a:cxn ang="0">
                  <a:pos x="102" y="58"/>
                </a:cxn>
                <a:cxn ang="0">
                  <a:pos x="117" y="61"/>
                </a:cxn>
                <a:cxn ang="0">
                  <a:pos x="114" y="5"/>
                </a:cxn>
                <a:cxn ang="0">
                  <a:pos x="26" y="54"/>
                </a:cxn>
                <a:cxn ang="0">
                  <a:pos x="30" y="54"/>
                </a:cxn>
                <a:cxn ang="0">
                  <a:pos x="24" y="55"/>
                </a:cxn>
                <a:cxn ang="0">
                  <a:pos x="19" y="60"/>
                </a:cxn>
                <a:cxn ang="0">
                  <a:pos x="14" y="67"/>
                </a:cxn>
                <a:cxn ang="0">
                  <a:pos x="58" y="72"/>
                </a:cxn>
                <a:cxn ang="0">
                  <a:pos x="55" y="80"/>
                </a:cxn>
                <a:cxn ang="0">
                  <a:pos x="106" y="65"/>
                </a:cxn>
              </a:cxnLst>
              <a:rect l="0" t="0" r="r" b="b"/>
              <a:pathLst>
                <a:path w="144" h="82">
                  <a:moveTo>
                    <a:pt x="143" y="76"/>
                  </a:moveTo>
                  <a:cubicBezTo>
                    <a:pt x="121" y="48"/>
                    <a:pt x="121" y="48"/>
                    <a:pt x="121" y="48"/>
                  </a:cubicBezTo>
                  <a:cubicBezTo>
                    <a:pt x="121" y="48"/>
                    <a:pt x="121" y="47"/>
                    <a:pt x="121" y="47"/>
                  </a:cubicBezTo>
                  <a:cubicBezTo>
                    <a:pt x="121" y="47"/>
                    <a:pt x="122" y="46"/>
                    <a:pt x="122" y="45"/>
                  </a:cubicBezTo>
                  <a:cubicBezTo>
                    <a:pt x="122" y="4"/>
                    <a:pt x="122" y="4"/>
                    <a:pt x="122" y="4"/>
                  </a:cubicBezTo>
                  <a:cubicBezTo>
                    <a:pt x="122" y="2"/>
                    <a:pt x="120" y="0"/>
                    <a:pt x="117" y="0"/>
                  </a:cubicBezTo>
                  <a:cubicBezTo>
                    <a:pt x="31" y="0"/>
                    <a:pt x="31" y="0"/>
                    <a:pt x="31" y="0"/>
                  </a:cubicBezTo>
                  <a:cubicBezTo>
                    <a:pt x="28" y="0"/>
                    <a:pt x="26" y="1"/>
                    <a:pt x="26" y="3"/>
                  </a:cubicBezTo>
                  <a:cubicBezTo>
                    <a:pt x="25" y="45"/>
                    <a:pt x="25" y="45"/>
                    <a:pt x="25" y="45"/>
                  </a:cubicBezTo>
                  <a:cubicBezTo>
                    <a:pt x="25" y="45"/>
                    <a:pt x="26" y="46"/>
                    <a:pt x="27" y="47"/>
                  </a:cubicBezTo>
                  <a:cubicBezTo>
                    <a:pt x="26" y="47"/>
                    <a:pt x="26" y="47"/>
                    <a:pt x="26" y="47"/>
                  </a:cubicBezTo>
                  <a:cubicBezTo>
                    <a:pt x="0" y="75"/>
                    <a:pt x="0" y="75"/>
                    <a:pt x="0" y="75"/>
                  </a:cubicBezTo>
                  <a:cubicBezTo>
                    <a:pt x="0" y="76"/>
                    <a:pt x="0" y="77"/>
                    <a:pt x="0" y="77"/>
                  </a:cubicBezTo>
                  <a:cubicBezTo>
                    <a:pt x="0" y="78"/>
                    <a:pt x="1" y="79"/>
                    <a:pt x="1" y="79"/>
                  </a:cubicBezTo>
                  <a:cubicBezTo>
                    <a:pt x="2" y="80"/>
                    <a:pt x="3" y="80"/>
                    <a:pt x="4" y="81"/>
                  </a:cubicBezTo>
                  <a:cubicBezTo>
                    <a:pt x="5" y="81"/>
                    <a:pt x="6" y="81"/>
                    <a:pt x="7" y="81"/>
                  </a:cubicBezTo>
                  <a:cubicBezTo>
                    <a:pt x="136" y="82"/>
                    <a:pt x="136" y="82"/>
                    <a:pt x="136" y="82"/>
                  </a:cubicBezTo>
                  <a:cubicBezTo>
                    <a:pt x="137" y="82"/>
                    <a:pt x="138" y="82"/>
                    <a:pt x="139" y="81"/>
                  </a:cubicBezTo>
                  <a:cubicBezTo>
                    <a:pt x="140" y="81"/>
                    <a:pt x="141" y="81"/>
                    <a:pt x="142" y="80"/>
                  </a:cubicBezTo>
                  <a:cubicBezTo>
                    <a:pt x="142" y="80"/>
                    <a:pt x="143" y="79"/>
                    <a:pt x="143" y="78"/>
                  </a:cubicBezTo>
                  <a:cubicBezTo>
                    <a:pt x="144" y="78"/>
                    <a:pt x="144" y="77"/>
                    <a:pt x="143" y="76"/>
                  </a:cubicBezTo>
                  <a:close/>
                  <a:moveTo>
                    <a:pt x="129" y="64"/>
                  </a:moveTo>
                  <a:cubicBezTo>
                    <a:pt x="121" y="64"/>
                    <a:pt x="121" y="64"/>
                    <a:pt x="121" y="64"/>
                  </a:cubicBezTo>
                  <a:cubicBezTo>
                    <a:pt x="118" y="61"/>
                    <a:pt x="118" y="61"/>
                    <a:pt x="118" y="61"/>
                  </a:cubicBezTo>
                  <a:cubicBezTo>
                    <a:pt x="113" y="61"/>
                    <a:pt x="113" y="61"/>
                    <a:pt x="113" y="61"/>
                  </a:cubicBezTo>
                  <a:cubicBezTo>
                    <a:pt x="111" y="58"/>
                    <a:pt x="111" y="58"/>
                    <a:pt x="111" y="58"/>
                  </a:cubicBezTo>
                  <a:cubicBezTo>
                    <a:pt x="124" y="58"/>
                    <a:pt x="124" y="58"/>
                    <a:pt x="124" y="58"/>
                  </a:cubicBezTo>
                  <a:lnTo>
                    <a:pt x="129" y="64"/>
                  </a:lnTo>
                  <a:close/>
                  <a:moveTo>
                    <a:pt x="115" y="56"/>
                  </a:moveTo>
                  <a:cubicBezTo>
                    <a:pt x="117" y="58"/>
                    <a:pt x="117" y="58"/>
                    <a:pt x="117" y="58"/>
                  </a:cubicBezTo>
                  <a:cubicBezTo>
                    <a:pt x="109" y="58"/>
                    <a:pt x="109" y="58"/>
                    <a:pt x="109" y="58"/>
                  </a:cubicBezTo>
                  <a:cubicBezTo>
                    <a:pt x="107" y="56"/>
                    <a:pt x="107" y="56"/>
                    <a:pt x="107" y="56"/>
                  </a:cubicBezTo>
                  <a:lnTo>
                    <a:pt x="115" y="56"/>
                  </a:lnTo>
                  <a:close/>
                  <a:moveTo>
                    <a:pt x="107" y="55"/>
                  </a:moveTo>
                  <a:cubicBezTo>
                    <a:pt x="107" y="55"/>
                    <a:pt x="107" y="54"/>
                    <a:pt x="107" y="54"/>
                  </a:cubicBezTo>
                  <a:cubicBezTo>
                    <a:pt x="108" y="54"/>
                    <a:pt x="108" y="54"/>
                    <a:pt x="108" y="54"/>
                  </a:cubicBezTo>
                  <a:cubicBezTo>
                    <a:pt x="108" y="54"/>
                    <a:pt x="108" y="54"/>
                    <a:pt x="109" y="54"/>
                  </a:cubicBezTo>
                  <a:cubicBezTo>
                    <a:pt x="109" y="54"/>
                    <a:pt x="109" y="54"/>
                    <a:pt x="109" y="54"/>
                  </a:cubicBezTo>
                  <a:cubicBezTo>
                    <a:pt x="110" y="54"/>
                    <a:pt x="110" y="54"/>
                    <a:pt x="111" y="54"/>
                  </a:cubicBezTo>
                  <a:cubicBezTo>
                    <a:pt x="111" y="54"/>
                    <a:pt x="111" y="54"/>
                    <a:pt x="111" y="54"/>
                  </a:cubicBezTo>
                  <a:cubicBezTo>
                    <a:pt x="112" y="54"/>
                    <a:pt x="112" y="54"/>
                    <a:pt x="112" y="54"/>
                  </a:cubicBezTo>
                  <a:cubicBezTo>
                    <a:pt x="112" y="54"/>
                    <a:pt x="112" y="55"/>
                    <a:pt x="112" y="55"/>
                  </a:cubicBezTo>
                  <a:cubicBezTo>
                    <a:pt x="113" y="55"/>
                    <a:pt x="113" y="55"/>
                    <a:pt x="112" y="55"/>
                  </a:cubicBezTo>
                  <a:cubicBezTo>
                    <a:pt x="112" y="55"/>
                    <a:pt x="112" y="55"/>
                    <a:pt x="112" y="55"/>
                  </a:cubicBezTo>
                  <a:cubicBezTo>
                    <a:pt x="112" y="55"/>
                    <a:pt x="112" y="55"/>
                    <a:pt x="111" y="55"/>
                  </a:cubicBezTo>
                  <a:cubicBezTo>
                    <a:pt x="111" y="55"/>
                    <a:pt x="111" y="55"/>
                    <a:pt x="110" y="55"/>
                  </a:cubicBezTo>
                  <a:cubicBezTo>
                    <a:pt x="110" y="55"/>
                    <a:pt x="110" y="55"/>
                    <a:pt x="109" y="55"/>
                  </a:cubicBezTo>
                  <a:cubicBezTo>
                    <a:pt x="109" y="55"/>
                    <a:pt x="109" y="55"/>
                    <a:pt x="108" y="55"/>
                  </a:cubicBezTo>
                  <a:cubicBezTo>
                    <a:pt x="108" y="55"/>
                    <a:pt x="108" y="55"/>
                    <a:pt x="108" y="55"/>
                  </a:cubicBezTo>
                  <a:cubicBezTo>
                    <a:pt x="108" y="55"/>
                    <a:pt x="107" y="55"/>
                    <a:pt x="107" y="55"/>
                  </a:cubicBezTo>
                  <a:close/>
                  <a:moveTo>
                    <a:pt x="115" y="55"/>
                  </a:moveTo>
                  <a:cubicBezTo>
                    <a:pt x="115" y="55"/>
                    <a:pt x="115" y="55"/>
                    <a:pt x="115" y="55"/>
                  </a:cubicBezTo>
                  <a:cubicBezTo>
                    <a:pt x="114" y="55"/>
                    <a:pt x="114" y="55"/>
                    <a:pt x="114" y="55"/>
                  </a:cubicBezTo>
                  <a:cubicBezTo>
                    <a:pt x="114" y="55"/>
                    <a:pt x="114" y="54"/>
                    <a:pt x="114" y="54"/>
                  </a:cubicBezTo>
                  <a:cubicBezTo>
                    <a:pt x="114" y="54"/>
                    <a:pt x="114" y="54"/>
                    <a:pt x="115" y="54"/>
                  </a:cubicBezTo>
                  <a:cubicBezTo>
                    <a:pt x="115" y="54"/>
                    <a:pt x="115" y="54"/>
                    <a:pt x="115" y="54"/>
                  </a:cubicBezTo>
                  <a:cubicBezTo>
                    <a:pt x="116" y="54"/>
                    <a:pt x="116" y="54"/>
                    <a:pt x="116" y="54"/>
                  </a:cubicBezTo>
                  <a:cubicBezTo>
                    <a:pt x="117" y="54"/>
                    <a:pt x="117" y="54"/>
                    <a:pt x="117" y="54"/>
                  </a:cubicBezTo>
                  <a:cubicBezTo>
                    <a:pt x="118" y="54"/>
                    <a:pt x="118" y="54"/>
                    <a:pt x="118" y="54"/>
                  </a:cubicBezTo>
                  <a:cubicBezTo>
                    <a:pt x="118" y="54"/>
                    <a:pt x="119" y="54"/>
                    <a:pt x="119" y="54"/>
                  </a:cubicBezTo>
                  <a:cubicBezTo>
                    <a:pt x="119" y="55"/>
                    <a:pt x="119" y="55"/>
                    <a:pt x="119" y="55"/>
                  </a:cubicBezTo>
                  <a:cubicBezTo>
                    <a:pt x="119" y="55"/>
                    <a:pt x="119" y="55"/>
                    <a:pt x="119" y="55"/>
                  </a:cubicBezTo>
                  <a:cubicBezTo>
                    <a:pt x="119" y="55"/>
                    <a:pt x="119" y="55"/>
                    <a:pt x="119" y="55"/>
                  </a:cubicBezTo>
                  <a:cubicBezTo>
                    <a:pt x="119" y="55"/>
                    <a:pt x="119" y="55"/>
                    <a:pt x="118" y="55"/>
                  </a:cubicBezTo>
                  <a:cubicBezTo>
                    <a:pt x="118" y="55"/>
                    <a:pt x="118" y="55"/>
                    <a:pt x="117" y="55"/>
                  </a:cubicBezTo>
                  <a:cubicBezTo>
                    <a:pt x="117" y="55"/>
                    <a:pt x="117" y="55"/>
                    <a:pt x="116" y="55"/>
                  </a:cubicBezTo>
                  <a:cubicBezTo>
                    <a:pt x="116" y="55"/>
                    <a:pt x="116" y="55"/>
                    <a:pt x="115" y="55"/>
                  </a:cubicBezTo>
                  <a:close/>
                  <a:moveTo>
                    <a:pt x="88" y="56"/>
                  </a:moveTo>
                  <a:cubicBezTo>
                    <a:pt x="89" y="58"/>
                    <a:pt x="89" y="58"/>
                    <a:pt x="89" y="58"/>
                  </a:cubicBezTo>
                  <a:cubicBezTo>
                    <a:pt x="80" y="58"/>
                    <a:pt x="80" y="58"/>
                    <a:pt x="80" y="58"/>
                  </a:cubicBezTo>
                  <a:cubicBezTo>
                    <a:pt x="80" y="56"/>
                    <a:pt x="80" y="56"/>
                    <a:pt x="80" y="56"/>
                  </a:cubicBezTo>
                  <a:lnTo>
                    <a:pt x="88" y="56"/>
                  </a:lnTo>
                  <a:close/>
                  <a:moveTo>
                    <a:pt x="80" y="55"/>
                  </a:moveTo>
                  <a:cubicBezTo>
                    <a:pt x="80" y="55"/>
                    <a:pt x="80" y="55"/>
                    <a:pt x="80" y="54"/>
                  </a:cubicBezTo>
                  <a:cubicBezTo>
                    <a:pt x="80" y="54"/>
                    <a:pt x="80" y="54"/>
                    <a:pt x="80" y="54"/>
                  </a:cubicBezTo>
                  <a:cubicBezTo>
                    <a:pt x="80" y="54"/>
                    <a:pt x="80" y="54"/>
                    <a:pt x="81" y="54"/>
                  </a:cubicBezTo>
                  <a:cubicBezTo>
                    <a:pt x="81" y="54"/>
                    <a:pt x="81" y="54"/>
                    <a:pt x="81" y="54"/>
                  </a:cubicBezTo>
                  <a:cubicBezTo>
                    <a:pt x="82" y="54"/>
                    <a:pt x="82" y="54"/>
                    <a:pt x="82" y="54"/>
                  </a:cubicBezTo>
                  <a:cubicBezTo>
                    <a:pt x="83" y="54"/>
                    <a:pt x="83" y="54"/>
                    <a:pt x="83" y="54"/>
                  </a:cubicBezTo>
                  <a:cubicBezTo>
                    <a:pt x="84" y="54"/>
                    <a:pt x="84" y="54"/>
                    <a:pt x="84" y="54"/>
                  </a:cubicBezTo>
                  <a:cubicBezTo>
                    <a:pt x="84" y="54"/>
                    <a:pt x="85" y="54"/>
                    <a:pt x="85" y="54"/>
                  </a:cubicBezTo>
                  <a:cubicBezTo>
                    <a:pt x="85" y="54"/>
                    <a:pt x="85" y="54"/>
                    <a:pt x="85" y="55"/>
                  </a:cubicBezTo>
                  <a:cubicBezTo>
                    <a:pt x="85" y="55"/>
                    <a:pt x="85" y="55"/>
                    <a:pt x="85" y="55"/>
                  </a:cubicBezTo>
                  <a:cubicBezTo>
                    <a:pt x="85" y="55"/>
                    <a:pt x="85" y="55"/>
                    <a:pt x="84" y="55"/>
                  </a:cubicBezTo>
                  <a:cubicBezTo>
                    <a:pt x="84" y="55"/>
                    <a:pt x="84" y="55"/>
                    <a:pt x="84" y="55"/>
                  </a:cubicBezTo>
                  <a:cubicBezTo>
                    <a:pt x="83" y="55"/>
                    <a:pt x="83" y="55"/>
                    <a:pt x="83" y="55"/>
                  </a:cubicBezTo>
                  <a:cubicBezTo>
                    <a:pt x="82" y="55"/>
                    <a:pt x="82" y="55"/>
                    <a:pt x="82" y="55"/>
                  </a:cubicBezTo>
                  <a:cubicBezTo>
                    <a:pt x="81" y="55"/>
                    <a:pt x="81" y="55"/>
                    <a:pt x="81" y="55"/>
                  </a:cubicBezTo>
                  <a:cubicBezTo>
                    <a:pt x="81" y="55"/>
                    <a:pt x="80" y="55"/>
                    <a:pt x="80" y="55"/>
                  </a:cubicBezTo>
                  <a:close/>
                  <a:moveTo>
                    <a:pt x="89" y="55"/>
                  </a:moveTo>
                  <a:cubicBezTo>
                    <a:pt x="88" y="55"/>
                    <a:pt x="88" y="55"/>
                    <a:pt x="88" y="55"/>
                  </a:cubicBezTo>
                  <a:cubicBezTo>
                    <a:pt x="87" y="55"/>
                    <a:pt x="87" y="55"/>
                    <a:pt x="87" y="55"/>
                  </a:cubicBezTo>
                  <a:cubicBezTo>
                    <a:pt x="87" y="55"/>
                    <a:pt x="87" y="55"/>
                    <a:pt x="87" y="55"/>
                  </a:cubicBezTo>
                  <a:cubicBezTo>
                    <a:pt x="87" y="54"/>
                    <a:pt x="87" y="54"/>
                    <a:pt x="87" y="54"/>
                  </a:cubicBezTo>
                  <a:cubicBezTo>
                    <a:pt x="87" y="54"/>
                    <a:pt x="87" y="54"/>
                    <a:pt x="87" y="54"/>
                  </a:cubicBezTo>
                  <a:cubicBezTo>
                    <a:pt x="88" y="54"/>
                    <a:pt x="88" y="54"/>
                    <a:pt x="88" y="54"/>
                  </a:cubicBezTo>
                  <a:cubicBezTo>
                    <a:pt x="89" y="54"/>
                    <a:pt x="89" y="54"/>
                    <a:pt x="89" y="54"/>
                  </a:cubicBezTo>
                  <a:cubicBezTo>
                    <a:pt x="90" y="54"/>
                    <a:pt x="90" y="54"/>
                    <a:pt x="90" y="54"/>
                  </a:cubicBezTo>
                  <a:cubicBezTo>
                    <a:pt x="91" y="54"/>
                    <a:pt x="91" y="54"/>
                    <a:pt x="91" y="54"/>
                  </a:cubicBezTo>
                  <a:cubicBezTo>
                    <a:pt x="91" y="54"/>
                    <a:pt x="91" y="54"/>
                    <a:pt x="92" y="54"/>
                  </a:cubicBezTo>
                  <a:cubicBezTo>
                    <a:pt x="92" y="54"/>
                    <a:pt x="92" y="54"/>
                    <a:pt x="92" y="55"/>
                  </a:cubicBezTo>
                  <a:cubicBezTo>
                    <a:pt x="92" y="55"/>
                    <a:pt x="92" y="55"/>
                    <a:pt x="92" y="55"/>
                  </a:cubicBezTo>
                  <a:cubicBezTo>
                    <a:pt x="92" y="55"/>
                    <a:pt x="92" y="55"/>
                    <a:pt x="91" y="55"/>
                  </a:cubicBezTo>
                  <a:cubicBezTo>
                    <a:pt x="91" y="55"/>
                    <a:pt x="91" y="55"/>
                    <a:pt x="91" y="55"/>
                  </a:cubicBezTo>
                  <a:cubicBezTo>
                    <a:pt x="90" y="55"/>
                    <a:pt x="90" y="55"/>
                    <a:pt x="90" y="55"/>
                  </a:cubicBezTo>
                  <a:cubicBezTo>
                    <a:pt x="89" y="55"/>
                    <a:pt x="89" y="55"/>
                    <a:pt x="89" y="55"/>
                  </a:cubicBezTo>
                  <a:close/>
                  <a:moveTo>
                    <a:pt x="97" y="56"/>
                  </a:moveTo>
                  <a:cubicBezTo>
                    <a:pt x="98" y="58"/>
                    <a:pt x="98" y="58"/>
                    <a:pt x="98" y="58"/>
                  </a:cubicBezTo>
                  <a:cubicBezTo>
                    <a:pt x="90" y="58"/>
                    <a:pt x="90" y="58"/>
                    <a:pt x="90" y="58"/>
                  </a:cubicBezTo>
                  <a:cubicBezTo>
                    <a:pt x="89" y="56"/>
                    <a:pt x="89" y="56"/>
                    <a:pt x="89" y="56"/>
                  </a:cubicBezTo>
                  <a:lnTo>
                    <a:pt x="97" y="56"/>
                  </a:lnTo>
                  <a:close/>
                  <a:moveTo>
                    <a:pt x="98" y="55"/>
                  </a:moveTo>
                  <a:cubicBezTo>
                    <a:pt x="97" y="55"/>
                    <a:pt x="97" y="55"/>
                    <a:pt x="97" y="55"/>
                  </a:cubicBezTo>
                  <a:cubicBezTo>
                    <a:pt x="96" y="55"/>
                    <a:pt x="96" y="55"/>
                    <a:pt x="96" y="55"/>
                  </a:cubicBezTo>
                  <a:cubicBezTo>
                    <a:pt x="95" y="55"/>
                    <a:pt x="95" y="55"/>
                    <a:pt x="95" y="55"/>
                  </a:cubicBezTo>
                  <a:cubicBezTo>
                    <a:pt x="94" y="55"/>
                    <a:pt x="94" y="55"/>
                    <a:pt x="94" y="55"/>
                  </a:cubicBezTo>
                  <a:cubicBezTo>
                    <a:pt x="94" y="55"/>
                    <a:pt x="94" y="55"/>
                    <a:pt x="94" y="55"/>
                  </a:cubicBezTo>
                  <a:cubicBezTo>
                    <a:pt x="94" y="54"/>
                    <a:pt x="94" y="54"/>
                    <a:pt x="94" y="54"/>
                  </a:cubicBezTo>
                  <a:cubicBezTo>
                    <a:pt x="94" y="54"/>
                    <a:pt x="94" y="54"/>
                    <a:pt x="94" y="54"/>
                  </a:cubicBezTo>
                  <a:cubicBezTo>
                    <a:pt x="94" y="54"/>
                    <a:pt x="95" y="54"/>
                    <a:pt x="95" y="54"/>
                  </a:cubicBezTo>
                  <a:cubicBezTo>
                    <a:pt x="95" y="54"/>
                    <a:pt x="96" y="54"/>
                    <a:pt x="96" y="54"/>
                  </a:cubicBezTo>
                  <a:cubicBezTo>
                    <a:pt x="96" y="54"/>
                    <a:pt x="97" y="54"/>
                    <a:pt x="97" y="54"/>
                  </a:cubicBezTo>
                  <a:cubicBezTo>
                    <a:pt x="97" y="54"/>
                    <a:pt x="98" y="54"/>
                    <a:pt x="98" y="54"/>
                  </a:cubicBezTo>
                  <a:cubicBezTo>
                    <a:pt x="98" y="54"/>
                    <a:pt x="98" y="54"/>
                    <a:pt x="98" y="54"/>
                  </a:cubicBezTo>
                  <a:cubicBezTo>
                    <a:pt x="99" y="54"/>
                    <a:pt x="99" y="54"/>
                    <a:pt x="99" y="55"/>
                  </a:cubicBezTo>
                  <a:cubicBezTo>
                    <a:pt x="99" y="55"/>
                    <a:pt x="99" y="55"/>
                    <a:pt x="99" y="55"/>
                  </a:cubicBezTo>
                  <a:cubicBezTo>
                    <a:pt x="99" y="55"/>
                    <a:pt x="98" y="55"/>
                    <a:pt x="98" y="55"/>
                  </a:cubicBezTo>
                  <a:cubicBezTo>
                    <a:pt x="98" y="55"/>
                    <a:pt x="98" y="55"/>
                    <a:pt x="98" y="55"/>
                  </a:cubicBezTo>
                  <a:close/>
                  <a:moveTo>
                    <a:pt x="106" y="56"/>
                  </a:moveTo>
                  <a:cubicBezTo>
                    <a:pt x="107" y="58"/>
                    <a:pt x="107" y="58"/>
                    <a:pt x="107" y="58"/>
                  </a:cubicBezTo>
                  <a:cubicBezTo>
                    <a:pt x="99" y="58"/>
                    <a:pt x="99" y="58"/>
                    <a:pt x="99" y="58"/>
                  </a:cubicBezTo>
                  <a:cubicBezTo>
                    <a:pt x="98" y="56"/>
                    <a:pt x="98" y="56"/>
                    <a:pt x="98" y="56"/>
                  </a:cubicBezTo>
                  <a:lnTo>
                    <a:pt x="106" y="56"/>
                  </a:lnTo>
                  <a:close/>
                  <a:moveTo>
                    <a:pt x="101" y="55"/>
                  </a:moveTo>
                  <a:cubicBezTo>
                    <a:pt x="101" y="55"/>
                    <a:pt x="101" y="54"/>
                    <a:pt x="101" y="54"/>
                  </a:cubicBezTo>
                  <a:cubicBezTo>
                    <a:pt x="101" y="54"/>
                    <a:pt x="101" y="54"/>
                    <a:pt x="101" y="54"/>
                  </a:cubicBezTo>
                  <a:cubicBezTo>
                    <a:pt x="101" y="54"/>
                    <a:pt x="102" y="54"/>
                    <a:pt x="102" y="54"/>
                  </a:cubicBezTo>
                  <a:cubicBezTo>
                    <a:pt x="102" y="54"/>
                    <a:pt x="102" y="54"/>
                    <a:pt x="103" y="54"/>
                  </a:cubicBezTo>
                  <a:cubicBezTo>
                    <a:pt x="103" y="54"/>
                    <a:pt x="103" y="54"/>
                    <a:pt x="104" y="54"/>
                  </a:cubicBezTo>
                  <a:cubicBezTo>
                    <a:pt x="104" y="54"/>
                    <a:pt x="104" y="54"/>
                    <a:pt x="105" y="54"/>
                  </a:cubicBezTo>
                  <a:cubicBezTo>
                    <a:pt x="105" y="54"/>
                    <a:pt x="105" y="54"/>
                    <a:pt x="105" y="54"/>
                  </a:cubicBezTo>
                  <a:cubicBezTo>
                    <a:pt x="105" y="54"/>
                    <a:pt x="106" y="55"/>
                    <a:pt x="106" y="55"/>
                  </a:cubicBezTo>
                  <a:cubicBezTo>
                    <a:pt x="106" y="55"/>
                    <a:pt x="106" y="55"/>
                    <a:pt x="106" y="55"/>
                  </a:cubicBezTo>
                  <a:cubicBezTo>
                    <a:pt x="106" y="55"/>
                    <a:pt x="105" y="55"/>
                    <a:pt x="105" y="55"/>
                  </a:cubicBezTo>
                  <a:cubicBezTo>
                    <a:pt x="105" y="55"/>
                    <a:pt x="105" y="55"/>
                    <a:pt x="104" y="55"/>
                  </a:cubicBezTo>
                  <a:cubicBezTo>
                    <a:pt x="104" y="55"/>
                    <a:pt x="104" y="55"/>
                    <a:pt x="103" y="55"/>
                  </a:cubicBezTo>
                  <a:cubicBezTo>
                    <a:pt x="103" y="55"/>
                    <a:pt x="103" y="55"/>
                    <a:pt x="102" y="55"/>
                  </a:cubicBezTo>
                  <a:cubicBezTo>
                    <a:pt x="102" y="55"/>
                    <a:pt x="102" y="55"/>
                    <a:pt x="102" y="55"/>
                  </a:cubicBezTo>
                  <a:cubicBezTo>
                    <a:pt x="101" y="55"/>
                    <a:pt x="101" y="55"/>
                    <a:pt x="101" y="55"/>
                  </a:cubicBezTo>
                  <a:cubicBezTo>
                    <a:pt x="101" y="55"/>
                    <a:pt x="101" y="55"/>
                    <a:pt x="101" y="55"/>
                  </a:cubicBezTo>
                  <a:close/>
                  <a:moveTo>
                    <a:pt x="53" y="56"/>
                  </a:moveTo>
                  <a:cubicBezTo>
                    <a:pt x="61" y="56"/>
                    <a:pt x="61" y="56"/>
                    <a:pt x="61" y="56"/>
                  </a:cubicBezTo>
                  <a:cubicBezTo>
                    <a:pt x="60" y="58"/>
                    <a:pt x="60" y="58"/>
                    <a:pt x="60" y="58"/>
                  </a:cubicBezTo>
                  <a:cubicBezTo>
                    <a:pt x="52" y="58"/>
                    <a:pt x="52" y="58"/>
                    <a:pt x="52" y="58"/>
                  </a:cubicBezTo>
                  <a:lnTo>
                    <a:pt x="53" y="56"/>
                  </a:lnTo>
                  <a:close/>
                  <a:moveTo>
                    <a:pt x="53" y="54"/>
                  </a:moveTo>
                  <a:cubicBezTo>
                    <a:pt x="53" y="54"/>
                    <a:pt x="53" y="54"/>
                    <a:pt x="53" y="54"/>
                  </a:cubicBezTo>
                  <a:cubicBezTo>
                    <a:pt x="53" y="54"/>
                    <a:pt x="53" y="54"/>
                    <a:pt x="54" y="54"/>
                  </a:cubicBezTo>
                  <a:cubicBezTo>
                    <a:pt x="54" y="54"/>
                    <a:pt x="54" y="54"/>
                    <a:pt x="54" y="54"/>
                  </a:cubicBezTo>
                  <a:cubicBezTo>
                    <a:pt x="55" y="54"/>
                    <a:pt x="55" y="54"/>
                    <a:pt x="55" y="54"/>
                  </a:cubicBezTo>
                  <a:cubicBezTo>
                    <a:pt x="56" y="54"/>
                    <a:pt x="56" y="54"/>
                    <a:pt x="56" y="54"/>
                  </a:cubicBezTo>
                  <a:cubicBezTo>
                    <a:pt x="57" y="54"/>
                    <a:pt x="57" y="54"/>
                    <a:pt x="57" y="54"/>
                  </a:cubicBezTo>
                  <a:cubicBezTo>
                    <a:pt x="57" y="54"/>
                    <a:pt x="57" y="54"/>
                    <a:pt x="58" y="54"/>
                  </a:cubicBezTo>
                  <a:cubicBezTo>
                    <a:pt x="58" y="54"/>
                    <a:pt x="58" y="54"/>
                    <a:pt x="58" y="54"/>
                  </a:cubicBezTo>
                  <a:cubicBezTo>
                    <a:pt x="58" y="54"/>
                    <a:pt x="58" y="55"/>
                    <a:pt x="57" y="55"/>
                  </a:cubicBezTo>
                  <a:cubicBezTo>
                    <a:pt x="57" y="55"/>
                    <a:pt x="57" y="55"/>
                    <a:pt x="57" y="55"/>
                  </a:cubicBezTo>
                  <a:cubicBezTo>
                    <a:pt x="57" y="55"/>
                    <a:pt x="56" y="55"/>
                    <a:pt x="56" y="55"/>
                  </a:cubicBezTo>
                  <a:cubicBezTo>
                    <a:pt x="56" y="55"/>
                    <a:pt x="55" y="55"/>
                    <a:pt x="55" y="55"/>
                  </a:cubicBezTo>
                  <a:cubicBezTo>
                    <a:pt x="55" y="55"/>
                    <a:pt x="54" y="55"/>
                    <a:pt x="54" y="55"/>
                  </a:cubicBezTo>
                  <a:cubicBezTo>
                    <a:pt x="54" y="55"/>
                    <a:pt x="53" y="55"/>
                    <a:pt x="53" y="55"/>
                  </a:cubicBezTo>
                  <a:cubicBezTo>
                    <a:pt x="53" y="55"/>
                    <a:pt x="53" y="55"/>
                    <a:pt x="53" y="55"/>
                  </a:cubicBezTo>
                  <a:cubicBezTo>
                    <a:pt x="53" y="54"/>
                    <a:pt x="53" y="54"/>
                    <a:pt x="53" y="54"/>
                  </a:cubicBezTo>
                  <a:close/>
                  <a:moveTo>
                    <a:pt x="61" y="55"/>
                  </a:moveTo>
                  <a:cubicBezTo>
                    <a:pt x="61" y="55"/>
                    <a:pt x="60" y="55"/>
                    <a:pt x="60" y="55"/>
                  </a:cubicBezTo>
                  <a:cubicBezTo>
                    <a:pt x="60" y="55"/>
                    <a:pt x="60" y="55"/>
                    <a:pt x="60" y="55"/>
                  </a:cubicBezTo>
                  <a:cubicBezTo>
                    <a:pt x="59" y="55"/>
                    <a:pt x="59" y="54"/>
                    <a:pt x="59" y="54"/>
                  </a:cubicBezTo>
                  <a:cubicBezTo>
                    <a:pt x="59" y="54"/>
                    <a:pt x="60" y="54"/>
                    <a:pt x="60" y="54"/>
                  </a:cubicBezTo>
                  <a:cubicBezTo>
                    <a:pt x="60" y="54"/>
                    <a:pt x="60" y="54"/>
                    <a:pt x="60" y="54"/>
                  </a:cubicBezTo>
                  <a:cubicBezTo>
                    <a:pt x="61" y="54"/>
                    <a:pt x="61" y="54"/>
                    <a:pt x="61" y="54"/>
                  </a:cubicBezTo>
                  <a:cubicBezTo>
                    <a:pt x="61" y="54"/>
                    <a:pt x="62" y="54"/>
                    <a:pt x="62" y="54"/>
                  </a:cubicBezTo>
                  <a:cubicBezTo>
                    <a:pt x="63" y="54"/>
                    <a:pt x="63" y="54"/>
                    <a:pt x="63" y="54"/>
                  </a:cubicBezTo>
                  <a:cubicBezTo>
                    <a:pt x="63" y="54"/>
                    <a:pt x="64" y="54"/>
                    <a:pt x="64" y="54"/>
                  </a:cubicBezTo>
                  <a:cubicBezTo>
                    <a:pt x="64" y="54"/>
                    <a:pt x="64" y="54"/>
                    <a:pt x="64" y="54"/>
                  </a:cubicBezTo>
                  <a:cubicBezTo>
                    <a:pt x="65" y="54"/>
                    <a:pt x="65" y="54"/>
                    <a:pt x="65" y="54"/>
                  </a:cubicBezTo>
                  <a:cubicBezTo>
                    <a:pt x="65" y="54"/>
                    <a:pt x="64" y="55"/>
                    <a:pt x="64" y="55"/>
                  </a:cubicBezTo>
                  <a:cubicBezTo>
                    <a:pt x="64" y="55"/>
                    <a:pt x="64" y="55"/>
                    <a:pt x="64" y="55"/>
                  </a:cubicBezTo>
                  <a:cubicBezTo>
                    <a:pt x="63" y="55"/>
                    <a:pt x="63" y="55"/>
                    <a:pt x="63" y="55"/>
                  </a:cubicBezTo>
                  <a:cubicBezTo>
                    <a:pt x="63" y="55"/>
                    <a:pt x="62" y="55"/>
                    <a:pt x="62" y="55"/>
                  </a:cubicBezTo>
                  <a:cubicBezTo>
                    <a:pt x="61" y="55"/>
                    <a:pt x="61" y="55"/>
                    <a:pt x="61" y="55"/>
                  </a:cubicBezTo>
                  <a:close/>
                  <a:moveTo>
                    <a:pt x="62" y="56"/>
                  </a:moveTo>
                  <a:cubicBezTo>
                    <a:pt x="70" y="56"/>
                    <a:pt x="70" y="56"/>
                    <a:pt x="70" y="56"/>
                  </a:cubicBezTo>
                  <a:cubicBezTo>
                    <a:pt x="70" y="58"/>
                    <a:pt x="70" y="58"/>
                    <a:pt x="70" y="58"/>
                  </a:cubicBezTo>
                  <a:cubicBezTo>
                    <a:pt x="62" y="58"/>
                    <a:pt x="62" y="58"/>
                    <a:pt x="62" y="58"/>
                  </a:cubicBezTo>
                  <a:lnTo>
                    <a:pt x="62" y="56"/>
                  </a:lnTo>
                  <a:close/>
                  <a:moveTo>
                    <a:pt x="70" y="55"/>
                  </a:moveTo>
                  <a:cubicBezTo>
                    <a:pt x="69" y="55"/>
                    <a:pt x="69" y="55"/>
                    <a:pt x="69" y="55"/>
                  </a:cubicBezTo>
                  <a:cubicBezTo>
                    <a:pt x="68" y="55"/>
                    <a:pt x="68" y="55"/>
                    <a:pt x="68" y="55"/>
                  </a:cubicBezTo>
                  <a:cubicBezTo>
                    <a:pt x="67" y="55"/>
                    <a:pt x="67" y="55"/>
                    <a:pt x="67" y="55"/>
                  </a:cubicBezTo>
                  <a:cubicBezTo>
                    <a:pt x="67" y="55"/>
                    <a:pt x="67" y="55"/>
                    <a:pt x="66" y="55"/>
                  </a:cubicBezTo>
                  <a:cubicBezTo>
                    <a:pt x="66" y="55"/>
                    <a:pt x="66" y="54"/>
                    <a:pt x="66" y="54"/>
                  </a:cubicBezTo>
                  <a:cubicBezTo>
                    <a:pt x="66" y="54"/>
                    <a:pt x="66" y="54"/>
                    <a:pt x="67" y="54"/>
                  </a:cubicBezTo>
                  <a:cubicBezTo>
                    <a:pt x="67" y="54"/>
                    <a:pt x="67" y="54"/>
                    <a:pt x="67" y="54"/>
                  </a:cubicBezTo>
                  <a:cubicBezTo>
                    <a:pt x="67" y="54"/>
                    <a:pt x="68" y="54"/>
                    <a:pt x="68" y="54"/>
                  </a:cubicBezTo>
                  <a:cubicBezTo>
                    <a:pt x="68" y="54"/>
                    <a:pt x="69" y="54"/>
                    <a:pt x="69" y="54"/>
                  </a:cubicBezTo>
                  <a:cubicBezTo>
                    <a:pt x="69" y="54"/>
                    <a:pt x="70" y="54"/>
                    <a:pt x="70" y="54"/>
                  </a:cubicBezTo>
                  <a:cubicBezTo>
                    <a:pt x="70" y="54"/>
                    <a:pt x="70" y="54"/>
                    <a:pt x="71" y="54"/>
                  </a:cubicBezTo>
                  <a:cubicBezTo>
                    <a:pt x="71" y="54"/>
                    <a:pt x="71" y="54"/>
                    <a:pt x="71" y="54"/>
                  </a:cubicBezTo>
                  <a:cubicBezTo>
                    <a:pt x="71" y="54"/>
                    <a:pt x="71" y="54"/>
                    <a:pt x="71" y="54"/>
                  </a:cubicBezTo>
                  <a:cubicBezTo>
                    <a:pt x="71" y="55"/>
                    <a:pt x="71" y="55"/>
                    <a:pt x="71" y="55"/>
                  </a:cubicBezTo>
                  <a:cubicBezTo>
                    <a:pt x="71" y="55"/>
                    <a:pt x="71" y="55"/>
                    <a:pt x="71" y="55"/>
                  </a:cubicBezTo>
                  <a:cubicBezTo>
                    <a:pt x="70" y="55"/>
                    <a:pt x="70" y="55"/>
                    <a:pt x="70" y="55"/>
                  </a:cubicBezTo>
                  <a:close/>
                  <a:moveTo>
                    <a:pt x="71" y="56"/>
                  </a:moveTo>
                  <a:cubicBezTo>
                    <a:pt x="79" y="56"/>
                    <a:pt x="79" y="56"/>
                    <a:pt x="79" y="56"/>
                  </a:cubicBezTo>
                  <a:cubicBezTo>
                    <a:pt x="79" y="58"/>
                    <a:pt x="79" y="58"/>
                    <a:pt x="79" y="58"/>
                  </a:cubicBezTo>
                  <a:cubicBezTo>
                    <a:pt x="71" y="58"/>
                    <a:pt x="71" y="58"/>
                    <a:pt x="71" y="58"/>
                  </a:cubicBezTo>
                  <a:lnTo>
                    <a:pt x="71" y="56"/>
                  </a:lnTo>
                  <a:close/>
                  <a:moveTo>
                    <a:pt x="73" y="54"/>
                  </a:moveTo>
                  <a:cubicBezTo>
                    <a:pt x="73" y="54"/>
                    <a:pt x="73" y="54"/>
                    <a:pt x="73" y="54"/>
                  </a:cubicBezTo>
                  <a:cubicBezTo>
                    <a:pt x="74" y="54"/>
                    <a:pt x="74" y="54"/>
                    <a:pt x="74" y="54"/>
                  </a:cubicBezTo>
                  <a:cubicBezTo>
                    <a:pt x="74" y="54"/>
                    <a:pt x="74" y="54"/>
                    <a:pt x="75" y="54"/>
                  </a:cubicBezTo>
                  <a:cubicBezTo>
                    <a:pt x="75" y="54"/>
                    <a:pt x="75" y="54"/>
                    <a:pt x="76" y="54"/>
                  </a:cubicBezTo>
                  <a:cubicBezTo>
                    <a:pt x="76" y="54"/>
                    <a:pt x="76" y="54"/>
                    <a:pt x="77" y="54"/>
                  </a:cubicBezTo>
                  <a:cubicBezTo>
                    <a:pt x="77" y="54"/>
                    <a:pt x="77" y="54"/>
                    <a:pt x="77" y="54"/>
                  </a:cubicBezTo>
                  <a:cubicBezTo>
                    <a:pt x="78" y="54"/>
                    <a:pt x="78" y="54"/>
                    <a:pt x="78" y="54"/>
                  </a:cubicBezTo>
                  <a:cubicBezTo>
                    <a:pt x="78" y="54"/>
                    <a:pt x="78" y="54"/>
                    <a:pt x="78" y="54"/>
                  </a:cubicBezTo>
                  <a:cubicBezTo>
                    <a:pt x="78" y="55"/>
                    <a:pt x="78" y="55"/>
                    <a:pt x="78" y="55"/>
                  </a:cubicBezTo>
                  <a:cubicBezTo>
                    <a:pt x="78" y="55"/>
                    <a:pt x="78" y="55"/>
                    <a:pt x="78" y="55"/>
                  </a:cubicBezTo>
                  <a:cubicBezTo>
                    <a:pt x="77" y="55"/>
                    <a:pt x="77" y="55"/>
                    <a:pt x="77" y="55"/>
                  </a:cubicBezTo>
                  <a:cubicBezTo>
                    <a:pt x="76" y="55"/>
                    <a:pt x="76" y="55"/>
                    <a:pt x="76" y="55"/>
                  </a:cubicBezTo>
                  <a:cubicBezTo>
                    <a:pt x="75" y="55"/>
                    <a:pt x="75" y="55"/>
                    <a:pt x="75" y="55"/>
                  </a:cubicBezTo>
                  <a:cubicBezTo>
                    <a:pt x="74" y="55"/>
                    <a:pt x="74" y="55"/>
                    <a:pt x="74" y="55"/>
                  </a:cubicBezTo>
                  <a:cubicBezTo>
                    <a:pt x="74" y="55"/>
                    <a:pt x="73" y="55"/>
                    <a:pt x="73" y="55"/>
                  </a:cubicBezTo>
                  <a:cubicBezTo>
                    <a:pt x="73" y="55"/>
                    <a:pt x="73" y="55"/>
                    <a:pt x="73" y="54"/>
                  </a:cubicBezTo>
                  <a:close/>
                  <a:moveTo>
                    <a:pt x="43" y="57"/>
                  </a:moveTo>
                  <a:cubicBezTo>
                    <a:pt x="44" y="55"/>
                    <a:pt x="44" y="55"/>
                    <a:pt x="44" y="55"/>
                  </a:cubicBezTo>
                  <a:cubicBezTo>
                    <a:pt x="52" y="56"/>
                    <a:pt x="52" y="56"/>
                    <a:pt x="52" y="56"/>
                  </a:cubicBezTo>
                  <a:cubicBezTo>
                    <a:pt x="51" y="58"/>
                    <a:pt x="51" y="58"/>
                    <a:pt x="51" y="58"/>
                  </a:cubicBezTo>
                  <a:lnTo>
                    <a:pt x="43" y="57"/>
                  </a:lnTo>
                  <a:close/>
                  <a:moveTo>
                    <a:pt x="44" y="58"/>
                  </a:moveTo>
                  <a:cubicBezTo>
                    <a:pt x="42" y="60"/>
                    <a:pt x="42" y="60"/>
                    <a:pt x="42" y="60"/>
                  </a:cubicBezTo>
                  <a:cubicBezTo>
                    <a:pt x="34" y="60"/>
                    <a:pt x="34" y="60"/>
                    <a:pt x="34" y="60"/>
                  </a:cubicBezTo>
                  <a:cubicBezTo>
                    <a:pt x="36" y="58"/>
                    <a:pt x="36" y="58"/>
                    <a:pt x="36" y="58"/>
                  </a:cubicBezTo>
                  <a:lnTo>
                    <a:pt x="44" y="58"/>
                  </a:lnTo>
                  <a:close/>
                  <a:moveTo>
                    <a:pt x="43" y="55"/>
                  </a:moveTo>
                  <a:cubicBezTo>
                    <a:pt x="43" y="55"/>
                    <a:pt x="42" y="55"/>
                    <a:pt x="42" y="55"/>
                  </a:cubicBezTo>
                  <a:cubicBezTo>
                    <a:pt x="42" y="55"/>
                    <a:pt x="41" y="55"/>
                    <a:pt x="41" y="55"/>
                  </a:cubicBezTo>
                  <a:cubicBezTo>
                    <a:pt x="41" y="55"/>
                    <a:pt x="40" y="55"/>
                    <a:pt x="40" y="55"/>
                  </a:cubicBezTo>
                  <a:cubicBezTo>
                    <a:pt x="40" y="55"/>
                    <a:pt x="39" y="55"/>
                    <a:pt x="39" y="55"/>
                  </a:cubicBezTo>
                  <a:cubicBezTo>
                    <a:pt x="39" y="55"/>
                    <a:pt x="39" y="55"/>
                    <a:pt x="39" y="54"/>
                  </a:cubicBezTo>
                  <a:cubicBezTo>
                    <a:pt x="39" y="54"/>
                    <a:pt x="39" y="54"/>
                    <a:pt x="39" y="54"/>
                  </a:cubicBezTo>
                  <a:cubicBezTo>
                    <a:pt x="39" y="54"/>
                    <a:pt x="39" y="54"/>
                    <a:pt x="39" y="54"/>
                  </a:cubicBezTo>
                  <a:cubicBezTo>
                    <a:pt x="39" y="54"/>
                    <a:pt x="40" y="54"/>
                    <a:pt x="40" y="54"/>
                  </a:cubicBezTo>
                  <a:cubicBezTo>
                    <a:pt x="40" y="54"/>
                    <a:pt x="41" y="54"/>
                    <a:pt x="41" y="54"/>
                  </a:cubicBezTo>
                  <a:cubicBezTo>
                    <a:pt x="41" y="54"/>
                    <a:pt x="42" y="54"/>
                    <a:pt x="42" y="54"/>
                  </a:cubicBezTo>
                  <a:cubicBezTo>
                    <a:pt x="42" y="54"/>
                    <a:pt x="43" y="54"/>
                    <a:pt x="43" y="54"/>
                  </a:cubicBezTo>
                  <a:cubicBezTo>
                    <a:pt x="43" y="54"/>
                    <a:pt x="43" y="54"/>
                    <a:pt x="44" y="54"/>
                  </a:cubicBezTo>
                  <a:cubicBezTo>
                    <a:pt x="44" y="54"/>
                    <a:pt x="44" y="54"/>
                    <a:pt x="44" y="54"/>
                  </a:cubicBezTo>
                  <a:cubicBezTo>
                    <a:pt x="44" y="54"/>
                    <a:pt x="44" y="54"/>
                    <a:pt x="44" y="54"/>
                  </a:cubicBezTo>
                  <a:cubicBezTo>
                    <a:pt x="44" y="54"/>
                    <a:pt x="44" y="54"/>
                    <a:pt x="44" y="55"/>
                  </a:cubicBezTo>
                  <a:cubicBezTo>
                    <a:pt x="43" y="55"/>
                    <a:pt x="43" y="55"/>
                    <a:pt x="43" y="55"/>
                  </a:cubicBezTo>
                  <a:close/>
                  <a:moveTo>
                    <a:pt x="46" y="54"/>
                  </a:moveTo>
                  <a:cubicBezTo>
                    <a:pt x="46" y="54"/>
                    <a:pt x="46" y="54"/>
                    <a:pt x="46" y="54"/>
                  </a:cubicBezTo>
                  <a:cubicBezTo>
                    <a:pt x="46" y="54"/>
                    <a:pt x="47" y="54"/>
                    <a:pt x="47" y="54"/>
                  </a:cubicBezTo>
                  <a:cubicBezTo>
                    <a:pt x="47" y="54"/>
                    <a:pt x="47" y="54"/>
                    <a:pt x="48" y="54"/>
                  </a:cubicBezTo>
                  <a:cubicBezTo>
                    <a:pt x="48" y="54"/>
                    <a:pt x="48" y="54"/>
                    <a:pt x="49" y="54"/>
                  </a:cubicBezTo>
                  <a:cubicBezTo>
                    <a:pt x="49" y="54"/>
                    <a:pt x="49" y="54"/>
                    <a:pt x="50" y="54"/>
                  </a:cubicBezTo>
                  <a:cubicBezTo>
                    <a:pt x="50" y="54"/>
                    <a:pt x="50" y="54"/>
                    <a:pt x="50" y="54"/>
                  </a:cubicBezTo>
                  <a:cubicBezTo>
                    <a:pt x="51" y="54"/>
                    <a:pt x="51" y="54"/>
                    <a:pt x="51" y="54"/>
                  </a:cubicBezTo>
                  <a:cubicBezTo>
                    <a:pt x="51" y="54"/>
                    <a:pt x="51" y="54"/>
                    <a:pt x="51" y="54"/>
                  </a:cubicBezTo>
                  <a:cubicBezTo>
                    <a:pt x="51" y="54"/>
                    <a:pt x="51" y="54"/>
                    <a:pt x="51" y="55"/>
                  </a:cubicBezTo>
                  <a:cubicBezTo>
                    <a:pt x="50" y="55"/>
                    <a:pt x="50" y="55"/>
                    <a:pt x="50" y="55"/>
                  </a:cubicBezTo>
                  <a:cubicBezTo>
                    <a:pt x="50" y="55"/>
                    <a:pt x="49" y="55"/>
                    <a:pt x="49" y="55"/>
                  </a:cubicBezTo>
                  <a:cubicBezTo>
                    <a:pt x="49" y="55"/>
                    <a:pt x="48" y="55"/>
                    <a:pt x="48" y="55"/>
                  </a:cubicBezTo>
                  <a:cubicBezTo>
                    <a:pt x="48" y="55"/>
                    <a:pt x="47" y="55"/>
                    <a:pt x="47" y="55"/>
                  </a:cubicBezTo>
                  <a:cubicBezTo>
                    <a:pt x="47" y="55"/>
                    <a:pt x="46" y="55"/>
                    <a:pt x="46" y="55"/>
                  </a:cubicBezTo>
                  <a:cubicBezTo>
                    <a:pt x="46" y="55"/>
                    <a:pt x="46" y="55"/>
                    <a:pt x="46" y="55"/>
                  </a:cubicBezTo>
                  <a:cubicBezTo>
                    <a:pt x="46" y="54"/>
                    <a:pt x="46" y="54"/>
                    <a:pt x="46" y="54"/>
                  </a:cubicBezTo>
                  <a:close/>
                  <a:moveTo>
                    <a:pt x="32" y="54"/>
                  </a:moveTo>
                  <a:cubicBezTo>
                    <a:pt x="32" y="54"/>
                    <a:pt x="32" y="54"/>
                    <a:pt x="32" y="54"/>
                  </a:cubicBezTo>
                  <a:cubicBezTo>
                    <a:pt x="33" y="54"/>
                    <a:pt x="33" y="54"/>
                    <a:pt x="33" y="54"/>
                  </a:cubicBezTo>
                  <a:cubicBezTo>
                    <a:pt x="33" y="54"/>
                    <a:pt x="34" y="54"/>
                    <a:pt x="34" y="54"/>
                  </a:cubicBezTo>
                  <a:cubicBezTo>
                    <a:pt x="34" y="54"/>
                    <a:pt x="35" y="54"/>
                    <a:pt x="35" y="54"/>
                  </a:cubicBezTo>
                  <a:cubicBezTo>
                    <a:pt x="35" y="54"/>
                    <a:pt x="36" y="54"/>
                    <a:pt x="36" y="54"/>
                  </a:cubicBezTo>
                  <a:cubicBezTo>
                    <a:pt x="36" y="54"/>
                    <a:pt x="37" y="54"/>
                    <a:pt x="37" y="54"/>
                  </a:cubicBezTo>
                  <a:cubicBezTo>
                    <a:pt x="37" y="54"/>
                    <a:pt x="37" y="54"/>
                    <a:pt x="37" y="54"/>
                  </a:cubicBezTo>
                  <a:cubicBezTo>
                    <a:pt x="37" y="54"/>
                    <a:pt x="37" y="54"/>
                    <a:pt x="37" y="54"/>
                  </a:cubicBezTo>
                  <a:cubicBezTo>
                    <a:pt x="37" y="54"/>
                    <a:pt x="37" y="54"/>
                    <a:pt x="37" y="54"/>
                  </a:cubicBezTo>
                  <a:cubicBezTo>
                    <a:pt x="37" y="55"/>
                    <a:pt x="36" y="55"/>
                    <a:pt x="36" y="55"/>
                  </a:cubicBezTo>
                  <a:cubicBezTo>
                    <a:pt x="36" y="55"/>
                    <a:pt x="35" y="55"/>
                    <a:pt x="35" y="55"/>
                  </a:cubicBezTo>
                  <a:cubicBezTo>
                    <a:pt x="35" y="55"/>
                    <a:pt x="34" y="55"/>
                    <a:pt x="34" y="55"/>
                  </a:cubicBezTo>
                  <a:cubicBezTo>
                    <a:pt x="34" y="55"/>
                    <a:pt x="33" y="55"/>
                    <a:pt x="33" y="55"/>
                  </a:cubicBezTo>
                  <a:cubicBezTo>
                    <a:pt x="33" y="55"/>
                    <a:pt x="33" y="55"/>
                    <a:pt x="32" y="55"/>
                  </a:cubicBezTo>
                  <a:cubicBezTo>
                    <a:pt x="32" y="55"/>
                    <a:pt x="32" y="55"/>
                    <a:pt x="32" y="54"/>
                  </a:cubicBezTo>
                  <a:cubicBezTo>
                    <a:pt x="32" y="54"/>
                    <a:pt x="32" y="54"/>
                    <a:pt x="32" y="54"/>
                  </a:cubicBezTo>
                  <a:close/>
                  <a:moveTo>
                    <a:pt x="35" y="55"/>
                  </a:moveTo>
                  <a:cubicBezTo>
                    <a:pt x="43" y="55"/>
                    <a:pt x="43" y="55"/>
                    <a:pt x="43" y="55"/>
                  </a:cubicBezTo>
                  <a:cubicBezTo>
                    <a:pt x="42" y="57"/>
                    <a:pt x="42" y="57"/>
                    <a:pt x="42" y="57"/>
                  </a:cubicBezTo>
                  <a:cubicBezTo>
                    <a:pt x="34" y="57"/>
                    <a:pt x="34" y="57"/>
                    <a:pt x="34" y="57"/>
                  </a:cubicBezTo>
                  <a:lnTo>
                    <a:pt x="35" y="55"/>
                  </a:lnTo>
                  <a:close/>
                  <a:moveTo>
                    <a:pt x="34" y="58"/>
                  </a:moveTo>
                  <a:cubicBezTo>
                    <a:pt x="33" y="60"/>
                    <a:pt x="33" y="60"/>
                    <a:pt x="33" y="60"/>
                  </a:cubicBezTo>
                  <a:cubicBezTo>
                    <a:pt x="24" y="60"/>
                    <a:pt x="24" y="60"/>
                    <a:pt x="24" y="60"/>
                  </a:cubicBezTo>
                  <a:cubicBezTo>
                    <a:pt x="26" y="58"/>
                    <a:pt x="26" y="58"/>
                    <a:pt x="26" y="58"/>
                  </a:cubicBezTo>
                  <a:lnTo>
                    <a:pt x="34" y="58"/>
                  </a:lnTo>
                  <a:close/>
                  <a:moveTo>
                    <a:pt x="37" y="61"/>
                  </a:moveTo>
                  <a:cubicBezTo>
                    <a:pt x="36" y="64"/>
                    <a:pt x="36" y="64"/>
                    <a:pt x="36" y="64"/>
                  </a:cubicBezTo>
                  <a:cubicBezTo>
                    <a:pt x="27" y="64"/>
                    <a:pt x="27" y="64"/>
                    <a:pt x="27" y="64"/>
                  </a:cubicBezTo>
                  <a:cubicBezTo>
                    <a:pt x="29" y="61"/>
                    <a:pt x="29" y="61"/>
                    <a:pt x="29" y="61"/>
                  </a:cubicBezTo>
                  <a:lnTo>
                    <a:pt x="37" y="61"/>
                  </a:lnTo>
                  <a:close/>
                  <a:moveTo>
                    <a:pt x="39" y="61"/>
                  </a:moveTo>
                  <a:cubicBezTo>
                    <a:pt x="47" y="61"/>
                    <a:pt x="47" y="61"/>
                    <a:pt x="47" y="61"/>
                  </a:cubicBezTo>
                  <a:cubicBezTo>
                    <a:pt x="46" y="64"/>
                    <a:pt x="46" y="64"/>
                    <a:pt x="46" y="64"/>
                  </a:cubicBezTo>
                  <a:cubicBezTo>
                    <a:pt x="37" y="64"/>
                    <a:pt x="37" y="64"/>
                    <a:pt x="37" y="64"/>
                  </a:cubicBezTo>
                  <a:lnTo>
                    <a:pt x="39" y="61"/>
                  </a:lnTo>
                  <a:close/>
                  <a:moveTo>
                    <a:pt x="44" y="60"/>
                  </a:moveTo>
                  <a:cubicBezTo>
                    <a:pt x="45" y="58"/>
                    <a:pt x="45" y="58"/>
                    <a:pt x="45" y="58"/>
                  </a:cubicBezTo>
                  <a:cubicBezTo>
                    <a:pt x="53" y="58"/>
                    <a:pt x="53" y="58"/>
                    <a:pt x="53" y="58"/>
                  </a:cubicBezTo>
                  <a:cubicBezTo>
                    <a:pt x="52" y="60"/>
                    <a:pt x="52" y="60"/>
                    <a:pt x="52" y="60"/>
                  </a:cubicBezTo>
                  <a:lnTo>
                    <a:pt x="44" y="60"/>
                  </a:lnTo>
                  <a:close/>
                  <a:moveTo>
                    <a:pt x="48" y="61"/>
                  </a:moveTo>
                  <a:cubicBezTo>
                    <a:pt x="57" y="61"/>
                    <a:pt x="57" y="61"/>
                    <a:pt x="57" y="61"/>
                  </a:cubicBezTo>
                  <a:cubicBezTo>
                    <a:pt x="56" y="64"/>
                    <a:pt x="56" y="64"/>
                    <a:pt x="56" y="64"/>
                  </a:cubicBezTo>
                  <a:cubicBezTo>
                    <a:pt x="47" y="64"/>
                    <a:pt x="47" y="64"/>
                    <a:pt x="47" y="64"/>
                  </a:cubicBezTo>
                  <a:lnTo>
                    <a:pt x="48" y="61"/>
                  </a:lnTo>
                  <a:close/>
                  <a:moveTo>
                    <a:pt x="54" y="60"/>
                  </a:moveTo>
                  <a:cubicBezTo>
                    <a:pt x="54" y="58"/>
                    <a:pt x="54" y="58"/>
                    <a:pt x="54" y="58"/>
                  </a:cubicBezTo>
                  <a:cubicBezTo>
                    <a:pt x="63" y="58"/>
                    <a:pt x="63" y="58"/>
                    <a:pt x="63" y="58"/>
                  </a:cubicBezTo>
                  <a:cubicBezTo>
                    <a:pt x="62" y="60"/>
                    <a:pt x="62" y="60"/>
                    <a:pt x="62" y="60"/>
                  </a:cubicBezTo>
                  <a:lnTo>
                    <a:pt x="54" y="60"/>
                  </a:lnTo>
                  <a:close/>
                  <a:moveTo>
                    <a:pt x="58" y="61"/>
                  </a:moveTo>
                  <a:cubicBezTo>
                    <a:pt x="67" y="61"/>
                    <a:pt x="67" y="61"/>
                    <a:pt x="67" y="61"/>
                  </a:cubicBezTo>
                  <a:cubicBezTo>
                    <a:pt x="67" y="64"/>
                    <a:pt x="67" y="64"/>
                    <a:pt x="67" y="64"/>
                  </a:cubicBezTo>
                  <a:cubicBezTo>
                    <a:pt x="58" y="64"/>
                    <a:pt x="58" y="64"/>
                    <a:pt x="58" y="64"/>
                  </a:cubicBezTo>
                  <a:lnTo>
                    <a:pt x="58" y="61"/>
                  </a:lnTo>
                  <a:close/>
                  <a:moveTo>
                    <a:pt x="63" y="60"/>
                  </a:moveTo>
                  <a:cubicBezTo>
                    <a:pt x="64" y="58"/>
                    <a:pt x="64" y="58"/>
                    <a:pt x="64" y="58"/>
                  </a:cubicBezTo>
                  <a:cubicBezTo>
                    <a:pt x="72" y="58"/>
                    <a:pt x="72" y="58"/>
                    <a:pt x="72" y="58"/>
                  </a:cubicBezTo>
                  <a:cubicBezTo>
                    <a:pt x="72" y="61"/>
                    <a:pt x="72" y="61"/>
                    <a:pt x="72" y="61"/>
                  </a:cubicBezTo>
                  <a:lnTo>
                    <a:pt x="63" y="60"/>
                  </a:lnTo>
                  <a:close/>
                  <a:moveTo>
                    <a:pt x="68" y="61"/>
                  </a:moveTo>
                  <a:cubicBezTo>
                    <a:pt x="77" y="61"/>
                    <a:pt x="77" y="61"/>
                    <a:pt x="77" y="61"/>
                  </a:cubicBezTo>
                  <a:cubicBezTo>
                    <a:pt x="77" y="64"/>
                    <a:pt x="77" y="64"/>
                    <a:pt x="77" y="64"/>
                  </a:cubicBezTo>
                  <a:cubicBezTo>
                    <a:pt x="68" y="64"/>
                    <a:pt x="68" y="64"/>
                    <a:pt x="68" y="64"/>
                  </a:cubicBezTo>
                  <a:lnTo>
                    <a:pt x="68" y="61"/>
                  </a:lnTo>
                  <a:close/>
                  <a:moveTo>
                    <a:pt x="73" y="61"/>
                  </a:moveTo>
                  <a:cubicBezTo>
                    <a:pt x="73" y="58"/>
                    <a:pt x="73" y="58"/>
                    <a:pt x="73" y="58"/>
                  </a:cubicBezTo>
                  <a:cubicBezTo>
                    <a:pt x="82" y="58"/>
                    <a:pt x="82" y="58"/>
                    <a:pt x="82" y="58"/>
                  </a:cubicBezTo>
                  <a:cubicBezTo>
                    <a:pt x="82" y="61"/>
                    <a:pt x="82" y="61"/>
                    <a:pt x="82" y="61"/>
                  </a:cubicBezTo>
                  <a:lnTo>
                    <a:pt x="73" y="61"/>
                  </a:lnTo>
                  <a:close/>
                  <a:moveTo>
                    <a:pt x="87" y="61"/>
                  </a:moveTo>
                  <a:cubicBezTo>
                    <a:pt x="87" y="64"/>
                    <a:pt x="87" y="64"/>
                    <a:pt x="87" y="64"/>
                  </a:cubicBezTo>
                  <a:cubicBezTo>
                    <a:pt x="78" y="64"/>
                    <a:pt x="78" y="64"/>
                    <a:pt x="78" y="64"/>
                  </a:cubicBezTo>
                  <a:cubicBezTo>
                    <a:pt x="78" y="61"/>
                    <a:pt x="78" y="61"/>
                    <a:pt x="78" y="61"/>
                  </a:cubicBezTo>
                  <a:lnTo>
                    <a:pt x="87" y="61"/>
                  </a:lnTo>
                  <a:close/>
                  <a:moveTo>
                    <a:pt x="83" y="61"/>
                  </a:moveTo>
                  <a:cubicBezTo>
                    <a:pt x="83" y="58"/>
                    <a:pt x="83" y="58"/>
                    <a:pt x="83" y="58"/>
                  </a:cubicBezTo>
                  <a:cubicBezTo>
                    <a:pt x="91" y="58"/>
                    <a:pt x="91" y="58"/>
                    <a:pt x="91" y="58"/>
                  </a:cubicBezTo>
                  <a:cubicBezTo>
                    <a:pt x="92" y="61"/>
                    <a:pt x="92" y="61"/>
                    <a:pt x="92" y="61"/>
                  </a:cubicBezTo>
                  <a:lnTo>
                    <a:pt x="83" y="61"/>
                  </a:lnTo>
                  <a:close/>
                  <a:moveTo>
                    <a:pt x="97" y="61"/>
                  </a:moveTo>
                  <a:cubicBezTo>
                    <a:pt x="98" y="64"/>
                    <a:pt x="98" y="64"/>
                    <a:pt x="98" y="64"/>
                  </a:cubicBezTo>
                  <a:cubicBezTo>
                    <a:pt x="89" y="64"/>
                    <a:pt x="89" y="64"/>
                    <a:pt x="89" y="64"/>
                  </a:cubicBezTo>
                  <a:cubicBezTo>
                    <a:pt x="88" y="61"/>
                    <a:pt x="88" y="61"/>
                    <a:pt x="88" y="61"/>
                  </a:cubicBezTo>
                  <a:lnTo>
                    <a:pt x="97" y="61"/>
                  </a:lnTo>
                  <a:close/>
                  <a:moveTo>
                    <a:pt x="93" y="61"/>
                  </a:moveTo>
                  <a:cubicBezTo>
                    <a:pt x="92" y="58"/>
                    <a:pt x="92" y="58"/>
                    <a:pt x="92" y="58"/>
                  </a:cubicBezTo>
                  <a:cubicBezTo>
                    <a:pt x="101" y="58"/>
                    <a:pt x="101" y="58"/>
                    <a:pt x="101" y="58"/>
                  </a:cubicBezTo>
                  <a:cubicBezTo>
                    <a:pt x="102" y="61"/>
                    <a:pt x="102" y="61"/>
                    <a:pt x="102" y="61"/>
                  </a:cubicBezTo>
                  <a:lnTo>
                    <a:pt x="93" y="61"/>
                  </a:lnTo>
                  <a:close/>
                  <a:moveTo>
                    <a:pt x="107" y="61"/>
                  </a:moveTo>
                  <a:cubicBezTo>
                    <a:pt x="108" y="64"/>
                    <a:pt x="108" y="64"/>
                    <a:pt x="108" y="64"/>
                  </a:cubicBezTo>
                  <a:cubicBezTo>
                    <a:pt x="99" y="64"/>
                    <a:pt x="99" y="64"/>
                    <a:pt x="99" y="64"/>
                  </a:cubicBezTo>
                  <a:cubicBezTo>
                    <a:pt x="98" y="61"/>
                    <a:pt x="98" y="61"/>
                    <a:pt x="98" y="61"/>
                  </a:cubicBezTo>
                  <a:lnTo>
                    <a:pt x="107" y="61"/>
                  </a:lnTo>
                  <a:close/>
                  <a:moveTo>
                    <a:pt x="103" y="61"/>
                  </a:moveTo>
                  <a:cubicBezTo>
                    <a:pt x="102" y="58"/>
                    <a:pt x="102" y="58"/>
                    <a:pt x="102" y="58"/>
                  </a:cubicBezTo>
                  <a:cubicBezTo>
                    <a:pt x="110" y="58"/>
                    <a:pt x="110" y="58"/>
                    <a:pt x="110" y="58"/>
                  </a:cubicBezTo>
                  <a:cubicBezTo>
                    <a:pt x="111" y="61"/>
                    <a:pt x="111" y="61"/>
                    <a:pt x="111" y="61"/>
                  </a:cubicBezTo>
                  <a:lnTo>
                    <a:pt x="103" y="61"/>
                  </a:lnTo>
                  <a:close/>
                  <a:moveTo>
                    <a:pt x="117" y="61"/>
                  </a:moveTo>
                  <a:cubicBezTo>
                    <a:pt x="118" y="64"/>
                    <a:pt x="118" y="64"/>
                    <a:pt x="118" y="64"/>
                  </a:cubicBezTo>
                  <a:cubicBezTo>
                    <a:pt x="109" y="64"/>
                    <a:pt x="109" y="64"/>
                    <a:pt x="109" y="64"/>
                  </a:cubicBezTo>
                  <a:cubicBezTo>
                    <a:pt x="108" y="61"/>
                    <a:pt x="108" y="61"/>
                    <a:pt x="108" y="61"/>
                  </a:cubicBezTo>
                  <a:lnTo>
                    <a:pt x="117" y="61"/>
                  </a:lnTo>
                  <a:close/>
                  <a:moveTo>
                    <a:pt x="122" y="56"/>
                  </a:moveTo>
                  <a:cubicBezTo>
                    <a:pt x="124" y="58"/>
                    <a:pt x="124" y="58"/>
                    <a:pt x="124" y="58"/>
                  </a:cubicBezTo>
                  <a:cubicBezTo>
                    <a:pt x="118" y="58"/>
                    <a:pt x="118" y="58"/>
                    <a:pt x="118" y="58"/>
                  </a:cubicBezTo>
                  <a:cubicBezTo>
                    <a:pt x="116" y="56"/>
                    <a:pt x="116" y="56"/>
                    <a:pt x="116" y="56"/>
                  </a:cubicBezTo>
                  <a:lnTo>
                    <a:pt x="122" y="56"/>
                  </a:lnTo>
                  <a:close/>
                  <a:moveTo>
                    <a:pt x="30" y="8"/>
                  </a:moveTo>
                  <a:cubicBezTo>
                    <a:pt x="30" y="6"/>
                    <a:pt x="32" y="4"/>
                    <a:pt x="34" y="4"/>
                  </a:cubicBezTo>
                  <a:cubicBezTo>
                    <a:pt x="114" y="5"/>
                    <a:pt x="114" y="5"/>
                    <a:pt x="114" y="5"/>
                  </a:cubicBezTo>
                  <a:cubicBezTo>
                    <a:pt x="116" y="5"/>
                    <a:pt x="117" y="6"/>
                    <a:pt x="117" y="8"/>
                  </a:cubicBezTo>
                  <a:cubicBezTo>
                    <a:pt x="117" y="41"/>
                    <a:pt x="117" y="41"/>
                    <a:pt x="117" y="41"/>
                  </a:cubicBezTo>
                  <a:cubicBezTo>
                    <a:pt x="117" y="43"/>
                    <a:pt x="115" y="44"/>
                    <a:pt x="113" y="44"/>
                  </a:cubicBezTo>
                  <a:cubicBezTo>
                    <a:pt x="34" y="44"/>
                    <a:pt x="34" y="44"/>
                    <a:pt x="34" y="44"/>
                  </a:cubicBezTo>
                  <a:cubicBezTo>
                    <a:pt x="32" y="44"/>
                    <a:pt x="30" y="42"/>
                    <a:pt x="30" y="40"/>
                  </a:cubicBezTo>
                  <a:lnTo>
                    <a:pt x="30" y="8"/>
                  </a:lnTo>
                  <a:close/>
                  <a:moveTo>
                    <a:pt x="25" y="54"/>
                  </a:moveTo>
                  <a:cubicBezTo>
                    <a:pt x="25" y="54"/>
                    <a:pt x="25" y="54"/>
                    <a:pt x="26" y="54"/>
                  </a:cubicBezTo>
                  <a:cubicBezTo>
                    <a:pt x="26" y="54"/>
                    <a:pt x="26" y="54"/>
                    <a:pt x="26" y="54"/>
                  </a:cubicBezTo>
                  <a:cubicBezTo>
                    <a:pt x="27" y="54"/>
                    <a:pt x="27" y="54"/>
                    <a:pt x="27" y="54"/>
                  </a:cubicBezTo>
                  <a:cubicBezTo>
                    <a:pt x="28" y="54"/>
                    <a:pt x="28" y="54"/>
                    <a:pt x="28" y="54"/>
                  </a:cubicBezTo>
                  <a:cubicBezTo>
                    <a:pt x="29" y="54"/>
                    <a:pt x="29" y="54"/>
                    <a:pt x="29" y="54"/>
                  </a:cubicBezTo>
                  <a:cubicBezTo>
                    <a:pt x="30" y="54"/>
                    <a:pt x="30" y="54"/>
                    <a:pt x="30" y="54"/>
                  </a:cubicBezTo>
                  <a:cubicBezTo>
                    <a:pt x="30" y="54"/>
                    <a:pt x="30" y="54"/>
                    <a:pt x="30" y="54"/>
                  </a:cubicBezTo>
                  <a:cubicBezTo>
                    <a:pt x="30" y="54"/>
                    <a:pt x="30" y="54"/>
                    <a:pt x="30" y="54"/>
                  </a:cubicBezTo>
                  <a:cubicBezTo>
                    <a:pt x="30" y="54"/>
                    <a:pt x="30" y="54"/>
                    <a:pt x="30" y="54"/>
                  </a:cubicBezTo>
                  <a:cubicBezTo>
                    <a:pt x="30" y="55"/>
                    <a:pt x="29" y="55"/>
                    <a:pt x="29" y="55"/>
                  </a:cubicBezTo>
                  <a:cubicBezTo>
                    <a:pt x="29" y="55"/>
                    <a:pt x="28" y="55"/>
                    <a:pt x="28" y="55"/>
                  </a:cubicBezTo>
                  <a:cubicBezTo>
                    <a:pt x="28" y="55"/>
                    <a:pt x="27" y="55"/>
                    <a:pt x="27" y="55"/>
                  </a:cubicBezTo>
                  <a:cubicBezTo>
                    <a:pt x="27" y="55"/>
                    <a:pt x="26" y="55"/>
                    <a:pt x="26" y="55"/>
                  </a:cubicBezTo>
                  <a:cubicBezTo>
                    <a:pt x="26" y="55"/>
                    <a:pt x="26" y="55"/>
                    <a:pt x="25" y="55"/>
                  </a:cubicBezTo>
                  <a:cubicBezTo>
                    <a:pt x="25" y="55"/>
                    <a:pt x="25" y="54"/>
                    <a:pt x="25" y="54"/>
                  </a:cubicBezTo>
                  <a:cubicBezTo>
                    <a:pt x="25" y="54"/>
                    <a:pt x="25" y="54"/>
                    <a:pt x="25" y="54"/>
                  </a:cubicBezTo>
                  <a:close/>
                  <a:moveTo>
                    <a:pt x="24" y="55"/>
                  </a:moveTo>
                  <a:cubicBezTo>
                    <a:pt x="34" y="55"/>
                    <a:pt x="34" y="55"/>
                    <a:pt x="34" y="55"/>
                  </a:cubicBezTo>
                  <a:cubicBezTo>
                    <a:pt x="32" y="57"/>
                    <a:pt x="32" y="57"/>
                    <a:pt x="32" y="57"/>
                  </a:cubicBezTo>
                  <a:cubicBezTo>
                    <a:pt x="22" y="57"/>
                    <a:pt x="22" y="57"/>
                    <a:pt x="22" y="57"/>
                  </a:cubicBezTo>
                  <a:lnTo>
                    <a:pt x="24" y="55"/>
                  </a:lnTo>
                  <a:close/>
                  <a:moveTo>
                    <a:pt x="21" y="58"/>
                  </a:moveTo>
                  <a:cubicBezTo>
                    <a:pt x="25" y="58"/>
                    <a:pt x="25" y="58"/>
                    <a:pt x="25" y="58"/>
                  </a:cubicBezTo>
                  <a:cubicBezTo>
                    <a:pt x="23" y="60"/>
                    <a:pt x="23" y="60"/>
                    <a:pt x="23" y="60"/>
                  </a:cubicBezTo>
                  <a:cubicBezTo>
                    <a:pt x="19" y="60"/>
                    <a:pt x="19" y="60"/>
                    <a:pt x="19" y="60"/>
                  </a:cubicBezTo>
                  <a:lnTo>
                    <a:pt x="21" y="58"/>
                  </a:lnTo>
                  <a:close/>
                  <a:moveTo>
                    <a:pt x="19" y="61"/>
                  </a:moveTo>
                  <a:cubicBezTo>
                    <a:pt x="27" y="61"/>
                    <a:pt x="27" y="61"/>
                    <a:pt x="27" y="61"/>
                  </a:cubicBezTo>
                  <a:cubicBezTo>
                    <a:pt x="25" y="64"/>
                    <a:pt x="25" y="64"/>
                    <a:pt x="25" y="64"/>
                  </a:cubicBezTo>
                  <a:cubicBezTo>
                    <a:pt x="16" y="64"/>
                    <a:pt x="16" y="64"/>
                    <a:pt x="16" y="64"/>
                  </a:cubicBezTo>
                  <a:lnTo>
                    <a:pt x="19" y="61"/>
                  </a:lnTo>
                  <a:close/>
                  <a:moveTo>
                    <a:pt x="37" y="68"/>
                  </a:moveTo>
                  <a:cubicBezTo>
                    <a:pt x="14" y="67"/>
                    <a:pt x="14" y="67"/>
                    <a:pt x="14" y="67"/>
                  </a:cubicBezTo>
                  <a:cubicBezTo>
                    <a:pt x="16" y="64"/>
                    <a:pt x="16" y="64"/>
                    <a:pt x="16" y="64"/>
                  </a:cubicBezTo>
                  <a:cubicBezTo>
                    <a:pt x="38" y="64"/>
                    <a:pt x="38" y="64"/>
                    <a:pt x="38" y="64"/>
                  </a:cubicBezTo>
                  <a:lnTo>
                    <a:pt x="37" y="68"/>
                  </a:lnTo>
                  <a:close/>
                  <a:moveTo>
                    <a:pt x="55" y="80"/>
                  </a:moveTo>
                  <a:cubicBezTo>
                    <a:pt x="56" y="77"/>
                    <a:pt x="56" y="77"/>
                    <a:pt x="56" y="77"/>
                  </a:cubicBezTo>
                  <a:cubicBezTo>
                    <a:pt x="56" y="77"/>
                    <a:pt x="56" y="77"/>
                    <a:pt x="56" y="77"/>
                  </a:cubicBezTo>
                  <a:cubicBezTo>
                    <a:pt x="57" y="72"/>
                    <a:pt x="57" y="72"/>
                    <a:pt x="57" y="72"/>
                  </a:cubicBezTo>
                  <a:cubicBezTo>
                    <a:pt x="58" y="72"/>
                    <a:pt x="58" y="72"/>
                    <a:pt x="58" y="72"/>
                  </a:cubicBezTo>
                  <a:cubicBezTo>
                    <a:pt x="58" y="70"/>
                    <a:pt x="58" y="70"/>
                    <a:pt x="58" y="70"/>
                  </a:cubicBezTo>
                  <a:cubicBezTo>
                    <a:pt x="86" y="71"/>
                    <a:pt x="86" y="71"/>
                    <a:pt x="86" y="71"/>
                  </a:cubicBezTo>
                  <a:cubicBezTo>
                    <a:pt x="87" y="72"/>
                    <a:pt x="87" y="72"/>
                    <a:pt x="87" y="72"/>
                  </a:cubicBezTo>
                  <a:cubicBezTo>
                    <a:pt x="87" y="72"/>
                    <a:pt x="87" y="72"/>
                    <a:pt x="87" y="72"/>
                  </a:cubicBezTo>
                  <a:cubicBezTo>
                    <a:pt x="87" y="77"/>
                    <a:pt x="87" y="77"/>
                    <a:pt x="87" y="77"/>
                  </a:cubicBezTo>
                  <a:cubicBezTo>
                    <a:pt x="87" y="77"/>
                    <a:pt x="87" y="78"/>
                    <a:pt x="87" y="78"/>
                  </a:cubicBezTo>
                  <a:cubicBezTo>
                    <a:pt x="88" y="80"/>
                    <a:pt x="88" y="80"/>
                    <a:pt x="88" y="80"/>
                  </a:cubicBezTo>
                  <a:lnTo>
                    <a:pt x="55" y="80"/>
                  </a:lnTo>
                  <a:close/>
                  <a:moveTo>
                    <a:pt x="39" y="68"/>
                  </a:moveTo>
                  <a:cubicBezTo>
                    <a:pt x="40" y="64"/>
                    <a:pt x="40" y="64"/>
                    <a:pt x="40" y="64"/>
                  </a:cubicBezTo>
                  <a:cubicBezTo>
                    <a:pt x="94" y="65"/>
                    <a:pt x="94" y="65"/>
                    <a:pt x="94" y="65"/>
                  </a:cubicBezTo>
                  <a:cubicBezTo>
                    <a:pt x="94" y="68"/>
                    <a:pt x="94" y="68"/>
                    <a:pt x="94" y="68"/>
                  </a:cubicBezTo>
                  <a:lnTo>
                    <a:pt x="39" y="68"/>
                  </a:lnTo>
                  <a:close/>
                  <a:moveTo>
                    <a:pt x="96" y="68"/>
                  </a:moveTo>
                  <a:cubicBezTo>
                    <a:pt x="96" y="65"/>
                    <a:pt x="96" y="65"/>
                    <a:pt x="96" y="65"/>
                  </a:cubicBezTo>
                  <a:cubicBezTo>
                    <a:pt x="106" y="65"/>
                    <a:pt x="106" y="65"/>
                    <a:pt x="106" y="65"/>
                  </a:cubicBezTo>
                  <a:cubicBezTo>
                    <a:pt x="107" y="68"/>
                    <a:pt x="107" y="68"/>
                    <a:pt x="107" y="68"/>
                  </a:cubicBezTo>
                  <a:lnTo>
                    <a:pt x="96" y="68"/>
                  </a:lnTo>
                  <a:close/>
                  <a:moveTo>
                    <a:pt x="108" y="68"/>
                  </a:moveTo>
                  <a:cubicBezTo>
                    <a:pt x="107" y="65"/>
                    <a:pt x="107" y="65"/>
                    <a:pt x="107" y="65"/>
                  </a:cubicBezTo>
                  <a:cubicBezTo>
                    <a:pt x="129" y="65"/>
                    <a:pt x="129" y="65"/>
                    <a:pt x="129" y="65"/>
                  </a:cubicBezTo>
                  <a:cubicBezTo>
                    <a:pt x="131" y="68"/>
                    <a:pt x="131" y="68"/>
                    <a:pt x="131" y="68"/>
                  </a:cubicBezTo>
                  <a:lnTo>
                    <a:pt x="108" y="68"/>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nvGrpSpPr>
            <p:cNvPr id="19" name="Group 188"/>
            <p:cNvGrpSpPr/>
            <p:nvPr/>
          </p:nvGrpSpPr>
          <p:grpSpPr>
            <a:xfrm>
              <a:off x="3740661" y="2354445"/>
              <a:ext cx="148396" cy="178077"/>
              <a:chOff x="3697288" y="2559050"/>
              <a:chExt cx="158750" cy="190500"/>
            </a:xfrm>
          </p:grpSpPr>
          <p:sp>
            <p:nvSpPr>
              <p:cNvPr id="55" name="Rectangle 189"/>
              <p:cNvSpPr>
                <a:spLocks/>
              </p:cNvSpPr>
              <p:nvPr/>
            </p:nvSpPr>
            <p:spPr bwMode="auto">
              <a:xfrm>
                <a:off x="3697288" y="2622550"/>
                <a:ext cx="28575" cy="12700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6" name="Rectangle 190"/>
              <p:cNvSpPr>
                <a:spLocks/>
              </p:cNvSpPr>
              <p:nvPr/>
            </p:nvSpPr>
            <p:spPr bwMode="auto">
              <a:xfrm>
                <a:off x="3738563" y="2559050"/>
                <a:ext cx="31750" cy="19050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7" name="Rectangle 191"/>
              <p:cNvSpPr>
                <a:spLocks/>
              </p:cNvSpPr>
              <p:nvPr/>
            </p:nvSpPr>
            <p:spPr bwMode="auto">
              <a:xfrm>
                <a:off x="3783013" y="2660650"/>
                <a:ext cx="30163" cy="8890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8" name="Rectangle 192"/>
              <p:cNvSpPr>
                <a:spLocks/>
              </p:cNvSpPr>
              <p:nvPr/>
            </p:nvSpPr>
            <p:spPr bwMode="auto">
              <a:xfrm>
                <a:off x="3827463" y="2616200"/>
                <a:ext cx="28575" cy="133350"/>
              </a:xfrm>
              <a:prstGeom prst="rect">
                <a:avLst/>
              </a:prstGeom>
              <a:solidFill>
                <a:srgbClr val="FFFFFF"/>
              </a:solidFill>
              <a:ln w="9525">
                <a:noFill/>
                <a:miter lim="800000"/>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nvGrpSpPr>
            <p:cNvPr id="20" name="Group 193"/>
            <p:cNvGrpSpPr/>
            <p:nvPr/>
          </p:nvGrpSpPr>
          <p:grpSpPr>
            <a:xfrm>
              <a:off x="4086462" y="1909263"/>
              <a:ext cx="152850" cy="149882"/>
              <a:chOff x="4057650" y="2082800"/>
              <a:chExt cx="163513" cy="160338"/>
            </a:xfrm>
          </p:grpSpPr>
          <p:sp>
            <p:nvSpPr>
              <p:cNvPr id="53" name="Freeform: Shape 194"/>
              <p:cNvSpPr>
                <a:spLocks/>
              </p:cNvSpPr>
              <p:nvPr/>
            </p:nvSpPr>
            <p:spPr bwMode="auto">
              <a:xfrm>
                <a:off x="4057650" y="2089150"/>
                <a:ext cx="155575" cy="153988"/>
              </a:xfrm>
              <a:custGeom>
                <a:avLst/>
                <a:gdLst/>
                <a:ahLst/>
                <a:cxnLst>
                  <a:cxn ang="0">
                    <a:pos x="49" y="51"/>
                  </a:cxn>
                  <a:cxn ang="0">
                    <a:pos x="66" y="3"/>
                  </a:cxn>
                  <a:cxn ang="0">
                    <a:pos x="50" y="0"/>
                  </a:cxn>
                  <a:cxn ang="0">
                    <a:pos x="0" y="50"/>
                  </a:cxn>
                  <a:cxn ang="0">
                    <a:pos x="50" y="99"/>
                  </a:cxn>
                  <a:cxn ang="0">
                    <a:pos x="99" y="50"/>
                  </a:cxn>
                  <a:cxn ang="0">
                    <a:pos x="96" y="32"/>
                  </a:cxn>
                  <a:cxn ang="0">
                    <a:pos x="49" y="51"/>
                  </a:cxn>
                </a:cxnLst>
                <a:rect l="0" t="0" r="r" b="b"/>
                <a:pathLst>
                  <a:path w="99" h="99">
                    <a:moveTo>
                      <a:pt x="49" y="51"/>
                    </a:moveTo>
                    <a:cubicBezTo>
                      <a:pt x="66" y="3"/>
                      <a:pt x="66" y="3"/>
                      <a:pt x="66" y="3"/>
                    </a:cubicBezTo>
                    <a:cubicBezTo>
                      <a:pt x="61" y="1"/>
                      <a:pt x="55" y="0"/>
                      <a:pt x="50" y="0"/>
                    </a:cubicBezTo>
                    <a:cubicBezTo>
                      <a:pt x="22" y="0"/>
                      <a:pt x="0" y="22"/>
                      <a:pt x="0" y="50"/>
                    </a:cubicBezTo>
                    <a:cubicBezTo>
                      <a:pt x="0" y="77"/>
                      <a:pt x="22" y="99"/>
                      <a:pt x="50" y="99"/>
                    </a:cubicBezTo>
                    <a:cubicBezTo>
                      <a:pt x="77" y="99"/>
                      <a:pt x="99" y="77"/>
                      <a:pt x="99" y="50"/>
                    </a:cubicBezTo>
                    <a:cubicBezTo>
                      <a:pt x="99" y="44"/>
                      <a:pt x="98" y="38"/>
                      <a:pt x="96" y="32"/>
                    </a:cubicBezTo>
                    <a:lnTo>
                      <a:pt x="49" y="51"/>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54" name="Freeform: Shape 195"/>
              <p:cNvSpPr>
                <a:spLocks/>
              </p:cNvSpPr>
              <p:nvPr/>
            </p:nvSpPr>
            <p:spPr bwMode="auto">
              <a:xfrm>
                <a:off x="4148138" y="2082800"/>
                <a:ext cx="73025" cy="71438"/>
              </a:xfrm>
              <a:custGeom>
                <a:avLst/>
                <a:gdLst/>
                <a:ahLst/>
                <a:cxnLst>
                  <a:cxn ang="0">
                    <a:pos x="16" y="0"/>
                  </a:cxn>
                  <a:cxn ang="0">
                    <a:pos x="46" y="27"/>
                  </a:cxn>
                  <a:cxn ang="0">
                    <a:pos x="0" y="45"/>
                  </a:cxn>
                  <a:cxn ang="0">
                    <a:pos x="16" y="0"/>
                  </a:cxn>
                </a:cxnLst>
                <a:rect l="0" t="0" r="r" b="b"/>
                <a:pathLst>
                  <a:path w="46" h="45">
                    <a:moveTo>
                      <a:pt x="16" y="0"/>
                    </a:moveTo>
                    <a:lnTo>
                      <a:pt x="46" y="27"/>
                    </a:lnTo>
                    <a:lnTo>
                      <a:pt x="0" y="45"/>
                    </a:lnTo>
                    <a:lnTo>
                      <a:pt x="16" y="0"/>
                    </a:lnTo>
                    <a:close/>
                  </a:path>
                </a:pathLst>
              </a:custGeom>
              <a:solidFill>
                <a:srgbClr val="FFFFFF"/>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grpSp>
      <p:sp>
        <p:nvSpPr>
          <p:cNvPr id="21" name="Freeform: Shape 196"/>
          <p:cNvSpPr>
            <a:spLocks/>
          </p:cNvSpPr>
          <p:nvPr/>
        </p:nvSpPr>
        <p:spPr bwMode="auto">
          <a:xfrm>
            <a:off x="651821" y="1077286"/>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1"/>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2" name="Freeform: Shape 198"/>
          <p:cNvSpPr>
            <a:spLocks/>
          </p:cNvSpPr>
          <p:nvPr/>
        </p:nvSpPr>
        <p:spPr bwMode="auto">
          <a:xfrm>
            <a:off x="651821" y="2025524"/>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2"/>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3" name="Freeform: Shape 200"/>
          <p:cNvSpPr>
            <a:spLocks/>
          </p:cNvSpPr>
          <p:nvPr/>
        </p:nvSpPr>
        <p:spPr bwMode="auto">
          <a:xfrm>
            <a:off x="651821" y="2970069"/>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4" name="Freeform: Shape 202"/>
          <p:cNvSpPr>
            <a:spLocks/>
          </p:cNvSpPr>
          <p:nvPr/>
        </p:nvSpPr>
        <p:spPr bwMode="auto">
          <a:xfrm>
            <a:off x="651821" y="3914613"/>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4"/>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5" name="Freeform: Shape 204"/>
          <p:cNvSpPr>
            <a:spLocks/>
          </p:cNvSpPr>
          <p:nvPr/>
        </p:nvSpPr>
        <p:spPr bwMode="auto">
          <a:xfrm>
            <a:off x="8242144" y="1080979"/>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5"/>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6" name="Freeform: Shape 206"/>
          <p:cNvSpPr>
            <a:spLocks/>
          </p:cNvSpPr>
          <p:nvPr/>
        </p:nvSpPr>
        <p:spPr bwMode="auto">
          <a:xfrm>
            <a:off x="8242144" y="2025524"/>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6"/>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7" name="Freeform: Shape 208"/>
          <p:cNvSpPr>
            <a:spLocks/>
          </p:cNvSpPr>
          <p:nvPr/>
        </p:nvSpPr>
        <p:spPr bwMode="auto">
          <a:xfrm>
            <a:off x="8242144" y="2970069"/>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3"/>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sp>
        <p:nvSpPr>
          <p:cNvPr id="28" name="Freeform: Shape 210"/>
          <p:cNvSpPr>
            <a:spLocks/>
          </p:cNvSpPr>
          <p:nvPr/>
        </p:nvSpPr>
        <p:spPr bwMode="auto">
          <a:xfrm>
            <a:off x="8242144" y="3914613"/>
            <a:ext cx="250036" cy="252036"/>
          </a:xfrm>
          <a:custGeom>
            <a:avLst/>
            <a:gdLst/>
            <a:ahLst/>
            <a:cxnLst>
              <a:cxn ang="0">
                <a:pos x="58" y="47"/>
              </a:cxn>
              <a:cxn ang="0">
                <a:pos x="47" y="58"/>
              </a:cxn>
              <a:cxn ang="0">
                <a:pos x="11" y="58"/>
              </a:cxn>
              <a:cxn ang="0">
                <a:pos x="0" y="47"/>
              </a:cxn>
              <a:cxn ang="0">
                <a:pos x="0" y="10"/>
              </a:cxn>
              <a:cxn ang="0">
                <a:pos x="11" y="0"/>
              </a:cxn>
              <a:cxn ang="0">
                <a:pos x="47" y="0"/>
              </a:cxn>
              <a:cxn ang="0">
                <a:pos x="58" y="10"/>
              </a:cxn>
              <a:cxn ang="0">
                <a:pos x="58" y="47"/>
              </a:cxn>
              <a:cxn ang="0">
                <a:pos x="49" y="21"/>
              </a:cxn>
              <a:cxn ang="0">
                <a:pos x="49" y="17"/>
              </a:cxn>
              <a:cxn ang="0">
                <a:pos x="45" y="13"/>
              </a:cxn>
              <a:cxn ang="0">
                <a:pos x="42" y="13"/>
              </a:cxn>
              <a:cxn ang="0">
                <a:pos x="24" y="31"/>
              </a:cxn>
              <a:cxn ang="0">
                <a:pos x="16" y="23"/>
              </a:cxn>
              <a:cxn ang="0">
                <a:pos x="13" y="23"/>
              </a:cxn>
              <a:cxn ang="0">
                <a:pos x="9" y="27"/>
              </a:cxn>
              <a:cxn ang="0">
                <a:pos x="9" y="30"/>
              </a:cxn>
              <a:cxn ang="0">
                <a:pos x="22" y="44"/>
              </a:cxn>
              <a:cxn ang="0">
                <a:pos x="26" y="44"/>
              </a:cxn>
              <a:cxn ang="0">
                <a:pos x="49" y="21"/>
              </a:cxn>
            </a:cxnLst>
            <a:rect l="0" t="0" r="r" b="b"/>
            <a:pathLst>
              <a:path w="58" h="58">
                <a:moveTo>
                  <a:pt x="58" y="47"/>
                </a:moveTo>
                <a:cubicBezTo>
                  <a:pt x="58" y="53"/>
                  <a:pt x="53" y="58"/>
                  <a:pt x="47" y="58"/>
                </a:cubicBezTo>
                <a:cubicBezTo>
                  <a:pt x="11" y="58"/>
                  <a:pt x="11" y="58"/>
                  <a:pt x="11" y="58"/>
                </a:cubicBezTo>
                <a:cubicBezTo>
                  <a:pt x="5" y="58"/>
                  <a:pt x="0" y="53"/>
                  <a:pt x="0" y="47"/>
                </a:cubicBezTo>
                <a:cubicBezTo>
                  <a:pt x="0" y="10"/>
                  <a:pt x="0" y="10"/>
                  <a:pt x="0" y="10"/>
                </a:cubicBezTo>
                <a:cubicBezTo>
                  <a:pt x="0" y="4"/>
                  <a:pt x="5" y="0"/>
                  <a:pt x="11" y="0"/>
                </a:cubicBezTo>
                <a:cubicBezTo>
                  <a:pt x="47" y="0"/>
                  <a:pt x="47" y="0"/>
                  <a:pt x="47" y="0"/>
                </a:cubicBezTo>
                <a:cubicBezTo>
                  <a:pt x="53" y="0"/>
                  <a:pt x="58" y="4"/>
                  <a:pt x="58" y="10"/>
                </a:cubicBezTo>
                <a:lnTo>
                  <a:pt x="58" y="47"/>
                </a:lnTo>
                <a:close/>
                <a:moveTo>
                  <a:pt x="49" y="21"/>
                </a:moveTo>
                <a:cubicBezTo>
                  <a:pt x="50" y="20"/>
                  <a:pt x="50" y="18"/>
                  <a:pt x="49" y="17"/>
                </a:cubicBezTo>
                <a:cubicBezTo>
                  <a:pt x="45" y="13"/>
                  <a:pt x="45" y="13"/>
                  <a:pt x="45" y="13"/>
                </a:cubicBezTo>
                <a:cubicBezTo>
                  <a:pt x="44" y="12"/>
                  <a:pt x="43" y="12"/>
                  <a:pt x="42" y="13"/>
                </a:cubicBezTo>
                <a:cubicBezTo>
                  <a:pt x="24" y="31"/>
                  <a:pt x="24" y="31"/>
                  <a:pt x="24" y="31"/>
                </a:cubicBezTo>
                <a:cubicBezTo>
                  <a:pt x="16" y="23"/>
                  <a:pt x="16" y="23"/>
                  <a:pt x="16" y="23"/>
                </a:cubicBezTo>
                <a:cubicBezTo>
                  <a:pt x="15" y="22"/>
                  <a:pt x="14" y="22"/>
                  <a:pt x="13" y="23"/>
                </a:cubicBezTo>
                <a:cubicBezTo>
                  <a:pt x="9" y="27"/>
                  <a:pt x="9" y="27"/>
                  <a:pt x="9" y="27"/>
                </a:cubicBezTo>
                <a:cubicBezTo>
                  <a:pt x="8" y="28"/>
                  <a:pt x="8" y="29"/>
                  <a:pt x="9" y="30"/>
                </a:cubicBezTo>
                <a:cubicBezTo>
                  <a:pt x="22" y="44"/>
                  <a:pt x="22" y="44"/>
                  <a:pt x="22" y="44"/>
                </a:cubicBezTo>
                <a:cubicBezTo>
                  <a:pt x="23" y="45"/>
                  <a:pt x="25" y="45"/>
                  <a:pt x="26" y="44"/>
                </a:cubicBezTo>
                <a:lnTo>
                  <a:pt x="49" y="21"/>
                </a:lnTo>
                <a:close/>
              </a:path>
            </a:pathLst>
          </a:custGeom>
          <a:solidFill>
            <a:schemeClr val="accent4"/>
          </a:solidFill>
          <a:ln w="9525">
            <a:noFill/>
            <a:round/>
            <a:headEnd/>
            <a:tailEnd/>
          </a:ln>
        </p:spPr>
        <p:txBody>
          <a:bodyPr anchor="ctr"/>
          <a:lstStyle/>
          <a:p>
            <a:pPr algn="ctr"/>
            <a:endParaRPr>
              <a:latin typeface="微软雅黑" panose="020B0503020204020204" pitchFamily="34" charset="-122"/>
              <a:ea typeface="微软雅黑" panose="020B0503020204020204" pitchFamily="34" charset="-122"/>
            </a:endParaRPr>
          </a:p>
        </p:txBody>
      </p:sp>
      <p:grpSp>
        <p:nvGrpSpPr>
          <p:cNvPr id="29" name="Group 52"/>
          <p:cNvGrpSpPr/>
          <p:nvPr/>
        </p:nvGrpSpPr>
        <p:grpSpPr>
          <a:xfrm>
            <a:off x="901857" y="1077286"/>
            <a:ext cx="2184893" cy="642478"/>
            <a:chOff x="1415480" y="1651350"/>
            <a:chExt cx="2913191" cy="856637"/>
          </a:xfrm>
        </p:grpSpPr>
        <p:sp>
          <p:nvSpPr>
            <p:cNvPr id="51" name="TextBox 53"/>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400" dirty="0">
                  <a:solidFill>
                    <a:schemeClr val="accent1">
                      <a:lumMod val="100000"/>
                    </a:schemeClr>
                  </a:solidFill>
                  <a:effectLst/>
                  <a:latin typeface="微软雅黑" panose="020B0503020204020204" pitchFamily="34" charset="-122"/>
                  <a:ea typeface="微软雅黑" panose="020B0503020204020204" pitchFamily="34" charset="-122"/>
                </a:rPr>
                <a:t>标题文本预设</a:t>
              </a:r>
            </a:p>
          </p:txBody>
        </p:sp>
        <p:sp>
          <p:nvSpPr>
            <p:cNvPr id="52" name="TextBox 54"/>
            <p:cNvSpPr txBox="1">
              <a:spLocks/>
            </p:cNvSpPr>
            <p:nvPr/>
          </p:nvSpPr>
          <p:spPr bwMode="auto">
            <a:xfrm>
              <a:off x="1415480" y="1951808"/>
              <a:ext cx="2913191" cy="556179"/>
            </a:xfrm>
            <a:prstGeom prst="rect">
              <a:avLst/>
            </a:prstGeom>
            <a:noFill/>
            <a:extLst/>
          </p:spPr>
          <p:txBody>
            <a:bodyPr wrap="square" lIns="360000" tIns="0" rIns="0" bIns="0" anchor="ctr" anchorCtr="0">
              <a:normAutofit fontScale="92500"/>
            </a:bodyPr>
            <a:lstStyle/>
            <a:p>
              <a:pPr algn="l"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0" name="Group 55"/>
          <p:cNvGrpSpPr/>
          <p:nvPr/>
        </p:nvGrpSpPr>
        <p:grpSpPr>
          <a:xfrm>
            <a:off x="6084168" y="1077286"/>
            <a:ext cx="2157977" cy="649603"/>
            <a:chOff x="215928" y="1227225"/>
            <a:chExt cx="2877302" cy="866137"/>
          </a:xfrm>
          <a:noFill/>
        </p:grpSpPr>
        <p:sp>
          <p:nvSpPr>
            <p:cNvPr id="49" name="TextBox 56"/>
            <p:cNvSpPr txBox="1">
              <a:spLocks/>
            </p:cNvSpPr>
            <p:nvPr/>
          </p:nvSpPr>
          <p:spPr bwMode="auto">
            <a:xfrm>
              <a:off x="315821" y="1227225"/>
              <a:ext cx="2777409" cy="309958"/>
            </a:xfrm>
            <a:prstGeom prst="rect">
              <a:avLst/>
            </a:prstGeom>
            <a:grpFill/>
            <a:ln>
              <a:noFill/>
            </a:ln>
            <a:extLst/>
          </p:spPr>
          <p:txBody>
            <a:bodyPr wrap="none" lIns="0" tIns="0" rIns="432000" bIns="0" anchor="ctr" anchorCtr="0">
              <a:normAutofit/>
            </a:bodyPr>
            <a:lstStyle/>
            <a:p>
              <a:pPr algn="r" latinLnBrk="0"/>
              <a:r>
                <a:rPr lang="zh-CN" altLang="en-US" sz="1400" dirty="0">
                  <a:solidFill>
                    <a:schemeClr val="accent5">
                      <a:lumMod val="100000"/>
                    </a:schemeClr>
                  </a:solidFill>
                  <a:effectLst/>
                  <a:latin typeface="微软雅黑" panose="020B0503020204020204" pitchFamily="34" charset="-122"/>
                  <a:ea typeface="微软雅黑" panose="020B0503020204020204" pitchFamily="34" charset="-122"/>
                </a:rPr>
                <a:t>标题文本预设</a:t>
              </a:r>
            </a:p>
          </p:txBody>
        </p:sp>
        <p:sp>
          <p:nvSpPr>
            <p:cNvPr id="50" name="TextBox 57"/>
            <p:cNvSpPr txBox="1">
              <a:spLocks/>
            </p:cNvSpPr>
            <p:nvPr/>
          </p:nvSpPr>
          <p:spPr bwMode="auto">
            <a:xfrm>
              <a:off x="215928" y="1537184"/>
              <a:ext cx="2876437" cy="556178"/>
            </a:xfrm>
            <a:prstGeom prst="rect">
              <a:avLst/>
            </a:prstGeom>
            <a:grpFill/>
            <a:ln>
              <a:noFill/>
            </a:ln>
            <a:extLst/>
          </p:spPr>
          <p:txBody>
            <a:bodyPr wrap="square" lIns="0" tIns="0" rIns="432000" bIns="0" anchor="ctr" anchorCtr="0">
              <a:normAutofit fontScale="92500"/>
            </a:bodyPr>
            <a:lstStyle/>
            <a:p>
              <a:pPr algn="r"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1" name="Group 58"/>
          <p:cNvGrpSpPr/>
          <p:nvPr/>
        </p:nvGrpSpPr>
        <p:grpSpPr>
          <a:xfrm>
            <a:off x="901857" y="2021831"/>
            <a:ext cx="2184893" cy="642478"/>
            <a:chOff x="1415480" y="1651350"/>
            <a:chExt cx="2913191" cy="856637"/>
          </a:xfrm>
        </p:grpSpPr>
        <p:sp>
          <p:nvSpPr>
            <p:cNvPr id="47" name="TextBox 59"/>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400">
                  <a:solidFill>
                    <a:schemeClr val="accent2">
                      <a:lumMod val="100000"/>
                    </a:schemeClr>
                  </a:solidFill>
                  <a:effectLst/>
                  <a:latin typeface="微软雅黑" panose="020B0503020204020204" pitchFamily="34" charset="-122"/>
                  <a:ea typeface="微软雅黑" panose="020B0503020204020204" pitchFamily="34" charset="-122"/>
                </a:rPr>
                <a:t>标题文本预设</a:t>
              </a:r>
            </a:p>
          </p:txBody>
        </p:sp>
        <p:sp>
          <p:nvSpPr>
            <p:cNvPr id="48" name="TextBox 60"/>
            <p:cNvSpPr txBox="1">
              <a:spLocks/>
            </p:cNvSpPr>
            <p:nvPr/>
          </p:nvSpPr>
          <p:spPr bwMode="auto">
            <a:xfrm>
              <a:off x="1415480" y="1951808"/>
              <a:ext cx="2913191" cy="556179"/>
            </a:xfrm>
            <a:prstGeom prst="rect">
              <a:avLst/>
            </a:prstGeom>
            <a:noFill/>
            <a:extLst/>
          </p:spPr>
          <p:txBody>
            <a:bodyPr wrap="square" lIns="360000" tIns="0" rIns="0" bIns="0" anchor="ctr" anchorCtr="0">
              <a:normAutofit fontScale="92500"/>
            </a:bodyPr>
            <a:lstStyle/>
            <a:p>
              <a:pPr algn="l"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2" name="Group 61"/>
          <p:cNvGrpSpPr/>
          <p:nvPr/>
        </p:nvGrpSpPr>
        <p:grpSpPr>
          <a:xfrm>
            <a:off x="901857" y="2976852"/>
            <a:ext cx="2184893" cy="642478"/>
            <a:chOff x="1415480" y="1651350"/>
            <a:chExt cx="2913191" cy="856637"/>
          </a:xfrm>
        </p:grpSpPr>
        <p:sp>
          <p:nvSpPr>
            <p:cNvPr id="45" name="TextBox 62"/>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400">
                  <a:solidFill>
                    <a:schemeClr val="accent3">
                      <a:lumMod val="100000"/>
                    </a:schemeClr>
                  </a:solidFill>
                  <a:effectLst/>
                  <a:latin typeface="微软雅黑" panose="020B0503020204020204" pitchFamily="34" charset="-122"/>
                  <a:ea typeface="微软雅黑" panose="020B0503020204020204" pitchFamily="34" charset="-122"/>
                </a:rPr>
                <a:t>标题文本预设</a:t>
              </a:r>
            </a:p>
          </p:txBody>
        </p:sp>
        <p:sp>
          <p:nvSpPr>
            <p:cNvPr id="46" name="TextBox 63"/>
            <p:cNvSpPr txBox="1">
              <a:spLocks/>
            </p:cNvSpPr>
            <p:nvPr/>
          </p:nvSpPr>
          <p:spPr bwMode="auto">
            <a:xfrm>
              <a:off x="1415480" y="1951808"/>
              <a:ext cx="2913191" cy="556179"/>
            </a:xfrm>
            <a:prstGeom prst="rect">
              <a:avLst/>
            </a:prstGeom>
            <a:noFill/>
            <a:extLst/>
          </p:spPr>
          <p:txBody>
            <a:bodyPr wrap="square" lIns="360000" tIns="0" rIns="0" bIns="0" anchor="ctr" anchorCtr="0">
              <a:normAutofit fontScale="92500"/>
            </a:bodyPr>
            <a:lstStyle/>
            <a:p>
              <a:pPr algn="l"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3" name="Group 64"/>
          <p:cNvGrpSpPr/>
          <p:nvPr/>
        </p:nvGrpSpPr>
        <p:grpSpPr>
          <a:xfrm>
            <a:off x="901857" y="3913223"/>
            <a:ext cx="2184893" cy="642478"/>
            <a:chOff x="1415480" y="1651350"/>
            <a:chExt cx="2913191" cy="856637"/>
          </a:xfrm>
        </p:grpSpPr>
        <p:sp>
          <p:nvSpPr>
            <p:cNvPr id="43" name="TextBox 65"/>
            <p:cNvSpPr txBox="1">
              <a:spLocks/>
            </p:cNvSpPr>
            <p:nvPr/>
          </p:nvSpPr>
          <p:spPr bwMode="auto">
            <a:xfrm>
              <a:off x="1415480" y="1651350"/>
              <a:ext cx="2913191" cy="309958"/>
            </a:xfrm>
            <a:prstGeom prst="rect">
              <a:avLst/>
            </a:prstGeom>
            <a:noFill/>
            <a:extLst/>
          </p:spPr>
          <p:txBody>
            <a:bodyPr wrap="none" lIns="360000" tIns="0" rIns="0" bIns="0" anchor="ctr" anchorCtr="0">
              <a:normAutofit/>
            </a:bodyPr>
            <a:lstStyle/>
            <a:p>
              <a:pPr algn="l" latinLnBrk="0"/>
              <a:r>
                <a:rPr lang="zh-CN" altLang="en-US" sz="1400" dirty="0">
                  <a:solidFill>
                    <a:schemeClr val="accent4">
                      <a:lumMod val="100000"/>
                    </a:schemeClr>
                  </a:solidFill>
                  <a:effectLst/>
                  <a:latin typeface="微软雅黑" panose="020B0503020204020204" pitchFamily="34" charset="-122"/>
                  <a:ea typeface="微软雅黑" panose="020B0503020204020204" pitchFamily="34" charset="-122"/>
                </a:rPr>
                <a:t>标题文本预设</a:t>
              </a:r>
            </a:p>
          </p:txBody>
        </p:sp>
        <p:sp>
          <p:nvSpPr>
            <p:cNvPr id="44" name="TextBox 66"/>
            <p:cNvSpPr txBox="1">
              <a:spLocks/>
            </p:cNvSpPr>
            <p:nvPr/>
          </p:nvSpPr>
          <p:spPr bwMode="auto">
            <a:xfrm>
              <a:off x="1415480" y="1951808"/>
              <a:ext cx="2913191" cy="556179"/>
            </a:xfrm>
            <a:prstGeom prst="rect">
              <a:avLst/>
            </a:prstGeom>
            <a:noFill/>
            <a:extLst/>
          </p:spPr>
          <p:txBody>
            <a:bodyPr wrap="square" lIns="360000" tIns="0" rIns="0" bIns="0" anchor="ctr" anchorCtr="0">
              <a:normAutofit fontScale="92500"/>
            </a:bodyPr>
            <a:lstStyle/>
            <a:p>
              <a:pPr algn="l"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4" name="Group 67"/>
          <p:cNvGrpSpPr/>
          <p:nvPr/>
        </p:nvGrpSpPr>
        <p:grpSpPr>
          <a:xfrm>
            <a:off x="6084168" y="2025524"/>
            <a:ext cx="2157977" cy="649603"/>
            <a:chOff x="215928" y="1227225"/>
            <a:chExt cx="2877302" cy="866137"/>
          </a:xfrm>
        </p:grpSpPr>
        <p:sp>
          <p:nvSpPr>
            <p:cNvPr id="41" name="TextBox 68"/>
            <p:cNvSpPr txBox="1">
              <a:spLocks/>
            </p:cNvSpPr>
            <p:nvPr/>
          </p:nvSpPr>
          <p:spPr bwMode="auto">
            <a:xfrm>
              <a:off x="315821" y="1227225"/>
              <a:ext cx="2777409" cy="309958"/>
            </a:xfrm>
            <a:prstGeom prst="rect">
              <a:avLst/>
            </a:prstGeom>
            <a:noFill/>
            <a:extLst/>
          </p:spPr>
          <p:txBody>
            <a:bodyPr wrap="none" lIns="0" tIns="0" rIns="432000" bIns="0" anchor="ctr" anchorCtr="0">
              <a:normAutofit/>
            </a:bodyPr>
            <a:lstStyle/>
            <a:p>
              <a:pPr algn="r" latinLnBrk="0"/>
              <a:r>
                <a:rPr lang="zh-CN" altLang="en-US" sz="1400" dirty="0">
                  <a:solidFill>
                    <a:schemeClr val="accent6">
                      <a:lumMod val="100000"/>
                    </a:schemeClr>
                  </a:solidFill>
                  <a:effectLst/>
                  <a:latin typeface="微软雅黑" panose="020B0503020204020204" pitchFamily="34" charset="-122"/>
                  <a:ea typeface="微软雅黑" panose="020B0503020204020204" pitchFamily="34" charset="-122"/>
                </a:rPr>
                <a:t>标题文本预设</a:t>
              </a:r>
            </a:p>
          </p:txBody>
        </p:sp>
        <p:sp>
          <p:nvSpPr>
            <p:cNvPr id="42" name="TextBox 69"/>
            <p:cNvSpPr txBox="1">
              <a:spLocks/>
            </p:cNvSpPr>
            <p:nvPr/>
          </p:nvSpPr>
          <p:spPr bwMode="auto">
            <a:xfrm>
              <a:off x="215928" y="1537184"/>
              <a:ext cx="2876437" cy="556178"/>
            </a:xfrm>
            <a:prstGeom prst="rect">
              <a:avLst/>
            </a:prstGeom>
            <a:noFill/>
            <a:extLst/>
          </p:spPr>
          <p:txBody>
            <a:bodyPr wrap="square" lIns="0" tIns="0" rIns="432000" bIns="0" anchor="ctr" anchorCtr="0">
              <a:normAutofit fontScale="92500"/>
            </a:bodyPr>
            <a:lstStyle/>
            <a:p>
              <a:pPr algn="r"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5" name="Group 70"/>
          <p:cNvGrpSpPr/>
          <p:nvPr/>
        </p:nvGrpSpPr>
        <p:grpSpPr>
          <a:xfrm>
            <a:off x="6084168" y="2973762"/>
            <a:ext cx="2157977" cy="649603"/>
            <a:chOff x="215928" y="1227225"/>
            <a:chExt cx="2877302" cy="866137"/>
          </a:xfrm>
        </p:grpSpPr>
        <p:sp>
          <p:nvSpPr>
            <p:cNvPr id="39" name="TextBox 71"/>
            <p:cNvSpPr txBox="1">
              <a:spLocks/>
            </p:cNvSpPr>
            <p:nvPr/>
          </p:nvSpPr>
          <p:spPr bwMode="auto">
            <a:xfrm>
              <a:off x="315821" y="1227225"/>
              <a:ext cx="2777409" cy="309958"/>
            </a:xfrm>
            <a:prstGeom prst="rect">
              <a:avLst/>
            </a:prstGeom>
            <a:noFill/>
            <a:extLst/>
          </p:spPr>
          <p:txBody>
            <a:bodyPr wrap="none" lIns="0" tIns="0" rIns="432000" bIns="0" anchor="ctr" anchorCtr="0">
              <a:normAutofit/>
            </a:bodyPr>
            <a:lstStyle/>
            <a:p>
              <a:pPr algn="r" latinLnBrk="0"/>
              <a:r>
                <a:rPr lang="zh-CN" altLang="en-US" sz="1400">
                  <a:solidFill>
                    <a:schemeClr val="accent3">
                      <a:lumMod val="100000"/>
                    </a:schemeClr>
                  </a:solidFill>
                  <a:effectLst/>
                  <a:latin typeface="微软雅黑" panose="020B0503020204020204" pitchFamily="34" charset="-122"/>
                  <a:ea typeface="微软雅黑" panose="020B0503020204020204" pitchFamily="34" charset="-122"/>
                </a:rPr>
                <a:t>标题文本预设</a:t>
              </a:r>
            </a:p>
          </p:txBody>
        </p:sp>
        <p:sp>
          <p:nvSpPr>
            <p:cNvPr id="40" name="TextBox 72"/>
            <p:cNvSpPr txBox="1">
              <a:spLocks/>
            </p:cNvSpPr>
            <p:nvPr/>
          </p:nvSpPr>
          <p:spPr bwMode="auto">
            <a:xfrm>
              <a:off x="215928" y="1537184"/>
              <a:ext cx="2876437" cy="556178"/>
            </a:xfrm>
            <a:prstGeom prst="rect">
              <a:avLst/>
            </a:prstGeom>
            <a:noFill/>
            <a:extLst/>
          </p:spPr>
          <p:txBody>
            <a:bodyPr wrap="square" lIns="0" tIns="0" rIns="432000" bIns="0" anchor="ctr" anchorCtr="0">
              <a:normAutofit fontScale="92500"/>
            </a:bodyPr>
            <a:lstStyle/>
            <a:p>
              <a:pPr algn="r"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grpSp>
        <p:nvGrpSpPr>
          <p:cNvPr id="36" name="Group 73"/>
          <p:cNvGrpSpPr/>
          <p:nvPr/>
        </p:nvGrpSpPr>
        <p:grpSpPr>
          <a:xfrm>
            <a:off x="6084168" y="3921999"/>
            <a:ext cx="2157977" cy="649603"/>
            <a:chOff x="215928" y="1227225"/>
            <a:chExt cx="2877302" cy="866137"/>
          </a:xfrm>
        </p:grpSpPr>
        <p:sp>
          <p:nvSpPr>
            <p:cNvPr id="37" name="TextBox 74"/>
            <p:cNvSpPr txBox="1">
              <a:spLocks/>
            </p:cNvSpPr>
            <p:nvPr/>
          </p:nvSpPr>
          <p:spPr bwMode="auto">
            <a:xfrm>
              <a:off x="315821" y="1227225"/>
              <a:ext cx="2777409" cy="309958"/>
            </a:xfrm>
            <a:prstGeom prst="rect">
              <a:avLst/>
            </a:prstGeom>
            <a:noFill/>
            <a:extLst/>
          </p:spPr>
          <p:txBody>
            <a:bodyPr wrap="none" lIns="0" tIns="0" rIns="432000" bIns="0" anchor="ctr" anchorCtr="0">
              <a:normAutofit/>
            </a:bodyPr>
            <a:lstStyle/>
            <a:p>
              <a:pPr algn="r" latinLnBrk="0"/>
              <a:r>
                <a:rPr lang="zh-CN" altLang="en-US" sz="1400">
                  <a:solidFill>
                    <a:schemeClr val="accent4">
                      <a:lumMod val="100000"/>
                    </a:schemeClr>
                  </a:solidFill>
                  <a:effectLst/>
                  <a:latin typeface="微软雅黑" panose="020B0503020204020204" pitchFamily="34" charset="-122"/>
                  <a:ea typeface="微软雅黑" panose="020B0503020204020204" pitchFamily="34" charset="-122"/>
                </a:rPr>
                <a:t>标题文本预设</a:t>
              </a:r>
            </a:p>
          </p:txBody>
        </p:sp>
        <p:sp>
          <p:nvSpPr>
            <p:cNvPr id="38" name="TextBox 75"/>
            <p:cNvSpPr txBox="1">
              <a:spLocks/>
            </p:cNvSpPr>
            <p:nvPr/>
          </p:nvSpPr>
          <p:spPr bwMode="auto">
            <a:xfrm>
              <a:off x="215928" y="1537184"/>
              <a:ext cx="2876437" cy="556178"/>
            </a:xfrm>
            <a:prstGeom prst="rect">
              <a:avLst/>
            </a:prstGeom>
            <a:noFill/>
            <a:extLst/>
          </p:spPr>
          <p:txBody>
            <a:bodyPr wrap="square" lIns="0" tIns="0" rIns="432000" bIns="0" anchor="ctr" anchorCtr="0">
              <a:normAutofit fontScale="92500"/>
            </a:bodyPr>
            <a:lstStyle/>
            <a:p>
              <a:pPr algn="r" latinLnBrk="0">
                <a:lnSpc>
                  <a:spcPct val="120000"/>
                </a:lnSpc>
              </a:pPr>
              <a:r>
                <a:rPr lang="zh-CN" altLang="en-US" sz="1000" b="0" dirty="0">
                  <a:solidFill>
                    <a:schemeClr val="tx2"/>
                  </a:solidFill>
                  <a:effectLst/>
                  <a:latin typeface="微软雅黑" panose="020B0503020204020204" pitchFamily="34" charset="-122"/>
                  <a:ea typeface="微软雅黑" panose="020B0503020204020204" pitchFamily="34" charset="-122"/>
                </a:rPr>
                <a:t>此部分内容作为文字排版占位显示 </a:t>
              </a:r>
              <a:br>
                <a:rPr lang="zh-CN" altLang="en-US" sz="1000" b="0" dirty="0">
                  <a:solidFill>
                    <a:schemeClr val="tx2"/>
                  </a:solidFill>
                  <a:effectLst/>
                  <a:latin typeface="微软雅黑" panose="020B0503020204020204" pitchFamily="34" charset="-122"/>
                  <a:ea typeface="微软雅黑" panose="020B0503020204020204" pitchFamily="34" charset="-122"/>
                </a:rPr>
              </a:br>
              <a:r>
                <a:rPr lang="zh-CN" altLang="en-US" sz="1000" b="0" dirty="0">
                  <a:solidFill>
                    <a:schemeClr val="tx2"/>
                  </a:solidFill>
                  <a:effectLst/>
                  <a:latin typeface="微软雅黑" panose="020B0503020204020204" pitchFamily="34" charset="-122"/>
                  <a:ea typeface="微软雅黑" panose="020B0503020204020204" pitchFamily="34" charset="-122"/>
                </a:rPr>
                <a:t>（建议使用主题字体）</a:t>
              </a:r>
            </a:p>
          </p:txBody>
        </p:sp>
      </p:grpSp>
      <p:sp>
        <p:nvSpPr>
          <p:cNvPr id="70"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71" name="文本框 70"/>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72" name="直接连接符 71"/>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43886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Effect transition="in" filter="fade">
                                      <p:cBhvr>
                                        <p:cTn id="16" dur="500"/>
                                        <p:tgtEl>
                                          <p:spTgt spid="21"/>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up)">
                                      <p:cBhvr>
                                        <p:cTn id="20" dur="500"/>
                                        <p:tgtEl>
                                          <p:spTgt spid="2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500" fill="hold"/>
                                        <p:tgtEl>
                                          <p:spTgt spid="25"/>
                                        </p:tgtEl>
                                        <p:attrNameLst>
                                          <p:attrName>ppt_w</p:attrName>
                                        </p:attrNameLst>
                                      </p:cBhvr>
                                      <p:tavLst>
                                        <p:tav tm="0">
                                          <p:val>
                                            <p:fltVal val="0"/>
                                          </p:val>
                                        </p:tav>
                                        <p:tav tm="100000">
                                          <p:val>
                                            <p:strVal val="#ppt_w"/>
                                          </p:val>
                                        </p:tav>
                                      </p:tavLst>
                                    </p:anim>
                                    <p:anim calcmode="lin" valueType="num">
                                      <p:cBhvr>
                                        <p:cTn id="25" dur="500" fill="hold"/>
                                        <p:tgtEl>
                                          <p:spTgt spid="25"/>
                                        </p:tgtEl>
                                        <p:attrNameLst>
                                          <p:attrName>ppt_h</p:attrName>
                                        </p:attrNameLst>
                                      </p:cBhvr>
                                      <p:tavLst>
                                        <p:tav tm="0">
                                          <p:val>
                                            <p:fltVal val="0"/>
                                          </p:val>
                                        </p:tav>
                                        <p:tav tm="100000">
                                          <p:val>
                                            <p:strVal val="#ppt_h"/>
                                          </p:val>
                                        </p:tav>
                                      </p:tavLst>
                                    </p:anim>
                                    <p:animEffect transition="in" filter="fade">
                                      <p:cBhvr>
                                        <p:cTn id="26" dur="500"/>
                                        <p:tgtEl>
                                          <p:spTgt spid="25"/>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up)">
                                      <p:cBhvr>
                                        <p:cTn id="30" dur="500"/>
                                        <p:tgtEl>
                                          <p:spTgt spid="30"/>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up)">
                                      <p:cBhvr>
                                        <p:cTn id="40" dur="500"/>
                                        <p:tgtEl>
                                          <p:spTgt spid="31"/>
                                        </p:tgtEl>
                                      </p:cBhvr>
                                    </p:animEffect>
                                  </p:childTnLst>
                                </p:cTn>
                              </p:par>
                            </p:childTnLst>
                          </p:cTn>
                        </p:par>
                        <p:par>
                          <p:cTn id="41" fill="hold">
                            <p:stCondLst>
                              <p:cond delay="3500"/>
                            </p:stCondLst>
                            <p:childTnLst>
                              <p:par>
                                <p:cTn id="42" presetID="53" presetClass="entr" presetSubtype="16"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4000"/>
                            </p:stCondLst>
                            <p:childTnLst>
                              <p:par>
                                <p:cTn id="48" presetID="22" presetClass="entr" presetSubtype="1" fill="hold"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wipe(up)">
                                      <p:cBhvr>
                                        <p:cTn id="50" dur="500"/>
                                        <p:tgtEl>
                                          <p:spTgt spid="34"/>
                                        </p:tgtEl>
                                      </p:cBhvr>
                                    </p:animEffect>
                                  </p:childTnLst>
                                </p:cTn>
                              </p:par>
                            </p:childTnLst>
                          </p:cTn>
                        </p:par>
                        <p:par>
                          <p:cTn id="51" fill="hold">
                            <p:stCondLst>
                              <p:cond delay="4500"/>
                            </p:stCondLst>
                            <p:childTnLst>
                              <p:par>
                                <p:cTn id="52" presetID="53" presetClass="entr" presetSubtype="16"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Effect transition="in" filter="fade">
                                      <p:cBhvr>
                                        <p:cTn id="56" dur="500"/>
                                        <p:tgtEl>
                                          <p:spTgt spid="23"/>
                                        </p:tgtEl>
                                      </p:cBhvr>
                                    </p:animEffect>
                                  </p:childTnLst>
                                </p:cTn>
                              </p:par>
                            </p:childTnLst>
                          </p:cTn>
                        </p:par>
                        <p:par>
                          <p:cTn id="57" fill="hold">
                            <p:stCondLst>
                              <p:cond delay="5000"/>
                            </p:stCondLst>
                            <p:childTnLst>
                              <p:par>
                                <p:cTn id="58" presetID="22" presetClass="entr" presetSubtype="1"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up)">
                                      <p:cBhvr>
                                        <p:cTn id="60" dur="500"/>
                                        <p:tgtEl>
                                          <p:spTgt spid="32"/>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 calcmode="lin" valueType="num">
                                      <p:cBhvr>
                                        <p:cTn id="64" dur="500" fill="hold"/>
                                        <p:tgtEl>
                                          <p:spTgt spid="27"/>
                                        </p:tgtEl>
                                        <p:attrNameLst>
                                          <p:attrName>ppt_w</p:attrName>
                                        </p:attrNameLst>
                                      </p:cBhvr>
                                      <p:tavLst>
                                        <p:tav tm="0">
                                          <p:val>
                                            <p:fltVal val="0"/>
                                          </p:val>
                                        </p:tav>
                                        <p:tav tm="100000">
                                          <p:val>
                                            <p:strVal val="#ppt_w"/>
                                          </p:val>
                                        </p:tav>
                                      </p:tavLst>
                                    </p:anim>
                                    <p:anim calcmode="lin" valueType="num">
                                      <p:cBhvr>
                                        <p:cTn id="65" dur="500" fill="hold"/>
                                        <p:tgtEl>
                                          <p:spTgt spid="27"/>
                                        </p:tgtEl>
                                        <p:attrNameLst>
                                          <p:attrName>ppt_h</p:attrName>
                                        </p:attrNameLst>
                                      </p:cBhvr>
                                      <p:tavLst>
                                        <p:tav tm="0">
                                          <p:val>
                                            <p:fltVal val="0"/>
                                          </p:val>
                                        </p:tav>
                                        <p:tav tm="100000">
                                          <p:val>
                                            <p:strVal val="#ppt_h"/>
                                          </p:val>
                                        </p:tav>
                                      </p:tavLst>
                                    </p:anim>
                                    <p:animEffect transition="in" filter="fade">
                                      <p:cBhvr>
                                        <p:cTn id="66" dur="500"/>
                                        <p:tgtEl>
                                          <p:spTgt spid="27"/>
                                        </p:tgtEl>
                                      </p:cBhvr>
                                    </p:animEffect>
                                  </p:childTnLst>
                                </p:cTn>
                              </p:par>
                            </p:childTnLst>
                          </p:cTn>
                        </p:par>
                        <p:par>
                          <p:cTn id="67" fill="hold">
                            <p:stCondLst>
                              <p:cond delay="6000"/>
                            </p:stCondLst>
                            <p:childTnLst>
                              <p:par>
                                <p:cTn id="68" presetID="22" presetClass="entr" presetSubtype="1"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up)">
                                      <p:cBhvr>
                                        <p:cTn id="70" dur="500"/>
                                        <p:tgtEl>
                                          <p:spTgt spid="35"/>
                                        </p:tgtEl>
                                      </p:cBhvr>
                                    </p:animEffect>
                                  </p:childTnLst>
                                </p:cTn>
                              </p:par>
                            </p:childTnLst>
                          </p:cTn>
                        </p:par>
                        <p:par>
                          <p:cTn id="71" fill="hold">
                            <p:stCondLst>
                              <p:cond delay="6500"/>
                            </p:stCondLst>
                            <p:childTnLst>
                              <p:par>
                                <p:cTn id="72" presetID="53" presetClass="entr" presetSubtype="16"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animEffect transition="in" filter="fade">
                                      <p:cBhvr>
                                        <p:cTn id="76" dur="500"/>
                                        <p:tgtEl>
                                          <p:spTgt spid="24"/>
                                        </p:tgtEl>
                                      </p:cBhvr>
                                    </p:animEffect>
                                  </p:childTnLst>
                                </p:cTn>
                              </p:par>
                            </p:childTnLst>
                          </p:cTn>
                        </p:par>
                        <p:par>
                          <p:cTn id="77" fill="hold">
                            <p:stCondLst>
                              <p:cond delay="7000"/>
                            </p:stCondLst>
                            <p:childTnLst>
                              <p:par>
                                <p:cTn id="78" presetID="22" presetClass="entr" presetSubtype="1" fill="hold"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up)">
                                      <p:cBhvr>
                                        <p:cTn id="80" dur="500"/>
                                        <p:tgtEl>
                                          <p:spTgt spid="33"/>
                                        </p:tgtEl>
                                      </p:cBhvr>
                                    </p:animEffect>
                                  </p:childTnLst>
                                </p:cTn>
                              </p:par>
                            </p:childTnLst>
                          </p:cTn>
                        </p:par>
                        <p:par>
                          <p:cTn id="81" fill="hold">
                            <p:stCondLst>
                              <p:cond delay="7500"/>
                            </p:stCondLst>
                            <p:childTnLst>
                              <p:par>
                                <p:cTn id="82" presetID="53" presetClass="entr" presetSubtype="16"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p:cTn id="84" dur="500" fill="hold"/>
                                        <p:tgtEl>
                                          <p:spTgt spid="28"/>
                                        </p:tgtEl>
                                        <p:attrNameLst>
                                          <p:attrName>ppt_w</p:attrName>
                                        </p:attrNameLst>
                                      </p:cBhvr>
                                      <p:tavLst>
                                        <p:tav tm="0">
                                          <p:val>
                                            <p:fltVal val="0"/>
                                          </p:val>
                                        </p:tav>
                                        <p:tav tm="100000">
                                          <p:val>
                                            <p:strVal val="#ppt_w"/>
                                          </p:val>
                                        </p:tav>
                                      </p:tavLst>
                                    </p:anim>
                                    <p:anim calcmode="lin" valueType="num">
                                      <p:cBhvr>
                                        <p:cTn id="85" dur="500" fill="hold"/>
                                        <p:tgtEl>
                                          <p:spTgt spid="28"/>
                                        </p:tgtEl>
                                        <p:attrNameLst>
                                          <p:attrName>ppt_h</p:attrName>
                                        </p:attrNameLst>
                                      </p:cBhvr>
                                      <p:tavLst>
                                        <p:tav tm="0">
                                          <p:val>
                                            <p:fltVal val="0"/>
                                          </p:val>
                                        </p:tav>
                                        <p:tav tm="100000">
                                          <p:val>
                                            <p:strVal val="#ppt_h"/>
                                          </p:val>
                                        </p:tav>
                                      </p:tavLst>
                                    </p:anim>
                                    <p:animEffect transition="in" filter="fade">
                                      <p:cBhvr>
                                        <p:cTn id="86" dur="500"/>
                                        <p:tgtEl>
                                          <p:spTgt spid="28"/>
                                        </p:tgtEl>
                                      </p:cBhvr>
                                    </p:animEffect>
                                  </p:childTnLst>
                                </p:cTn>
                              </p:par>
                            </p:childTnLst>
                          </p:cTn>
                        </p:par>
                        <p:par>
                          <p:cTn id="87" fill="hold">
                            <p:stCondLst>
                              <p:cond delay="8000"/>
                            </p:stCondLst>
                            <p:childTnLst>
                              <p:par>
                                <p:cTn id="88" presetID="22" presetClass="entr" presetSubtype="1" fill="hold" nodeType="afterEffect">
                                  <p:stCondLst>
                                    <p:cond delay="0"/>
                                  </p:stCondLst>
                                  <p:childTnLst>
                                    <p:set>
                                      <p:cBhvr>
                                        <p:cTn id="89" dur="1" fill="hold">
                                          <p:stCondLst>
                                            <p:cond delay="0"/>
                                          </p:stCondLst>
                                        </p:cTn>
                                        <p:tgtEl>
                                          <p:spTgt spid="36"/>
                                        </p:tgtEl>
                                        <p:attrNameLst>
                                          <p:attrName>style.visibility</p:attrName>
                                        </p:attrNameLst>
                                      </p:cBhvr>
                                      <p:to>
                                        <p:strVal val="visible"/>
                                      </p:to>
                                    </p:set>
                                    <p:animEffect transition="in" filter="wipe(up)">
                                      <p:cBhvr>
                                        <p:cTn id="9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68213" y="1322309"/>
            <a:ext cx="1791876" cy="2499811"/>
            <a:chOff x="1290951" y="1763078"/>
            <a:chExt cx="2389168" cy="3333082"/>
          </a:xfrm>
        </p:grpSpPr>
        <p:cxnSp>
          <p:nvCxnSpPr>
            <p:cNvPr id="50" name="直接连接符 49"/>
            <p:cNvCxnSpPr/>
            <p:nvPr/>
          </p:nvCxnSpPr>
          <p:spPr>
            <a:xfrm>
              <a:off x="2876092" y="2669410"/>
              <a:ext cx="701749" cy="0"/>
            </a:xfrm>
            <a:prstGeom prst="line">
              <a:avLst/>
            </a:prstGeom>
            <a:ln w="3175">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1" name="文本框 31"/>
            <p:cNvSpPr txBox="1"/>
            <p:nvPr/>
          </p:nvSpPr>
          <p:spPr>
            <a:xfrm>
              <a:off x="2876092" y="2797000"/>
              <a:ext cx="756938" cy="369332"/>
            </a:xfrm>
            <a:prstGeom prst="rect">
              <a:avLst/>
            </a:prstGeom>
            <a:noFill/>
          </p:spPr>
          <p:txBody>
            <a:bodyPr wrap="none">
              <a:normAutofit fontScale="85000" lnSpcReduction="20000"/>
            </a:bodyPr>
            <a:lstStyle/>
            <a:p>
              <a:r>
                <a:rPr lang="en-US" dirty="0">
                  <a:solidFill>
                    <a:schemeClr val="tx2"/>
                  </a:solidFill>
                  <a:latin typeface="微软雅黑" panose="020B0503020204020204" pitchFamily="34" charset="-122"/>
                  <a:ea typeface="微软雅黑" panose="020B0503020204020204" pitchFamily="34" charset="-122"/>
                </a:rPr>
                <a:t>0.53%</a:t>
              </a:r>
            </a:p>
          </p:txBody>
        </p:sp>
        <p:grpSp>
          <p:nvGrpSpPr>
            <p:cNvPr id="52" name="组合 51"/>
            <p:cNvGrpSpPr/>
            <p:nvPr/>
          </p:nvGrpSpPr>
          <p:grpSpPr>
            <a:xfrm>
              <a:off x="2105864" y="1763078"/>
              <a:ext cx="759342" cy="1802032"/>
              <a:chOff x="2087765" y="1763078"/>
              <a:chExt cx="759342" cy="1802032"/>
            </a:xfrm>
          </p:grpSpPr>
          <p:sp>
            <p:nvSpPr>
              <p:cNvPr id="62" name="任意多边形: 形状 61"/>
              <p:cNvSpPr>
                <a:spLocks/>
              </p:cNvSpPr>
              <p:nvPr/>
            </p:nvSpPr>
            <p:spPr bwMode="auto">
              <a:xfrm>
                <a:off x="2087765" y="1763078"/>
                <a:ext cx="759342" cy="1791399"/>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noFill/>
              <a:ln w="3175">
                <a:solidFill>
                  <a:schemeClr val="accent1"/>
                </a:solid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63" name="任意多边形: 形状 62"/>
              <p:cNvSpPr>
                <a:spLocks/>
              </p:cNvSpPr>
              <p:nvPr/>
            </p:nvSpPr>
            <p:spPr bwMode="auto">
              <a:xfrm>
                <a:off x="2087765" y="2669410"/>
                <a:ext cx="759342" cy="895700"/>
              </a:xfrm>
              <a:custGeom>
                <a:avLst/>
                <a:gdLst>
                  <a:gd name="connsiteX0" fmla="*/ 619693 w 759342"/>
                  <a:gd name="connsiteY0" fmla="*/ 0 h 895700"/>
                  <a:gd name="connsiteX1" fmla="*/ 759342 w 759342"/>
                  <a:gd name="connsiteY1" fmla="*/ 0 h 895700"/>
                  <a:gd name="connsiteX2" fmla="*/ 759342 w 759342"/>
                  <a:gd name="connsiteY2" fmla="*/ 9434 h 895700"/>
                  <a:gd name="connsiteX3" fmla="*/ 759342 w 759342"/>
                  <a:gd name="connsiteY3" fmla="*/ 81819 h 895700"/>
                  <a:gd name="connsiteX4" fmla="*/ 689518 w 759342"/>
                  <a:gd name="connsiteY4" fmla="*/ 150357 h 895700"/>
                  <a:gd name="connsiteX5" fmla="*/ 619693 w 759342"/>
                  <a:gd name="connsiteY5" fmla="*/ 81819 h 895700"/>
                  <a:gd name="connsiteX6" fmla="*/ 619693 w 759342"/>
                  <a:gd name="connsiteY6" fmla="*/ 23255 h 895700"/>
                  <a:gd name="connsiteX7" fmla="*/ 174561 w 759342"/>
                  <a:gd name="connsiteY7" fmla="*/ 0 h 895700"/>
                  <a:gd name="connsiteX8" fmla="*/ 584781 w 759342"/>
                  <a:gd name="connsiteY8" fmla="*/ 0 h 895700"/>
                  <a:gd name="connsiteX9" fmla="*/ 584781 w 759342"/>
                  <a:gd name="connsiteY9" fmla="*/ 28425 h 895700"/>
                  <a:gd name="connsiteX10" fmla="*/ 584781 w 759342"/>
                  <a:gd name="connsiteY10" fmla="*/ 116088 h 895700"/>
                  <a:gd name="connsiteX11" fmla="*/ 584781 w 759342"/>
                  <a:gd name="connsiteY11" fmla="*/ 150357 h 895700"/>
                  <a:gd name="connsiteX12" fmla="*/ 584781 w 759342"/>
                  <a:gd name="connsiteY12" fmla="*/ 801461 h 895700"/>
                  <a:gd name="connsiteX13" fmla="*/ 488772 w 759342"/>
                  <a:gd name="connsiteY13" fmla="*/ 895700 h 895700"/>
                  <a:gd name="connsiteX14" fmla="*/ 392764 w 759342"/>
                  <a:gd name="connsiteY14" fmla="*/ 801461 h 895700"/>
                  <a:gd name="connsiteX15" fmla="*/ 392764 w 759342"/>
                  <a:gd name="connsiteY15" fmla="*/ 150357 h 895700"/>
                  <a:gd name="connsiteX16" fmla="*/ 357851 w 759342"/>
                  <a:gd name="connsiteY16" fmla="*/ 150357 h 895700"/>
                  <a:gd name="connsiteX17" fmla="*/ 357851 w 759342"/>
                  <a:gd name="connsiteY17" fmla="*/ 801461 h 895700"/>
                  <a:gd name="connsiteX18" fmla="*/ 270571 w 759342"/>
                  <a:gd name="connsiteY18" fmla="*/ 895700 h 895700"/>
                  <a:gd name="connsiteX19" fmla="*/ 174561 w 759342"/>
                  <a:gd name="connsiteY19" fmla="*/ 801461 h 895700"/>
                  <a:gd name="connsiteX20" fmla="*/ 174561 w 759342"/>
                  <a:gd name="connsiteY20" fmla="*/ 150357 h 895700"/>
                  <a:gd name="connsiteX21" fmla="*/ 174561 w 759342"/>
                  <a:gd name="connsiteY21" fmla="*/ 116088 h 895700"/>
                  <a:gd name="connsiteX22" fmla="*/ 174561 w 759342"/>
                  <a:gd name="connsiteY22" fmla="*/ 4046 h 895700"/>
                  <a:gd name="connsiteX23" fmla="*/ 0 w 759342"/>
                  <a:gd name="connsiteY23" fmla="*/ 0 h 895700"/>
                  <a:gd name="connsiteX24" fmla="*/ 139649 w 759342"/>
                  <a:gd name="connsiteY24" fmla="*/ 0 h 895700"/>
                  <a:gd name="connsiteX25" fmla="*/ 139649 w 759342"/>
                  <a:gd name="connsiteY25" fmla="*/ 2640 h 895700"/>
                  <a:gd name="connsiteX26" fmla="*/ 139649 w 759342"/>
                  <a:gd name="connsiteY26" fmla="*/ 81819 h 895700"/>
                  <a:gd name="connsiteX27" fmla="*/ 69824 w 759342"/>
                  <a:gd name="connsiteY27" fmla="*/ 150357 h 895700"/>
                  <a:gd name="connsiteX28" fmla="*/ 0 w 759342"/>
                  <a:gd name="connsiteY28" fmla="*/ 81819 h 895700"/>
                  <a:gd name="connsiteX29" fmla="*/ 0 w 759342"/>
                  <a:gd name="connsiteY29" fmla="*/ 30416 h 89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59342" h="895700">
                    <a:moveTo>
                      <a:pt x="619693" y="0"/>
                    </a:moveTo>
                    <a:lnTo>
                      <a:pt x="759342" y="0"/>
                    </a:lnTo>
                    <a:lnTo>
                      <a:pt x="759342" y="9434"/>
                    </a:lnTo>
                    <a:cubicBezTo>
                      <a:pt x="759342" y="32023"/>
                      <a:pt x="759342" y="56118"/>
                      <a:pt x="759342" y="81819"/>
                    </a:cubicBezTo>
                    <a:cubicBezTo>
                      <a:pt x="759342" y="124655"/>
                      <a:pt x="724430" y="150357"/>
                      <a:pt x="689518" y="150357"/>
                    </a:cubicBezTo>
                    <a:cubicBezTo>
                      <a:pt x="645877" y="150357"/>
                      <a:pt x="619693" y="124655"/>
                      <a:pt x="619693" y="81819"/>
                    </a:cubicBezTo>
                    <a:cubicBezTo>
                      <a:pt x="619693" y="81819"/>
                      <a:pt x="619693" y="81819"/>
                      <a:pt x="619693" y="23255"/>
                    </a:cubicBezTo>
                    <a:close/>
                    <a:moveTo>
                      <a:pt x="174561" y="0"/>
                    </a:moveTo>
                    <a:lnTo>
                      <a:pt x="584781" y="0"/>
                    </a:lnTo>
                    <a:lnTo>
                      <a:pt x="584781" y="28425"/>
                    </a:lnTo>
                    <a:cubicBezTo>
                      <a:pt x="584781" y="53842"/>
                      <a:pt x="584781" y="82890"/>
                      <a:pt x="584781" y="116088"/>
                    </a:cubicBezTo>
                    <a:cubicBezTo>
                      <a:pt x="584781" y="116088"/>
                      <a:pt x="584781" y="116088"/>
                      <a:pt x="584781" y="150357"/>
                    </a:cubicBezTo>
                    <a:cubicBezTo>
                      <a:pt x="584781" y="150357"/>
                      <a:pt x="584781" y="150357"/>
                      <a:pt x="584781" y="801461"/>
                    </a:cubicBezTo>
                    <a:cubicBezTo>
                      <a:pt x="584781" y="852864"/>
                      <a:pt x="541140" y="895700"/>
                      <a:pt x="488772" y="895700"/>
                    </a:cubicBezTo>
                    <a:cubicBezTo>
                      <a:pt x="436404" y="895700"/>
                      <a:pt x="392764" y="852864"/>
                      <a:pt x="392764" y="801461"/>
                    </a:cubicBezTo>
                    <a:cubicBezTo>
                      <a:pt x="392764" y="801461"/>
                      <a:pt x="392764" y="801461"/>
                      <a:pt x="392764" y="150357"/>
                    </a:cubicBezTo>
                    <a:cubicBezTo>
                      <a:pt x="392764" y="150357"/>
                      <a:pt x="392764" y="150357"/>
                      <a:pt x="357851" y="150357"/>
                    </a:cubicBezTo>
                    <a:cubicBezTo>
                      <a:pt x="357851" y="150357"/>
                      <a:pt x="357851" y="150357"/>
                      <a:pt x="357851" y="801461"/>
                    </a:cubicBezTo>
                    <a:cubicBezTo>
                      <a:pt x="357851" y="852864"/>
                      <a:pt x="322939" y="895700"/>
                      <a:pt x="270571" y="895700"/>
                    </a:cubicBezTo>
                    <a:cubicBezTo>
                      <a:pt x="218202" y="895700"/>
                      <a:pt x="174561" y="852864"/>
                      <a:pt x="174561" y="801461"/>
                    </a:cubicBezTo>
                    <a:cubicBezTo>
                      <a:pt x="174561" y="801461"/>
                      <a:pt x="174561" y="801461"/>
                      <a:pt x="174561" y="150357"/>
                    </a:cubicBezTo>
                    <a:cubicBezTo>
                      <a:pt x="174561" y="150357"/>
                      <a:pt x="174561" y="150357"/>
                      <a:pt x="174561" y="116088"/>
                    </a:cubicBezTo>
                    <a:cubicBezTo>
                      <a:pt x="174561" y="116088"/>
                      <a:pt x="174561" y="116088"/>
                      <a:pt x="174561" y="4046"/>
                    </a:cubicBezTo>
                    <a:close/>
                    <a:moveTo>
                      <a:pt x="0" y="0"/>
                    </a:moveTo>
                    <a:lnTo>
                      <a:pt x="139649" y="0"/>
                    </a:lnTo>
                    <a:lnTo>
                      <a:pt x="139649" y="2640"/>
                    </a:lnTo>
                    <a:cubicBezTo>
                      <a:pt x="139649" y="25597"/>
                      <a:pt x="139649" y="51834"/>
                      <a:pt x="139649" y="81819"/>
                    </a:cubicBezTo>
                    <a:cubicBezTo>
                      <a:pt x="139649" y="124655"/>
                      <a:pt x="113465" y="150357"/>
                      <a:pt x="69824" y="150357"/>
                    </a:cubicBezTo>
                    <a:cubicBezTo>
                      <a:pt x="34913" y="150357"/>
                      <a:pt x="0" y="124655"/>
                      <a:pt x="0" y="81819"/>
                    </a:cubicBezTo>
                    <a:cubicBezTo>
                      <a:pt x="0" y="81819"/>
                      <a:pt x="0" y="81819"/>
                      <a:pt x="0" y="30416"/>
                    </a:cubicBezTo>
                    <a:close/>
                  </a:path>
                </a:pathLst>
              </a:custGeom>
              <a:solidFill>
                <a:schemeClr val="accent1">
                  <a:lumMod val="100000"/>
                </a:schemeClr>
              </a:solidFill>
              <a:ln>
                <a:no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1908154" y="4899188"/>
              <a:ext cx="1154762" cy="196972"/>
              <a:chOff x="1890055" y="5414727"/>
              <a:chExt cx="1154762" cy="196972"/>
            </a:xfrm>
          </p:grpSpPr>
          <p:sp>
            <p:nvSpPr>
              <p:cNvPr id="57" name="任意多边形: 形状 56"/>
              <p:cNvSpPr/>
              <p:nvPr/>
            </p:nvSpPr>
            <p:spPr>
              <a:xfrm>
                <a:off x="1890055"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1"/>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58" name="任意多边形: 形状 57"/>
              <p:cNvSpPr/>
              <p:nvPr/>
            </p:nvSpPr>
            <p:spPr>
              <a:xfrm>
                <a:off x="2127113"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1"/>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59" name="任意多边形: 形状 58"/>
              <p:cNvSpPr/>
              <p:nvPr/>
            </p:nvSpPr>
            <p:spPr>
              <a:xfrm>
                <a:off x="2364171"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1"/>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60" name="任意多边形: 形状 59"/>
              <p:cNvSpPr/>
              <p:nvPr/>
            </p:nvSpPr>
            <p:spPr>
              <a:xfrm>
                <a:off x="2601229"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1">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61" name="任意多边形: 形状 60"/>
              <p:cNvSpPr/>
              <p:nvPr/>
            </p:nvSpPr>
            <p:spPr>
              <a:xfrm>
                <a:off x="2838287"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1">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1290951" y="3850195"/>
              <a:ext cx="2389168" cy="921807"/>
              <a:chOff x="1277781" y="4035764"/>
              <a:chExt cx="2389168" cy="921807"/>
            </a:xfrm>
          </p:grpSpPr>
          <p:sp>
            <p:nvSpPr>
              <p:cNvPr id="55" name="矩形 54"/>
              <p:cNvSpPr/>
              <p:nvPr/>
            </p:nvSpPr>
            <p:spPr>
              <a:xfrm>
                <a:off x="1277782" y="4488522"/>
                <a:ext cx="2389166" cy="469049"/>
              </a:xfrm>
              <a:prstGeom prst="rect">
                <a:avLst/>
              </a:prstGeom>
              <a:noFill/>
            </p:spPr>
            <p:txBody>
              <a:bodyPr wrap="square" lIns="0" tIns="0" rIns="0" bIns="0" anchor="ctr" anchorCtr="0">
                <a:normAutofit fontScale="85000" lnSpcReduction="10000"/>
              </a:bodyPr>
              <a:lstStyle/>
              <a:p>
                <a:pPr algn="ctr">
                  <a:lnSpc>
                    <a:spcPct val="120000"/>
                  </a:lnSpc>
                </a:pPr>
                <a:r>
                  <a:rPr lang="zh-CN" altLang="en-US" sz="1100">
                    <a:solidFill>
                      <a:schemeClr val="tx2"/>
                    </a:solidFill>
                    <a:effectLst/>
                    <a:latin typeface="微软雅黑" panose="020B0503020204020204" pitchFamily="34" charset="-122"/>
                    <a:ea typeface="微软雅黑" panose="020B0503020204020204" pitchFamily="34" charset="-122"/>
                  </a:rPr>
                  <a:t>此部分内容作为文字排版占位显示</a:t>
                </a:r>
                <a:br>
                  <a:rPr lang="zh-CN" altLang="en-US" sz="1100">
                    <a:solidFill>
                      <a:schemeClr val="tx2"/>
                    </a:solidFill>
                    <a:effectLst/>
                    <a:latin typeface="微软雅黑" panose="020B0503020204020204" pitchFamily="34" charset="-122"/>
                    <a:ea typeface="微软雅黑" panose="020B0503020204020204" pitchFamily="34" charset="-122"/>
                  </a:rPr>
                </a:br>
                <a:r>
                  <a:rPr lang="zh-CN" altLang="en-US" sz="1100">
                    <a:solidFill>
                      <a:schemeClr val="tx2"/>
                    </a:solidFill>
                    <a:effectLst/>
                    <a:latin typeface="微软雅黑" panose="020B0503020204020204" pitchFamily="34" charset="-122"/>
                    <a:ea typeface="微软雅黑" panose="020B0503020204020204" pitchFamily="34" charset="-122"/>
                  </a:rPr>
                  <a:t>（建议使用主题字体）</a:t>
                </a:r>
              </a:p>
            </p:txBody>
          </p:sp>
          <p:sp>
            <p:nvSpPr>
              <p:cNvPr id="56" name="矩形 55"/>
              <p:cNvSpPr/>
              <p:nvPr/>
            </p:nvSpPr>
            <p:spPr>
              <a:xfrm>
                <a:off x="1277781" y="4035764"/>
                <a:ext cx="2389168" cy="452758"/>
              </a:xfrm>
              <a:prstGeom prst="rect">
                <a:avLst/>
              </a:prstGeom>
              <a:noFill/>
              <a:extLst>
                <a:ext uri="{909E8E84-426E-40DD-AFC4-6F175D3DCCD1}">
                  <a14:hiddenFill xmlns:a14="http://schemas.microsoft.com/office/drawing/2010/main">
                    <a:solidFill>
                      <a:schemeClr val="bg1">
                        <a:lumMod val="100000"/>
                      </a:schemeClr>
                    </a:solidFill>
                  </a14:hiddenFill>
                </a:ext>
              </a:extLst>
            </p:spPr>
            <p:txBody>
              <a:bodyPr wrap="none" lIns="0" tIns="0" rIns="0" bIns="0" anchor="ctr" anchorCtr="0">
                <a:normAutofit/>
              </a:bodyPr>
              <a:lstStyle/>
              <a:p>
                <a:pPr algn="ctr"/>
                <a:r>
                  <a:rPr lang="zh-CN" altLang="en-US" sz="1400" b="1" dirty="0">
                    <a:solidFill>
                      <a:schemeClr val="tx2"/>
                    </a:solidFill>
                    <a:effectLst/>
                    <a:latin typeface="微软雅黑" panose="020B0503020204020204" pitchFamily="34" charset="-122"/>
                    <a:ea typeface="微软雅黑" panose="020B0503020204020204" pitchFamily="34" charset="-122"/>
                  </a:rPr>
                  <a:t>标题文本预设</a:t>
                </a:r>
              </a:p>
            </p:txBody>
          </p:sp>
        </p:grpSp>
      </p:grpSp>
      <p:grpSp>
        <p:nvGrpSpPr>
          <p:cNvPr id="5" name="组合 4"/>
          <p:cNvGrpSpPr/>
          <p:nvPr/>
        </p:nvGrpSpPr>
        <p:grpSpPr>
          <a:xfrm>
            <a:off x="2773446" y="1322309"/>
            <a:ext cx="1791876" cy="2499811"/>
            <a:chOff x="3697928" y="1763078"/>
            <a:chExt cx="2389168" cy="3333082"/>
          </a:xfrm>
        </p:grpSpPr>
        <p:cxnSp>
          <p:nvCxnSpPr>
            <p:cNvPr id="36" name="直接连接符 35"/>
            <p:cNvCxnSpPr/>
            <p:nvPr/>
          </p:nvCxnSpPr>
          <p:spPr>
            <a:xfrm>
              <a:off x="5113935" y="3166389"/>
              <a:ext cx="701749" cy="0"/>
            </a:xfrm>
            <a:prstGeom prst="line">
              <a:avLst/>
            </a:prstGeom>
            <a:ln w="3175">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37" name="文本框 38"/>
            <p:cNvSpPr txBox="1"/>
            <p:nvPr/>
          </p:nvSpPr>
          <p:spPr>
            <a:xfrm>
              <a:off x="5110934" y="3294128"/>
              <a:ext cx="750526" cy="369332"/>
            </a:xfrm>
            <a:prstGeom prst="rect">
              <a:avLst/>
            </a:prstGeom>
            <a:noFill/>
          </p:spPr>
          <p:txBody>
            <a:bodyPr wrap="none">
              <a:normAutofit fontScale="85000" lnSpcReduction="20000"/>
            </a:bodyPr>
            <a:lstStyle/>
            <a:p>
              <a:r>
                <a:rPr lang="en-US">
                  <a:solidFill>
                    <a:schemeClr val="tx2"/>
                  </a:solidFill>
                  <a:latin typeface="微软雅黑" panose="020B0503020204020204" pitchFamily="34" charset="-122"/>
                  <a:ea typeface="微软雅黑" panose="020B0503020204020204" pitchFamily="34" charset="-122"/>
                </a:rPr>
                <a:t>0.20%</a:t>
              </a:r>
            </a:p>
          </p:txBody>
        </p:sp>
        <p:grpSp>
          <p:nvGrpSpPr>
            <p:cNvPr id="38" name="组合 37"/>
            <p:cNvGrpSpPr/>
            <p:nvPr/>
          </p:nvGrpSpPr>
          <p:grpSpPr>
            <a:xfrm>
              <a:off x="4512841" y="1763078"/>
              <a:ext cx="759342" cy="1802032"/>
              <a:chOff x="4481862" y="1763078"/>
              <a:chExt cx="759342" cy="1802032"/>
            </a:xfrm>
          </p:grpSpPr>
          <p:sp>
            <p:nvSpPr>
              <p:cNvPr id="48" name="任意多边形: 形状 47"/>
              <p:cNvSpPr>
                <a:spLocks/>
              </p:cNvSpPr>
              <p:nvPr/>
            </p:nvSpPr>
            <p:spPr bwMode="auto">
              <a:xfrm>
                <a:off x="4656423" y="3166389"/>
                <a:ext cx="410220" cy="398721"/>
              </a:xfrm>
              <a:custGeom>
                <a:avLst/>
                <a:gdLst>
                  <a:gd name="connsiteX0" fmla="*/ 218203 w 410220"/>
                  <a:gd name="connsiteY0" fmla="*/ 0 h 398721"/>
                  <a:gd name="connsiteX1" fmla="*/ 410220 w 410220"/>
                  <a:gd name="connsiteY1" fmla="*/ 0 h 398721"/>
                  <a:gd name="connsiteX2" fmla="*/ 410220 w 410220"/>
                  <a:gd name="connsiteY2" fmla="*/ 2615 h 398721"/>
                  <a:gd name="connsiteX3" fmla="*/ 410220 w 410220"/>
                  <a:gd name="connsiteY3" fmla="*/ 304482 h 398721"/>
                  <a:gd name="connsiteX4" fmla="*/ 314211 w 410220"/>
                  <a:gd name="connsiteY4" fmla="*/ 398721 h 398721"/>
                  <a:gd name="connsiteX5" fmla="*/ 218203 w 410220"/>
                  <a:gd name="connsiteY5" fmla="*/ 304482 h 398721"/>
                  <a:gd name="connsiteX6" fmla="*/ 218203 w 410220"/>
                  <a:gd name="connsiteY6" fmla="*/ 29798 h 398721"/>
                  <a:gd name="connsiteX7" fmla="*/ 0 w 410220"/>
                  <a:gd name="connsiteY7" fmla="*/ 0 h 398721"/>
                  <a:gd name="connsiteX8" fmla="*/ 183290 w 410220"/>
                  <a:gd name="connsiteY8" fmla="*/ 0 h 398721"/>
                  <a:gd name="connsiteX9" fmla="*/ 183290 w 410220"/>
                  <a:gd name="connsiteY9" fmla="*/ 2615 h 398721"/>
                  <a:gd name="connsiteX10" fmla="*/ 183290 w 410220"/>
                  <a:gd name="connsiteY10" fmla="*/ 304482 h 398721"/>
                  <a:gd name="connsiteX11" fmla="*/ 96010 w 410220"/>
                  <a:gd name="connsiteY11" fmla="*/ 398721 h 398721"/>
                  <a:gd name="connsiteX12" fmla="*/ 0 w 410220"/>
                  <a:gd name="connsiteY12" fmla="*/ 304482 h 398721"/>
                  <a:gd name="connsiteX13" fmla="*/ 0 w 410220"/>
                  <a:gd name="connsiteY13" fmla="*/ 29798 h 398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220" h="398721">
                    <a:moveTo>
                      <a:pt x="218203" y="0"/>
                    </a:moveTo>
                    <a:lnTo>
                      <a:pt x="410220" y="0"/>
                    </a:lnTo>
                    <a:lnTo>
                      <a:pt x="410220" y="2615"/>
                    </a:lnTo>
                    <a:cubicBezTo>
                      <a:pt x="410220" y="83209"/>
                      <a:pt x="410220" y="182400"/>
                      <a:pt x="410220" y="304482"/>
                    </a:cubicBezTo>
                    <a:cubicBezTo>
                      <a:pt x="410220" y="355885"/>
                      <a:pt x="366579" y="398721"/>
                      <a:pt x="314211" y="398721"/>
                    </a:cubicBezTo>
                    <a:cubicBezTo>
                      <a:pt x="261843" y="398721"/>
                      <a:pt x="218203" y="355885"/>
                      <a:pt x="218203" y="304482"/>
                    </a:cubicBezTo>
                    <a:cubicBezTo>
                      <a:pt x="218203" y="304482"/>
                      <a:pt x="218203" y="304482"/>
                      <a:pt x="218203" y="29798"/>
                    </a:cubicBezTo>
                    <a:close/>
                    <a:moveTo>
                      <a:pt x="0" y="0"/>
                    </a:moveTo>
                    <a:lnTo>
                      <a:pt x="183290" y="0"/>
                    </a:lnTo>
                    <a:lnTo>
                      <a:pt x="183290" y="2615"/>
                    </a:lnTo>
                    <a:cubicBezTo>
                      <a:pt x="183290" y="83209"/>
                      <a:pt x="183290" y="182400"/>
                      <a:pt x="183290" y="304482"/>
                    </a:cubicBezTo>
                    <a:cubicBezTo>
                      <a:pt x="183290" y="355885"/>
                      <a:pt x="148378" y="398721"/>
                      <a:pt x="96010" y="398721"/>
                    </a:cubicBezTo>
                    <a:cubicBezTo>
                      <a:pt x="43641" y="398721"/>
                      <a:pt x="0" y="355885"/>
                      <a:pt x="0" y="304482"/>
                    </a:cubicBezTo>
                    <a:cubicBezTo>
                      <a:pt x="0" y="304482"/>
                      <a:pt x="0" y="304482"/>
                      <a:pt x="0" y="29798"/>
                    </a:cubicBezTo>
                    <a:close/>
                  </a:path>
                </a:pathLst>
              </a:custGeom>
              <a:solidFill>
                <a:schemeClr val="accent2">
                  <a:lumMod val="100000"/>
                </a:schemeClr>
              </a:solidFill>
              <a:ln>
                <a:no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49" name="任意多边形: 形状 48"/>
              <p:cNvSpPr>
                <a:spLocks/>
              </p:cNvSpPr>
              <p:nvPr/>
            </p:nvSpPr>
            <p:spPr bwMode="auto">
              <a:xfrm>
                <a:off x="4481862" y="1763078"/>
                <a:ext cx="759342" cy="1791399"/>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noFill/>
              <a:ln w="3175">
                <a:solidFill>
                  <a:schemeClr val="accent2"/>
                </a:solid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315131" y="4899188"/>
              <a:ext cx="1154762" cy="196972"/>
              <a:chOff x="4284152" y="5414727"/>
              <a:chExt cx="1154762" cy="196972"/>
            </a:xfrm>
          </p:grpSpPr>
          <p:sp>
            <p:nvSpPr>
              <p:cNvPr id="43" name="任意多边形: 形状 42"/>
              <p:cNvSpPr/>
              <p:nvPr/>
            </p:nvSpPr>
            <p:spPr>
              <a:xfrm>
                <a:off x="4284152"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2">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44" name="任意多边形: 形状 43"/>
              <p:cNvSpPr/>
              <p:nvPr/>
            </p:nvSpPr>
            <p:spPr>
              <a:xfrm>
                <a:off x="4521210"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2">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45" name="任意多边形: 形状 44"/>
              <p:cNvSpPr/>
              <p:nvPr/>
            </p:nvSpPr>
            <p:spPr>
              <a:xfrm>
                <a:off x="4758268"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2">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46" name="任意多边形: 形状 45"/>
              <p:cNvSpPr/>
              <p:nvPr/>
            </p:nvSpPr>
            <p:spPr>
              <a:xfrm>
                <a:off x="4995326"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2">
                  <a:lumMod val="100000"/>
                </a:schemeClr>
              </a:solidFill>
              <a:ln w="3175">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47" name="任意多边形: 形状 46"/>
              <p:cNvSpPr/>
              <p:nvPr/>
            </p:nvSpPr>
            <p:spPr>
              <a:xfrm>
                <a:off x="5232384" y="5414727"/>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2">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3697928" y="3850195"/>
              <a:ext cx="2389168" cy="921807"/>
              <a:chOff x="1277781" y="4035764"/>
              <a:chExt cx="2389168" cy="921807"/>
            </a:xfrm>
          </p:grpSpPr>
          <p:sp>
            <p:nvSpPr>
              <p:cNvPr id="41" name="矩形 40"/>
              <p:cNvSpPr/>
              <p:nvPr/>
            </p:nvSpPr>
            <p:spPr>
              <a:xfrm>
                <a:off x="1277782" y="4488522"/>
                <a:ext cx="2389166" cy="469049"/>
              </a:xfrm>
              <a:prstGeom prst="rect">
                <a:avLst/>
              </a:prstGeom>
              <a:noFill/>
            </p:spPr>
            <p:txBody>
              <a:bodyPr wrap="square" lIns="0" tIns="0" rIns="0" bIns="0" anchor="ctr" anchorCtr="0">
                <a:normAutofit fontScale="85000" lnSpcReduction="10000"/>
              </a:bodyPr>
              <a:lstStyle/>
              <a:p>
                <a:pPr algn="ctr">
                  <a:lnSpc>
                    <a:spcPct val="120000"/>
                  </a:lnSpc>
                </a:pPr>
                <a:r>
                  <a:rPr lang="zh-CN" altLang="en-US" sz="1100">
                    <a:solidFill>
                      <a:schemeClr val="tx2"/>
                    </a:solidFill>
                    <a:effectLst/>
                    <a:latin typeface="微软雅黑" panose="020B0503020204020204" pitchFamily="34" charset="-122"/>
                    <a:ea typeface="微软雅黑" panose="020B0503020204020204" pitchFamily="34" charset="-122"/>
                  </a:rPr>
                  <a:t>此部分内容作为文字排版占位显示</a:t>
                </a:r>
                <a:br>
                  <a:rPr lang="zh-CN" altLang="en-US" sz="1100">
                    <a:solidFill>
                      <a:schemeClr val="tx2"/>
                    </a:solidFill>
                    <a:effectLst/>
                    <a:latin typeface="微软雅黑" panose="020B0503020204020204" pitchFamily="34" charset="-122"/>
                    <a:ea typeface="微软雅黑" panose="020B0503020204020204" pitchFamily="34" charset="-122"/>
                  </a:rPr>
                </a:br>
                <a:r>
                  <a:rPr lang="zh-CN" altLang="en-US" sz="1100">
                    <a:solidFill>
                      <a:schemeClr val="tx2"/>
                    </a:solidFill>
                    <a:effectLst/>
                    <a:latin typeface="微软雅黑" panose="020B0503020204020204" pitchFamily="34" charset="-122"/>
                    <a:ea typeface="微软雅黑" panose="020B0503020204020204" pitchFamily="34" charset="-122"/>
                  </a:rPr>
                  <a:t>（建议使用主题字体）</a:t>
                </a:r>
              </a:p>
            </p:txBody>
          </p:sp>
          <p:sp>
            <p:nvSpPr>
              <p:cNvPr id="42" name="矩形 41"/>
              <p:cNvSpPr/>
              <p:nvPr/>
            </p:nvSpPr>
            <p:spPr>
              <a:xfrm>
                <a:off x="1277781" y="4035764"/>
                <a:ext cx="2389168" cy="452758"/>
              </a:xfrm>
              <a:prstGeom prst="rect">
                <a:avLst/>
              </a:prstGeom>
              <a:noFill/>
              <a:extLst>
                <a:ext uri="{909E8E84-426E-40DD-AFC4-6F175D3DCCD1}">
                  <a14:hiddenFill xmlns:a14="http://schemas.microsoft.com/office/drawing/2010/main">
                    <a:solidFill>
                      <a:schemeClr val="bg1">
                        <a:lumMod val="100000"/>
                      </a:schemeClr>
                    </a:solidFill>
                  </a14:hiddenFill>
                </a:ext>
              </a:extLst>
            </p:spPr>
            <p:txBody>
              <a:bodyPr wrap="none" lIns="0" tIns="0" rIns="0" bIns="0" anchor="ctr" anchorCtr="0">
                <a:normAutofit/>
              </a:bodyPr>
              <a:lstStyle/>
              <a:p>
                <a:pPr algn="ctr"/>
                <a:r>
                  <a:rPr lang="zh-CN" altLang="en-US" sz="1400" b="1" dirty="0">
                    <a:solidFill>
                      <a:schemeClr val="tx2"/>
                    </a:solidFill>
                    <a:effectLst/>
                    <a:latin typeface="微软雅黑" panose="020B0503020204020204" pitchFamily="34" charset="-122"/>
                    <a:ea typeface="微软雅黑" panose="020B0503020204020204" pitchFamily="34" charset="-122"/>
                  </a:rPr>
                  <a:t>标题文本预设</a:t>
                </a:r>
              </a:p>
            </p:txBody>
          </p:sp>
        </p:grpSp>
      </p:grpSp>
      <p:grpSp>
        <p:nvGrpSpPr>
          <p:cNvPr id="6" name="组合 5"/>
          <p:cNvGrpSpPr/>
          <p:nvPr/>
        </p:nvGrpSpPr>
        <p:grpSpPr>
          <a:xfrm>
            <a:off x="4578678" y="1322309"/>
            <a:ext cx="1791876" cy="2499810"/>
            <a:chOff x="6104905" y="1763078"/>
            <a:chExt cx="2389168" cy="3333080"/>
          </a:xfrm>
        </p:grpSpPr>
        <p:cxnSp>
          <p:nvCxnSpPr>
            <p:cNvPr id="22" name="直接连接符 21"/>
            <p:cNvCxnSpPr/>
            <p:nvPr/>
          </p:nvCxnSpPr>
          <p:spPr>
            <a:xfrm>
              <a:off x="7666552" y="2669410"/>
              <a:ext cx="701749" cy="0"/>
            </a:xfrm>
            <a:prstGeom prst="line">
              <a:avLst/>
            </a:prstGeom>
            <a:ln w="3175">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3" name="文本框 40"/>
            <p:cNvSpPr txBox="1"/>
            <p:nvPr/>
          </p:nvSpPr>
          <p:spPr>
            <a:xfrm>
              <a:off x="7671469" y="2797120"/>
              <a:ext cx="760144" cy="369332"/>
            </a:xfrm>
            <a:prstGeom prst="rect">
              <a:avLst/>
            </a:prstGeom>
            <a:noFill/>
          </p:spPr>
          <p:txBody>
            <a:bodyPr wrap="none">
              <a:normAutofit fontScale="85000" lnSpcReduction="20000"/>
            </a:bodyPr>
            <a:lstStyle/>
            <a:p>
              <a:r>
                <a:rPr lang="en-US">
                  <a:solidFill>
                    <a:schemeClr val="tx2"/>
                  </a:solidFill>
                  <a:latin typeface="微软雅黑" panose="020B0503020204020204" pitchFamily="34" charset="-122"/>
                  <a:ea typeface="微软雅黑" panose="020B0503020204020204" pitchFamily="34" charset="-122"/>
                </a:rPr>
                <a:t>0.60%</a:t>
              </a:r>
            </a:p>
          </p:txBody>
        </p:sp>
        <p:grpSp>
          <p:nvGrpSpPr>
            <p:cNvPr id="24" name="组合 23"/>
            <p:cNvGrpSpPr/>
            <p:nvPr/>
          </p:nvGrpSpPr>
          <p:grpSpPr>
            <a:xfrm>
              <a:off x="6919818" y="1763078"/>
              <a:ext cx="759342" cy="1802032"/>
              <a:chOff x="6875959" y="1763078"/>
              <a:chExt cx="759342" cy="1802032"/>
            </a:xfrm>
          </p:grpSpPr>
          <p:sp>
            <p:nvSpPr>
              <p:cNvPr id="34" name="任意多边形: 形状 33"/>
              <p:cNvSpPr>
                <a:spLocks/>
              </p:cNvSpPr>
              <p:nvPr/>
            </p:nvSpPr>
            <p:spPr bwMode="auto">
              <a:xfrm>
                <a:off x="6875959" y="2669411"/>
                <a:ext cx="759342" cy="895699"/>
              </a:xfrm>
              <a:custGeom>
                <a:avLst/>
                <a:gdLst>
                  <a:gd name="connsiteX0" fmla="*/ 619693 w 759342"/>
                  <a:gd name="connsiteY0" fmla="*/ 0 h 895699"/>
                  <a:gd name="connsiteX1" fmla="*/ 759342 w 759342"/>
                  <a:gd name="connsiteY1" fmla="*/ 0 h 895699"/>
                  <a:gd name="connsiteX2" fmla="*/ 759342 w 759342"/>
                  <a:gd name="connsiteY2" fmla="*/ 9433 h 895699"/>
                  <a:gd name="connsiteX3" fmla="*/ 759342 w 759342"/>
                  <a:gd name="connsiteY3" fmla="*/ 81818 h 895699"/>
                  <a:gd name="connsiteX4" fmla="*/ 689518 w 759342"/>
                  <a:gd name="connsiteY4" fmla="*/ 150356 h 895699"/>
                  <a:gd name="connsiteX5" fmla="*/ 619693 w 759342"/>
                  <a:gd name="connsiteY5" fmla="*/ 81818 h 895699"/>
                  <a:gd name="connsiteX6" fmla="*/ 619693 w 759342"/>
                  <a:gd name="connsiteY6" fmla="*/ 23254 h 895699"/>
                  <a:gd name="connsiteX7" fmla="*/ 174561 w 759342"/>
                  <a:gd name="connsiteY7" fmla="*/ 0 h 895699"/>
                  <a:gd name="connsiteX8" fmla="*/ 584781 w 759342"/>
                  <a:gd name="connsiteY8" fmla="*/ 0 h 895699"/>
                  <a:gd name="connsiteX9" fmla="*/ 584781 w 759342"/>
                  <a:gd name="connsiteY9" fmla="*/ 28424 h 895699"/>
                  <a:gd name="connsiteX10" fmla="*/ 584781 w 759342"/>
                  <a:gd name="connsiteY10" fmla="*/ 116087 h 895699"/>
                  <a:gd name="connsiteX11" fmla="*/ 584781 w 759342"/>
                  <a:gd name="connsiteY11" fmla="*/ 150356 h 895699"/>
                  <a:gd name="connsiteX12" fmla="*/ 584781 w 759342"/>
                  <a:gd name="connsiteY12" fmla="*/ 801460 h 895699"/>
                  <a:gd name="connsiteX13" fmla="*/ 488772 w 759342"/>
                  <a:gd name="connsiteY13" fmla="*/ 895699 h 895699"/>
                  <a:gd name="connsiteX14" fmla="*/ 392764 w 759342"/>
                  <a:gd name="connsiteY14" fmla="*/ 801460 h 895699"/>
                  <a:gd name="connsiteX15" fmla="*/ 392764 w 759342"/>
                  <a:gd name="connsiteY15" fmla="*/ 150356 h 895699"/>
                  <a:gd name="connsiteX16" fmla="*/ 357851 w 759342"/>
                  <a:gd name="connsiteY16" fmla="*/ 150356 h 895699"/>
                  <a:gd name="connsiteX17" fmla="*/ 357851 w 759342"/>
                  <a:gd name="connsiteY17" fmla="*/ 801460 h 895699"/>
                  <a:gd name="connsiteX18" fmla="*/ 270571 w 759342"/>
                  <a:gd name="connsiteY18" fmla="*/ 895699 h 895699"/>
                  <a:gd name="connsiteX19" fmla="*/ 174561 w 759342"/>
                  <a:gd name="connsiteY19" fmla="*/ 801460 h 895699"/>
                  <a:gd name="connsiteX20" fmla="*/ 174561 w 759342"/>
                  <a:gd name="connsiteY20" fmla="*/ 150356 h 895699"/>
                  <a:gd name="connsiteX21" fmla="*/ 174561 w 759342"/>
                  <a:gd name="connsiteY21" fmla="*/ 116087 h 895699"/>
                  <a:gd name="connsiteX22" fmla="*/ 174561 w 759342"/>
                  <a:gd name="connsiteY22" fmla="*/ 4045 h 895699"/>
                  <a:gd name="connsiteX23" fmla="*/ 0 w 759342"/>
                  <a:gd name="connsiteY23" fmla="*/ 0 h 895699"/>
                  <a:gd name="connsiteX24" fmla="*/ 139649 w 759342"/>
                  <a:gd name="connsiteY24" fmla="*/ 0 h 895699"/>
                  <a:gd name="connsiteX25" fmla="*/ 139649 w 759342"/>
                  <a:gd name="connsiteY25" fmla="*/ 2639 h 895699"/>
                  <a:gd name="connsiteX26" fmla="*/ 139649 w 759342"/>
                  <a:gd name="connsiteY26" fmla="*/ 81818 h 895699"/>
                  <a:gd name="connsiteX27" fmla="*/ 69825 w 759342"/>
                  <a:gd name="connsiteY27" fmla="*/ 150356 h 895699"/>
                  <a:gd name="connsiteX28" fmla="*/ 0 w 759342"/>
                  <a:gd name="connsiteY28" fmla="*/ 81818 h 895699"/>
                  <a:gd name="connsiteX29" fmla="*/ 0 w 759342"/>
                  <a:gd name="connsiteY29" fmla="*/ 30415 h 895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59342" h="895699">
                    <a:moveTo>
                      <a:pt x="619693" y="0"/>
                    </a:moveTo>
                    <a:lnTo>
                      <a:pt x="759342" y="0"/>
                    </a:lnTo>
                    <a:lnTo>
                      <a:pt x="759342" y="9433"/>
                    </a:lnTo>
                    <a:cubicBezTo>
                      <a:pt x="759342" y="32022"/>
                      <a:pt x="759342" y="56117"/>
                      <a:pt x="759342" y="81818"/>
                    </a:cubicBezTo>
                    <a:cubicBezTo>
                      <a:pt x="759342" y="124654"/>
                      <a:pt x="724430" y="150356"/>
                      <a:pt x="689518" y="150356"/>
                    </a:cubicBezTo>
                    <a:cubicBezTo>
                      <a:pt x="645877" y="150356"/>
                      <a:pt x="619693" y="124654"/>
                      <a:pt x="619693" y="81818"/>
                    </a:cubicBezTo>
                    <a:cubicBezTo>
                      <a:pt x="619693" y="81818"/>
                      <a:pt x="619693" y="81818"/>
                      <a:pt x="619693" y="23254"/>
                    </a:cubicBezTo>
                    <a:close/>
                    <a:moveTo>
                      <a:pt x="174561" y="0"/>
                    </a:moveTo>
                    <a:lnTo>
                      <a:pt x="584781" y="0"/>
                    </a:lnTo>
                    <a:lnTo>
                      <a:pt x="584781" y="28424"/>
                    </a:lnTo>
                    <a:cubicBezTo>
                      <a:pt x="584781" y="53841"/>
                      <a:pt x="584781" y="82889"/>
                      <a:pt x="584781" y="116087"/>
                    </a:cubicBezTo>
                    <a:cubicBezTo>
                      <a:pt x="584781" y="116087"/>
                      <a:pt x="584781" y="116087"/>
                      <a:pt x="584781" y="150356"/>
                    </a:cubicBezTo>
                    <a:cubicBezTo>
                      <a:pt x="584781" y="150356"/>
                      <a:pt x="584781" y="150356"/>
                      <a:pt x="584781" y="801460"/>
                    </a:cubicBezTo>
                    <a:cubicBezTo>
                      <a:pt x="584781" y="852863"/>
                      <a:pt x="541140" y="895699"/>
                      <a:pt x="488772" y="895699"/>
                    </a:cubicBezTo>
                    <a:cubicBezTo>
                      <a:pt x="436404" y="895699"/>
                      <a:pt x="392764" y="852863"/>
                      <a:pt x="392764" y="801460"/>
                    </a:cubicBezTo>
                    <a:cubicBezTo>
                      <a:pt x="392764" y="801460"/>
                      <a:pt x="392764" y="801460"/>
                      <a:pt x="392764" y="150356"/>
                    </a:cubicBezTo>
                    <a:cubicBezTo>
                      <a:pt x="392764" y="150356"/>
                      <a:pt x="392764" y="150356"/>
                      <a:pt x="357851" y="150356"/>
                    </a:cubicBezTo>
                    <a:cubicBezTo>
                      <a:pt x="357851" y="150356"/>
                      <a:pt x="357851" y="150356"/>
                      <a:pt x="357851" y="801460"/>
                    </a:cubicBezTo>
                    <a:cubicBezTo>
                      <a:pt x="357851" y="852863"/>
                      <a:pt x="322939" y="895699"/>
                      <a:pt x="270571" y="895699"/>
                    </a:cubicBezTo>
                    <a:cubicBezTo>
                      <a:pt x="218202" y="895699"/>
                      <a:pt x="174561" y="852863"/>
                      <a:pt x="174561" y="801460"/>
                    </a:cubicBezTo>
                    <a:cubicBezTo>
                      <a:pt x="174561" y="801460"/>
                      <a:pt x="174561" y="801460"/>
                      <a:pt x="174561" y="150356"/>
                    </a:cubicBezTo>
                    <a:cubicBezTo>
                      <a:pt x="174561" y="150356"/>
                      <a:pt x="174561" y="150356"/>
                      <a:pt x="174561" y="116087"/>
                    </a:cubicBezTo>
                    <a:cubicBezTo>
                      <a:pt x="174561" y="116087"/>
                      <a:pt x="174561" y="116087"/>
                      <a:pt x="174561" y="4045"/>
                    </a:cubicBezTo>
                    <a:close/>
                    <a:moveTo>
                      <a:pt x="0" y="0"/>
                    </a:moveTo>
                    <a:lnTo>
                      <a:pt x="139649" y="0"/>
                    </a:lnTo>
                    <a:lnTo>
                      <a:pt x="139649" y="2639"/>
                    </a:lnTo>
                    <a:cubicBezTo>
                      <a:pt x="139649" y="25596"/>
                      <a:pt x="139649" y="51833"/>
                      <a:pt x="139649" y="81818"/>
                    </a:cubicBezTo>
                    <a:cubicBezTo>
                      <a:pt x="139649" y="124654"/>
                      <a:pt x="113465" y="150356"/>
                      <a:pt x="69825" y="150356"/>
                    </a:cubicBezTo>
                    <a:cubicBezTo>
                      <a:pt x="34913" y="150356"/>
                      <a:pt x="0" y="124654"/>
                      <a:pt x="0" y="81818"/>
                    </a:cubicBezTo>
                    <a:cubicBezTo>
                      <a:pt x="0" y="81818"/>
                      <a:pt x="0" y="81818"/>
                      <a:pt x="0" y="30415"/>
                    </a:cubicBezTo>
                    <a:close/>
                  </a:path>
                </a:pathLst>
              </a:custGeom>
              <a:solidFill>
                <a:schemeClr val="accent3">
                  <a:lumMod val="100000"/>
                </a:schemeClr>
              </a:solidFill>
              <a:ln>
                <a:no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35" name="任意多边形: 形状 34"/>
              <p:cNvSpPr>
                <a:spLocks/>
              </p:cNvSpPr>
              <p:nvPr/>
            </p:nvSpPr>
            <p:spPr bwMode="auto">
              <a:xfrm>
                <a:off x="6875959" y="1763078"/>
                <a:ext cx="759342" cy="1791399"/>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noFill/>
              <a:ln w="3175">
                <a:solidFill>
                  <a:schemeClr val="accent3"/>
                </a:solid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722108" y="4899186"/>
              <a:ext cx="1154762" cy="196972"/>
              <a:chOff x="6678249" y="5414725"/>
              <a:chExt cx="1154762" cy="196972"/>
            </a:xfrm>
          </p:grpSpPr>
          <p:sp>
            <p:nvSpPr>
              <p:cNvPr id="29" name="任意多边形: 形状 28"/>
              <p:cNvSpPr/>
              <p:nvPr/>
            </p:nvSpPr>
            <p:spPr>
              <a:xfrm>
                <a:off x="6678249"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3">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30" name="任意多边形: 形状 29"/>
              <p:cNvSpPr/>
              <p:nvPr/>
            </p:nvSpPr>
            <p:spPr>
              <a:xfrm>
                <a:off x="6915307"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3">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31" name="任意多边形: 形状 30"/>
              <p:cNvSpPr/>
              <p:nvPr/>
            </p:nvSpPr>
            <p:spPr>
              <a:xfrm>
                <a:off x="7152365"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3">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32" name="任意多边形: 形状 31"/>
              <p:cNvSpPr/>
              <p:nvPr/>
            </p:nvSpPr>
            <p:spPr>
              <a:xfrm>
                <a:off x="7389423"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3">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33" name="任意多边形: 形状 32"/>
              <p:cNvSpPr/>
              <p:nvPr/>
            </p:nvSpPr>
            <p:spPr>
              <a:xfrm>
                <a:off x="7626481"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3">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104905" y="3850195"/>
              <a:ext cx="2389168" cy="921807"/>
              <a:chOff x="1277781" y="4035764"/>
              <a:chExt cx="2389168" cy="921807"/>
            </a:xfrm>
          </p:grpSpPr>
          <p:sp>
            <p:nvSpPr>
              <p:cNvPr id="27" name="矩形 26"/>
              <p:cNvSpPr/>
              <p:nvPr/>
            </p:nvSpPr>
            <p:spPr>
              <a:xfrm>
                <a:off x="1277782" y="4488522"/>
                <a:ext cx="2389166" cy="469049"/>
              </a:xfrm>
              <a:prstGeom prst="rect">
                <a:avLst/>
              </a:prstGeom>
              <a:noFill/>
            </p:spPr>
            <p:txBody>
              <a:bodyPr wrap="square" lIns="0" tIns="0" rIns="0" bIns="0" anchor="ctr" anchorCtr="0">
                <a:normAutofit fontScale="85000" lnSpcReduction="10000"/>
              </a:bodyPr>
              <a:lstStyle/>
              <a:p>
                <a:pPr algn="ctr">
                  <a:lnSpc>
                    <a:spcPct val="120000"/>
                  </a:lnSpc>
                </a:pPr>
                <a:r>
                  <a:rPr lang="zh-CN" altLang="en-US" sz="1100">
                    <a:solidFill>
                      <a:schemeClr val="tx2"/>
                    </a:solidFill>
                    <a:effectLst/>
                    <a:latin typeface="微软雅黑" panose="020B0503020204020204" pitchFamily="34" charset="-122"/>
                    <a:ea typeface="微软雅黑" panose="020B0503020204020204" pitchFamily="34" charset="-122"/>
                  </a:rPr>
                  <a:t>此部分内容作为文字排版占位显示</a:t>
                </a:r>
                <a:br>
                  <a:rPr lang="zh-CN" altLang="en-US" sz="1100">
                    <a:solidFill>
                      <a:schemeClr val="tx2"/>
                    </a:solidFill>
                    <a:effectLst/>
                    <a:latin typeface="微软雅黑" panose="020B0503020204020204" pitchFamily="34" charset="-122"/>
                    <a:ea typeface="微软雅黑" panose="020B0503020204020204" pitchFamily="34" charset="-122"/>
                  </a:rPr>
                </a:br>
                <a:r>
                  <a:rPr lang="zh-CN" altLang="en-US" sz="1100">
                    <a:solidFill>
                      <a:schemeClr val="tx2"/>
                    </a:solidFill>
                    <a:effectLst/>
                    <a:latin typeface="微软雅黑" panose="020B0503020204020204" pitchFamily="34" charset="-122"/>
                    <a:ea typeface="微软雅黑" panose="020B0503020204020204" pitchFamily="34" charset="-122"/>
                  </a:rPr>
                  <a:t>（建议使用主题字体）</a:t>
                </a:r>
              </a:p>
            </p:txBody>
          </p:sp>
          <p:sp>
            <p:nvSpPr>
              <p:cNvPr id="28" name="矩形 27"/>
              <p:cNvSpPr/>
              <p:nvPr/>
            </p:nvSpPr>
            <p:spPr>
              <a:xfrm>
                <a:off x="1277781" y="4035764"/>
                <a:ext cx="2389168" cy="452758"/>
              </a:xfrm>
              <a:prstGeom prst="rect">
                <a:avLst/>
              </a:prstGeom>
              <a:noFill/>
              <a:extLst>
                <a:ext uri="{909E8E84-426E-40DD-AFC4-6F175D3DCCD1}">
                  <a14:hiddenFill xmlns:a14="http://schemas.microsoft.com/office/drawing/2010/main">
                    <a:solidFill>
                      <a:schemeClr val="bg1">
                        <a:lumMod val="100000"/>
                      </a:schemeClr>
                    </a:solidFill>
                  </a14:hiddenFill>
                </a:ext>
              </a:extLst>
            </p:spPr>
            <p:txBody>
              <a:bodyPr wrap="none" lIns="0" tIns="0" rIns="0" bIns="0" anchor="ctr" anchorCtr="0">
                <a:normAutofit/>
              </a:bodyPr>
              <a:lstStyle/>
              <a:p>
                <a:pPr algn="ctr"/>
                <a:r>
                  <a:rPr lang="zh-CN" altLang="en-US" sz="1400" b="1" dirty="0">
                    <a:solidFill>
                      <a:schemeClr val="tx2"/>
                    </a:solidFill>
                    <a:effectLst/>
                    <a:latin typeface="微软雅黑" panose="020B0503020204020204" pitchFamily="34" charset="-122"/>
                    <a:ea typeface="微软雅黑" panose="020B0503020204020204" pitchFamily="34" charset="-122"/>
                  </a:rPr>
                  <a:t>标题文本预设</a:t>
                </a:r>
              </a:p>
            </p:txBody>
          </p:sp>
        </p:grpSp>
      </p:grpSp>
      <p:grpSp>
        <p:nvGrpSpPr>
          <p:cNvPr id="7" name="组合 6"/>
          <p:cNvGrpSpPr/>
          <p:nvPr/>
        </p:nvGrpSpPr>
        <p:grpSpPr>
          <a:xfrm>
            <a:off x="6383911" y="1322309"/>
            <a:ext cx="1791876" cy="2499810"/>
            <a:chOff x="8511882" y="1763078"/>
            <a:chExt cx="2389168" cy="3333080"/>
          </a:xfrm>
        </p:grpSpPr>
        <p:cxnSp>
          <p:nvCxnSpPr>
            <p:cNvPr id="8" name="直接连接符 7"/>
            <p:cNvCxnSpPr/>
            <p:nvPr/>
          </p:nvCxnSpPr>
          <p:spPr>
            <a:xfrm>
              <a:off x="10068763" y="2262623"/>
              <a:ext cx="701749" cy="0"/>
            </a:xfrm>
            <a:prstGeom prst="line">
              <a:avLst/>
            </a:prstGeom>
            <a:ln w="3175">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9" name="文本框 42"/>
            <p:cNvSpPr txBox="1"/>
            <p:nvPr/>
          </p:nvSpPr>
          <p:spPr>
            <a:xfrm>
              <a:off x="10047497" y="2387890"/>
              <a:ext cx="760144" cy="369332"/>
            </a:xfrm>
            <a:prstGeom prst="rect">
              <a:avLst/>
            </a:prstGeom>
            <a:noFill/>
          </p:spPr>
          <p:txBody>
            <a:bodyPr wrap="none">
              <a:normAutofit fontScale="85000" lnSpcReduction="20000"/>
            </a:bodyPr>
            <a:lstStyle/>
            <a:p>
              <a:r>
                <a:rPr lang="en-US">
                  <a:solidFill>
                    <a:schemeClr val="tx2"/>
                  </a:solidFill>
                  <a:latin typeface="微软雅黑" panose="020B0503020204020204" pitchFamily="34" charset="-122"/>
                  <a:ea typeface="微软雅黑" panose="020B0503020204020204" pitchFamily="34" charset="-122"/>
                </a:rPr>
                <a:t>0.90%</a:t>
              </a:r>
            </a:p>
          </p:txBody>
        </p:sp>
        <p:grpSp>
          <p:nvGrpSpPr>
            <p:cNvPr id="10" name="组合 9"/>
            <p:cNvGrpSpPr/>
            <p:nvPr/>
          </p:nvGrpSpPr>
          <p:grpSpPr>
            <a:xfrm>
              <a:off x="9326795" y="1763078"/>
              <a:ext cx="759342" cy="1802032"/>
              <a:chOff x="9270056" y="1763078"/>
              <a:chExt cx="759342" cy="1802032"/>
            </a:xfrm>
          </p:grpSpPr>
          <p:sp>
            <p:nvSpPr>
              <p:cNvPr id="20" name="任意多边形: 形状 19"/>
              <p:cNvSpPr>
                <a:spLocks/>
              </p:cNvSpPr>
              <p:nvPr/>
            </p:nvSpPr>
            <p:spPr bwMode="auto">
              <a:xfrm>
                <a:off x="9270056" y="2262623"/>
                <a:ext cx="759342" cy="1302487"/>
              </a:xfrm>
              <a:custGeom>
                <a:avLst/>
                <a:gdLst>
                  <a:gd name="connsiteX0" fmla="*/ 15920 w 759342"/>
                  <a:gd name="connsiteY0" fmla="*/ 0 h 1302487"/>
                  <a:gd name="connsiteX1" fmla="*/ 739934 w 759342"/>
                  <a:gd name="connsiteY1" fmla="*/ 0 h 1302487"/>
                  <a:gd name="connsiteX2" fmla="*/ 752114 w 759342"/>
                  <a:gd name="connsiteY2" fmla="*/ 33744 h 1302487"/>
                  <a:gd name="connsiteX3" fmla="*/ 759342 w 759342"/>
                  <a:gd name="connsiteY3" fmla="*/ 77383 h 1302487"/>
                  <a:gd name="connsiteX4" fmla="*/ 759342 w 759342"/>
                  <a:gd name="connsiteY4" fmla="*/ 488606 h 1302487"/>
                  <a:gd name="connsiteX5" fmla="*/ 689518 w 759342"/>
                  <a:gd name="connsiteY5" fmla="*/ 557144 h 1302487"/>
                  <a:gd name="connsiteX6" fmla="*/ 619693 w 759342"/>
                  <a:gd name="connsiteY6" fmla="*/ 488606 h 1302487"/>
                  <a:gd name="connsiteX7" fmla="*/ 619693 w 759342"/>
                  <a:gd name="connsiteY7" fmla="*/ 248726 h 1302487"/>
                  <a:gd name="connsiteX8" fmla="*/ 619693 w 759342"/>
                  <a:gd name="connsiteY8" fmla="*/ 103084 h 1302487"/>
                  <a:gd name="connsiteX9" fmla="*/ 584781 w 759342"/>
                  <a:gd name="connsiteY9" fmla="*/ 103084 h 1302487"/>
                  <a:gd name="connsiteX10" fmla="*/ 584781 w 759342"/>
                  <a:gd name="connsiteY10" fmla="*/ 257293 h 1302487"/>
                  <a:gd name="connsiteX11" fmla="*/ 584781 w 759342"/>
                  <a:gd name="connsiteY11" fmla="*/ 522875 h 1302487"/>
                  <a:gd name="connsiteX12" fmla="*/ 584781 w 759342"/>
                  <a:gd name="connsiteY12" fmla="*/ 557144 h 1302487"/>
                  <a:gd name="connsiteX13" fmla="*/ 584781 w 759342"/>
                  <a:gd name="connsiteY13" fmla="*/ 1208248 h 1302487"/>
                  <a:gd name="connsiteX14" fmla="*/ 488772 w 759342"/>
                  <a:gd name="connsiteY14" fmla="*/ 1302487 h 1302487"/>
                  <a:gd name="connsiteX15" fmla="*/ 392763 w 759342"/>
                  <a:gd name="connsiteY15" fmla="*/ 1208248 h 1302487"/>
                  <a:gd name="connsiteX16" fmla="*/ 392763 w 759342"/>
                  <a:gd name="connsiteY16" fmla="*/ 557144 h 1302487"/>
                  <a:gd name="connsiteX17" fmla="*/ 357851 w 759342"/>
                  <a:gd name="connsiteY17" fmla="*/ 557144 h 1302487"/>
                  <a:gd name="connsiteX18" fmla="*/ 357851 w 759342"/>
                  <a:gd name="connsiteY18" fmla="*/ 1208248 h 1302487"/>
                  <a:gd name="connsiteX19" fmla="*/ 270570 w 759342"/>
                  <a:gd name="connsiteY19" fmla="*/ 1302487 h 1302487"/>
                  <a:gd name="connsiteX20" fmla="*/ 174561 w 759342"/>
                  <a:gd name="connsiteY20" fmla="*/ 1208248 h 1302487"/>
                  <a:gd name="connsiteX21" fmla="*/ 174561 w 759342"/>
                  <a:gd name="connsiteY21" fmla="*/ 557144 h 1302487"/>
                  <a:gd name="connsiteX22" fmla="*/ 174561 w 759342"/>
                  <a:gd name="connsiteY22" fmla="*/ 522875 h 1302487"/>
                  <a:gd name="connsiteX23" fmla="*/ 174561 w 759342"/>
                  <a:gd name="connsiteY23" fmla="*/ 257293 h 1302487"/>
                  <a:gd name="connsiteX24" fmla="*/ 174561 w 759342"/>
                  <a:gd name="connsiteY24" fmla="*/ 103084 h 1302487"/>
                  <a:gd name="connsiteX25" fmla="*/ 139649 w 759342"/>
                  <a:gd name="connsiteY25" fmla="*/ 103084 h 1302487"/>
                  <a:gd name="connsiteX26" fmla="*/ 139649 w 759342"/>
                  <a:gd name="connsiteY26" fmla="*/ 248726 h 1302487"/>
                  <a:gd name="connsiteX27" fmla="*/ 139649 w 759342"/>
                  <a:gd name="connsiteY27" fmla="*/ 488606 h 1302487"/>
                  <a:gd name="connsiteX28" fmla="*/ 69824 w 759342"/>
                  <a:gd name="connsiteY28" fmla="*/ 557144 h 1302487"/>
                  <a:gd name="connsiteX29" fmla="*/ 0 w 759342"/>
                  <a:gd name="connsiteY29" fmla="*/ 488606 h 1302487"/>
                  <a:gd name="connsiteX30" fmla="*/ 0 w 759342"/>
                  <a:gd name="connsiteY30" fmla="*/ 77383 h 1302487"/>
                  <a:gd name="connsiteX31" fmla="*/ 4722 w 759342"/>
                  <a:gd name="connsiteY31" fmla="*/ 33744 h 130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59342" h="1302487">
                    <a:moveTo>
                      <a:pt x="15920" y="0"/>
                    </a:moveTo>
                    <a:lnTo>
                      <a:pt x="739934" y="0"/>
                    </a:lnTo>
                    <a:lnTo>
                      <a:pt x="752114" y="33744"/>
                    </a:lnTo>
                    <a:cubicBezTo>
                      <a:pt x="755796" y="47799"/>
                      <a:pt x="758251" y="62390"/>
                      <a:pt x="759342" y="77383"/>
                    </a:cubicBezTo>
                    <a:cubicBezTo>
                      <a:pt x="759342" y="77383"/>
                      <a:pt x="759342" y="77383"/>
                      <a:pt x="759342" y="488606"/>
                    </a:cubicBezTo>
                    <a:cubicBezTo>
                      <a:pt x="759342" y="531442"/>
                      <a:pt x="724430" y="557144"/>
                      <a:pt x="689518" y="557144"/>
                    </a:cubicBezTo>
                    <a:cubicBezTo>
                      <a:pt x="645877" y="557144"/>
                      <a:pt x="619693" y="531442"/>
                      <a:pt x="619693" y="488606"/>
                    </a:cubicBezTo>
                    <a:cubicBezTo>
                      <a:pt x="619693" y="488606"/>
                      <a:pt x="619693" y="488606"/>
                      <a:pt x="619693" y="248726"/>
                    </a:cubicBezTo>
                    <a:cubicBezTo>
                      <a:pt x="619693" y="248726"/>
                      <a:pt x="619693" y="248726"/>
                      <a:pt x="619693" y="103084"/>
                    </a:cubicBezTo>
                    <a:cubicBezTo>
                      <a:pt x="619693" y="103084"/>
                      <a:pt x="619693" y="103084"/>
                      <a:pt x="584781" y="103084"/>
                    </a:cubicBezTo>
                    <a:cubicBezTo>
                      <a:pt x="584781" y="103084"/>
                      <a:pt x="584781" y="103084"/>
                      <a:pt x="584781" y="257293"/>
                    </a:cubicBezTo>
                    <a:cubicBezTo>
                      <a:pt x="584781" y="257293"/>
                      <a:pt x="584781" y="257293"/>
                      <a:pt x="584781" y="522875"/>
                    </a:cubicBezTo>
                    <a:cubicBezTo>
                      <a:pt x="584781" y="522875"/>
                      <a:pt x="584781" y="522875"/>
                      <a:pt x="584781" y="557144"/>
                    </a:cubicBezTo>
                    <a:cubicBezTo>
                      <a:pt x="584781" y="557144"/>
                      <a:pt x="584781" y="557144"/>
                      <a:pt x="584781" y="1208248"/>
                    </a:cubicBezTo>
                    <a:cubicBezTo>
                      <a:pt x="584781" y="1259651"/>
                      <a:pt x="541140" y="1302487"/>
                      <a:pt x="488772" y="1302487"/>
                    </a:cubicBezTo>
                    <a:cubicBezTo>
                      <a:pt x="436403" y="1302487"/>
                      <a:pt x="392763" y="1259651"/>
                      <a:pt x="392763" y="1208248"/>
                    </a:cubicBezTo>
                    <a:cubicBezTo>
                      <a:pt x="392763" y="1208248"/>
                      <a:pt x="392763" y="1208248"/>
                      <a:pt x="392763" y="557144"/>
                    </a:cubicBezTo>
                    <a:cubicBezTo>
                      <a:pt x="392763" y="557144"/>
                      <a:pt x="392763" y="557144"/>
                      <a:pt x="357851" y="557144"/>
                    </a:cubicBezTo>
                    <a:cubicBezTo>
                      <a:pt x="357851" y="557144"/>
                      <a:pt x="357851" y="557144"/>
                      <a:pt x="357851" y="1208248"/>
                    </a:cubicBezTo>
                    <a:cubicBezTo>
                      <a:pt x="357851" y="1259651"/>
                      <a:pt x="322939" y="1302487"/>
                      <a:pt x="270570" y="1302487"/>
                    </a:cubicBezTo>
                    <a:cubicBezTo>
                      <a:pt x="218202" y="1302487"/>
                      <a:pt x="174561" y="1259651"/>
                      <a:pt x="174561" y="1208248"/>
                    </a:cubicBezTo>
                    <a:cubicBezTo>
                      <a:pt x="174561" y="1208248"/>
                      <a:pt x="174561" y="1208248"/>
                      <a:pt x="174561" y="557144"/>
                    </a:cubicBezTo>
                    <a:cubicBezTo>
                      <a:pt x="174561" y="557144"/>
                      <a:pt x="174561" y="557144"/>
                      <a:pt x="174561" y="522875"/>
                    </a:cubicBezTo>
                    <a:cubicBezTo>
                      <a:pt x="174561" y="522875"/>
                      <a:pt x="174561" y="522875"/>
                      <a:pt x="174561" y="257293"/>
                    </a:cubicBezTo>
                    <a:cubicBezTo>
                      <a:pt x="174561" y="257293"/>
                      <a:pt x="174561" y="257293"/>
                      <a:pt x="174561" y="103084"/>
                    </a:cubicBezTo>
                    <a:cubicBezTo>
                      <a:pt x="174561" y="103084"/>
                      <a:pt x="174561" y="103084"/>
                      <a:pt x="139649" y="103084"/>
                    </a:cubicBezTo>
                    <a:cubicBezTo>
                      <a:pt x="139649" y="103084"/>
                      <a:pt x="139649" y="103084"/>
                      <a:pt x="139649" y="248726"/>
                    </a:cubicBezTo>
                    <a:cubicBezTo>
                      <a:pt x="139649" y="248726"/>
                      <a:pt x="139649" y="248726"/>
                      <a:pt x="139649" y="488606"/>
                    </a:cubicBezTo>
                    <a:cubicBezTo>
                      <a:pt x="139649" y="531442"/>
                      <a:pt x="113465" y="557144"/>
                      <a:pt x="69824" y="557144"/>
                    </a:cubicBezTo>
                    <a:cubicBezTo>
                      <a:pt x="34912" y="557144"/>
                      <a:pt x="0" y="531442"/>
                      <a:pt x="0" y="488606"/>
                    </a:cubicBezTo>
                    <a:cubicBezTo>
                      <a:pt x="0" y="488606"/>
                      <a:pt x="0" y="488606"/>
                      <a:pt x="0" y="77383"/>
                    </a:cubicBezTo>
                    <a:cubicBezTo>
                      <a:pt x="0" y="62390"/>
                      <a:pt x="1637" y="47799"/>
                      <a:pt x="4722" y="33744"/>
                    </a:cubicBezTo>
                    <a:close/>
                  </a:path>
                </a:pathLst>
              </a:custGeom>
              <a:solidFill>
                <a:schemeClr val="accent4">
                  <a:lumMod val="100000"/>
                </a:schemeClr>
              </a:solidFill>
              <a:ln>
                <a:no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21" name="任意多边形: 形状 20"/>
              <p:cNvSpPr>
                <a:spLocks/>
              </p:cNvSpPr>
              <p:nvPr/>
            </p:nvSpPr>
            <p:spPr bwMode="auto">
              <a:xfrm>
                <a:off x="9270056" y="1763078"/>
                <a:ext cx="759342" cy="1791399"/>
              </a:xfrm>
              <a:custGeom>
                <a:avLst/>
                <a:gdLst>
                  <a:gd name="connsiteX0" fmla="*/ 370873 w 1290638"/>
                  <a:gd name="connsiteY0" fmla="*/ 598487 h 3044825"/>
                  <a:gd name="connsiteX1" fmla="*/ 519222 w 1290638"/>
                  <a:gd name="connsiteY1" fmla="*/ 598487 h 3044825"/>
                  <a:gd name="connsiteX2" fmla="*/ 548892 w 1290638"/>
                  <a:gd name="connsiteY2" fmla="*/ 598487 h 3044825"/>
                  <a:gd name="connsiteX3" fmla="*/ 919765 w 1290638"/>
                  <a:gd name="connsiteY3" fmla="*/ 598487 h 3044825"/>
                  <a:gd name="connsiteX4" fmla="*/ 1290638 w 1290638"/>
                  <a:gd name="connsiteY4" fmla="*/ 962526 h 3044825"/>
                  <a:gd name="connsiteX5" fmla="*/ 1290638 w 1290638"/>
                  <a:gd name="connsiteY5" fmla="*/ 1661479 h 3044825"/>
                  <a:gd name="connsiteX6" fmla="*/ 1171959 w 1290638"/>
                  <a:gd name="connsiteY6" fmla="*/ 1777972 h 3044825"/>
                  <a:gd name="connsiteX7" fmla="*/ 1053279 w 1290638"/>
                  <a:gd name="connsiteY7" fmla="*/ 1661479 h 3044825"/>
                  <a:gd name="connsiteX8" fmla="*/ 1053279 w 1290638"/>
                  <a:gd name="connsiteY8" fmla="*/ 1253756 h 3044825"/>
                  <a:gd name="connsiteX9" fmla="*/ 1053279 w 1290638"/>
                  <a:gd name="connsiteY9" fmla="*/ 1006210 h 3044825"/>
                  <a:gd name="connsiteX10" fmla="*/ 993940 w 1290638"/>
                  <a:gd name="connsiteY10" fmla="*/ 1006210 h 3044825"/>
                  <a:gd name="connsiteX11" fmla="*/ 993940 w 1290638"/>
                  <a:gd name="connsiteY11" fmla="*/ 1268318 h 3044825"/>
                  <a:gd name="connsiteX12" fmla="*/ 993940 w 1290638"/>
                  <a:gd name="connsiteY12" fmla="*/ 1719725 h 3044825"/>
                  <a:gd name="connsiteX13" fmla="*/ 993940 w 1290638"/>
                  <a:gd name="connsiteY13" fmla="*/ 1777972 h 3044825"/>
                  <a:gd name="connsiteX14" fmla="*/ 993940 w 1290638"/>
                  <a:gd name="connsiteY14" fmla="*/ 2884648 h 3044825"/>
                  <a:gd name="connsiteX15" fmla="*/ 830756 w 1290638"/>
                  <a:gd name="connsiteY15" fmla="*/ 3044825 h 3044825"/>
                  <a:gd name="connsiteX16" fmla="*/ 667572 w 1290638"/>
                  <a:gd name="connsiteY16" fmla="*/ 2884648 h 3044825"/>
                  <a:gd name="connsiteX17" fmla="*/ 667572 w 1290638"/>
                  <a:gd name="connsiteY17" fmla="*/ 1777972 h 3044825"/>
                  <a:gd name="connsiteX18" fmla="*/ 608232 w 1290638"/>
                  <a:gd name="connsiteY18" fmla="*/ 1777972 h 3044825"/>
                  <a:gd name="connsiteX19" fmla="*/ 608232 w 1290638"/>
                  <a:gd name="connsiteY19" fmla="*/ 2884648 h 3044825"/>
                  <a:gd name="connsiteX20" fmla="*/ 459883 w 1290638"/>
                  <a:gd name="connsiteY20" fmla="*/ 3044825 h 3044825"/>
                  <a:gd name="connsiteX21" fmla="*/ 296698 w 1290638"/>
                  <a:gd name="connsiteY21" fmla="*/ 2884648 h 3044825"/>
                  <a:gd name="connsiteX22" fmla="*/ 296698 w 1290638"/>
                  <a:gd name="connsiteY22" fmla="*/ 1777972 h 3044825"/>
                  <a:gd name="connsiteX23" fmla="*/ 296698 w 1290638"/>
                  <a:gd name="connsiteY23" fmla="*/ 1719725 h 3044825"/>
                  <a:gd name="connsiteX24" fmla="*/ 296698 w 1290638"/>
                  <a:gd name="connsiteY24" fmla="*/ 1268318 h 3044825"/>
                  <a:gd name="connsiteX25" fmla="*/ 296698 w 1290638"/>
                  <a:gd name="connsiteY25" fmla="*/ 1006210 h 3044825"/>
                  <a:gd name="connsiteX26" fmla="*/ 237358 w 1290638"/>
                  <a:gd name="connsiteY26" fmla="*/ 1006210 h 3044825"/>
                  <a:gd name="connsiteX27" fmla="*/ 237358 w 1290638"/>
                  <a:gd name="connsiteY27" fmla="*/ 1253756 h 3044825"/>
                  <a:gd name="connsiteX28" fmla="*/ 237358 w 1290638"/>
                  <a:gd name="connsiteY28" fmla="*/ 1661479 h 3044825"/>
                  <a:gd name="connsiteX29" fmla="*/ 118679 w 1290638"/>
                  <a:gd name="connsiteY29" fmla="*/ 1777972 h 3044825"/>
                  <a:gd name="connsiteX30" fmla="*/ 0 w 1290638"/>
                  <a:gd name="connsiteY30" fmla="*/ 1661479 h 3044825"/>
                  <a:gd name="connsiteX31" fmla="*/ 0 w 1290638"/>
                  <a:gd name="connsiteY31" fmla="*/ 962526 h 3044825"/>
                  <a:gd name="connsiteX32" fmla="*/ 370873 w 1290638"/>
                  <a:gd name="connsiteY32" fmla="*/ 598487 h 3044825"/>
                  <a:gd name="connsiteX33" fmla="*/ 646113 w 1290638"/>
                  <a:gd name="connsiteY33" fmla="*/ 0 h 3044825"/>
                  <a:gd name="connsiteX34" fmla="*/ 920751 w 1290638"/>
                  <a:gd name="connsiteY34" fmla="*/ 269875 h 3044825"/>
                  <a:gd name="connsiteX35" fmla="*/ 646113 w 1290638"/>
                  <a:gd name="connsiteY35" fmla="*/ 539750 h 3044825"/>
                  <a:gd name="connsiteX36" fmla="*/ 371475 w 1290638"/>
                  <a:gd name="connsiteY36" fmla="*/ 269875 h 3044825"/>
                  <a:gd name="connsiteX37" fmla="*/ 646113 w 1290638"/>
                  <a:gd name="connsiteY37" fmla="*/ 0 h 304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0638" h="3044825">
                    <a:moveTo>
                      <a:pt x="370873" y="598487"/>
                    </a:moveTo>
                    <a:cubicBezTo>
                      <a:pt x="370873" y="598487"/>
                      <a:pt x="370873" y="598487"/>
                      <a:pt x="519222" y="598487"/>
                    </a:cubicBezTo>
                    <a:cubicBezTo>
                      <a:pt x="519222" y="598487"/>
                      <a:pt x="519222" y="598487"/>
                      <a:pt x="548892" y="598487"/>
                    </a:cubicBezTo>
                    <a:cubicBezTo>
                      <a:pt x="548892" y="598487"/>
                      <a:pt x="548892" y="598487"/>
                      <a:pt x="919765" y="598487"/>
                    </a:cubicBezTo>
                    <a:cubicBezTo>
                      <a:pt x="1112619" y="598487"/>
                      <a:pt x="1275803" y="758664"/>
                      <a:pt x="1290638" y="962526"/>
                    </a:cubicBezTo>
                    <a:cubicBezTo>
                      <a:pt x="1290638" y="962526"/>
                      <a:pt x="1290638" y="962526"/>
                      <a:pt x="1290638" y="1661479"/>
                    </a:cubicBezTo>
                    <a:cubicBezTo>
                      <a:pt x="1290638" y="1734287"/>
                      <a:pt x="1231299" y="1777972"/>
                      <a:pt x="1171959" y="1777972"/>
                    </a:cubicBezTo>
                    <a:cubicBezTo>
                      <a:pt x="1097784" y="1777972"/>
                      <a:pt x="1053279" y="1734287"/>
                      <a:pt x="1053279" y="1661479"/>
                    </a:cubicBezTo>
                    <a:cubicBezTo>
                      <a:pt x="1053279" y="1661479"/>
                      <a:pt x="1053279" y="1661479"/>
                      <a:pt x="1053279" y="1253756"/>
                    </a:cubicBezTo>
                    <a:cubicBezTo>
                      <a:pt x="1053279" y="1253756"/>
                      <a:pt x="1053279" y="1253756"/>
                      <a:pt x="1053279" y="1006210"/>
                    </a:cubicBezTo>
                    <a:cubicBezTo>
                      <a:pt x="1053279" y="1006210"/>
                      <a:pt x="1053279" y="1006210"/>
                      <a:pt x="993940" y="1006210"/>
                    </a:cubicBezTo>
                    <a:cubicBezTo>
                      <a:pt x="993940" y="1006210"/>
                      <a:pt x="993940" y="1006210"/>
                      <a:pt x="993940" y="1268318"/>
                    </a:cubicBezTo>
                    <a:cubicBezTo>
                      <a:pt x="993940" y="1268318"/>
                      <a:pt x="993940" y="1268318"/>
                      <a:pt x="993940" y="1719725"/>
                    </a:cubicBezTo>
                    <a:cubicBezTo>
                      <a:pt x="993940" y="1719725"/>
                      <a:pt x="993940" y="1719725"/>
                      <a:pt x="993940" y="1777972"/>
                    </a:cubicBezTo>
                    <a:cubicBezTo>
                      <a:pt x="993940" y="1777972"/>
                      <a:pt x="993940" y="1777972"/>
                      <a:pt x="993940" y="2884648"/>
                    </a:cubicBezTo>
                    <a:cubicBezTo>
                      <a:pt x="993940" y="2972017"/>
                      <a:pt x="919765" y="3044825"/>
                      <a:pt x="830756" y="3044825"/>
                    </a:cubicBezTo>
                    <a:cubicBezTo>
                      <a:pt x="741746" y="3044825"/>
                      <a:pt x="667572" y="2972017"/>
                      <a:pt x="667572" y="2884648"/>
                    </a:cubicBezTo>
                    <a:cubicBezTo>
                      <a:pt x="667572" y="2884648"/>
                      <a:pt x="667572" y="2884648"/>
                      <a:pt x="667572" y="1777972"/>
                    </a:cubicBezTo>
                    <a:cubicBezTo>
                      <a:pt x="667572" y="1777972"/>
                      <a:pt x="667572" y="1777972"/>
                      <a:pt x="608232" y="1777972"/>
                    </a:cubicBezTo>
                    <a:cubicBezTo>
                      <a:pt x="608232" y="1777972"/>
                      <a:pt x="608232" y="1777972"/>
                      <a:pt x="608232" y="2884648"/>
                    </a:cubicBezTo>
                    <a:cubicBezTo>
                      <a:pt x="608232" y="2972017"/>
                      <a:pt x="548892" y="3044825"/>
                      <a:pt x="459883" y="3044825"/>
                    </a:cubicBezTo>
                    <a:cubicBezTo>
                      <a:pt x="370873" y="3044825"/>
                      <a:pt x="296698" y="2972017"/>
                      <a:pt x="296698" y="2884648"/>
                    </a:cubicBezTo>
                    <a:cubicBezTo>
                      <a:pt x="296698" y="2884648"/>
                      <a:pt x="296698" y="2884648"/>
                      <a:pt x="296698" y="1777972"/>
                    </a:cubicBezTo>
                    <a:cubicBezTo>
                      <a:pt x="296698" y="1777972"/>
                      <a:pt x="296698" y="1777972"/>
                      <a:pt x="296698" y="1719725"/>
                    </a:cubicBezTo>
                    <a:cubicBezTo>
                      <a:pt x="296698" y="1719725"/>
                      <a:pt x="296698" y="1719725"/>
                      <a:pt x="296698" y="1268318"/>
                    </a:cubicBezTo>
                    <a:cubicBezTo>
                      <a:pt x="296698" y="1268318"/>
                      <a:pt x="296698" y="1268318"/>
                      <a:pt x="296698" y="1006210"/>
                    </a:cubicBezTo>
                    <a:cubicBezTo>
                      <a:pt x="296698" y="1006210"/>
                      <a:pt x="296698" y="1006210"/>
                      <a:pt x="237358" y="1006210"/>
                    </a:cubicBezTo>
                    <a:cubicBezTo>
                      <a:pt x="237358" y="1006210"/>
                      <a:pt x="237358" y="1006210"/>
                      <a:pt x="237358" y="1253756"/>
                    </a:cubicBezTo>
                    <a:cubicBezTo>
                      <a:pt x="237358" y="1253756"/>
                      <a:pt x="237358" y="1253756"/>
                      <a:pt x="237358" y="1661479"/>
                    </a:cubicBezTo>
                    <a:cubicBezTo>
                      <a:pt x="237358" y="1734287"/>
                      <a:pt x="192854" y="1777972"/>
                      <a:pt x="118679" y="1777972"/>
                    </a:cubicBezTo>
                    <a:cubicBezTo>
                      <a:pt x="59340" y="1777972"/>
                      <a:pt x="0" y="1734287"/>
                      <a:pt x="0" y="1661479"/>
                    </a:cubicBezTo>
                    <a:cubicBezTo>
                      <a:pt x="0" y="1661479"/>
                      <a:pt x="0" y="1661479"/>
                      <a:pt x="0" y="962526"/>
                    </a:cubicBezTo>
                    <a:cubicBezTo>
                      <a:pt x="0" y="758664"/>
                      <a:pt x="178019" y="598487"/>
                      <a:pt x="370873" y="598487"/>
                    </a:cubicBezTo>
                    <a:close/>
                    <a:moveTo>
                      <a:pt x="646113" y="0"/>
                    </a:moveTo>
                    <a:cubicBezTo>
                      <a:pt x="797791" y="0"/>
                      <a:pt x="920751" y="120827"/>
                      <a:pt x="920751" y="269875"/>
                    </a:cubicBezTo>
                    <a:cubicBezTo>
                      <a:pt x="920751" y="418923"/>
                      <a:pt x="797791" y="539750"/>
                      <a:pt x="646113" y="539750"/>
                    </a:cubicBezTo>
                    <a:cubicBezTo>
                      <a:pt x="494435" y="539750"/>
                      <a:pt x="371475" y="418923"/>
                      <a:pt x="371475" y="269875"/>
                    </a:cubicBezTo>
                    <a:cubicBezTo>
                      <a:pt x="371475" y="120827"/>
                      <a:pt x="494435" y="0"/>
                      <a:pt x="646113" y="0"/>
                    </a:cubicBezTo>
                    <a:close/>
                  </a:path>
                </a:pathLst>
              </a:custGeom>
              <a:noFill/>
              <a:ln w="3175">
                <a:solidFill>
                  <a:schemeClr val="accent4"/>
                </a:solidFill>
              </a:ln>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9129085" y="4899186"/>
              <a:ext cx="1154762" cy="196972"/>
              <a:chOff x="9072346" y="5414725"/>
              <a:chExt cx="1154762" cy="196972"/>
            </a:xfrm>
          </p:grpSpPr>
          <p:sp>
            <p:nvSpPr>
              <p:cNvPr id="15" name="任意多边形: 形状 14"/>
              <p:cNvSpPr/>
              <p:nvPr/>
            </p:nvSpPr>
            <p:spPr>
              <a:xfrm>
                <a:off x="9072346"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solidFill>
                <a:schemeClr val="accent4">
                  <a:lumMod val="100000"/>
                </a:schemeClr>
              </a:solidFill>
              <a:ln>
                <a:noFill/>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16" name="任意多边形: 形状 15"/>
              <p:cNvSpPr/>
              <p:nvPr/>
            </p:nvSpPr>
            <p:spPr>
              <a:xfrm>
                <a:off x="9309404"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4">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17" name="任意多边形: 形状 16"/>
              <p:cNvSpPr/>
              <p:nvPr/>
            </p:nvSpPr>
            <p:spPr>
              <a:xfrm>
                <a:off x="9546462"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4">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18" name="任意多边形: 形状 17"/>
              <p:cNvSpPr/>
              <p:nvPr/>
            </p:nvSpPr>
            <p:spPr>
              <a:xfrm>
                <a:off x="9783520"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4">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sp>
            <p:nvSpPr>
              <p:cNvPr id="19" name="任意多边形: 形状 18"/>
              <p:cNvSpPr/>
              <p:nvPr/>
            </p:nvSpPr>
            <p:spPr>
              <a:xfrm>
                <a:off x="10020578" y="5414725"/>
                <a:ext cx="206530" cy="196972"/>
              </a:xfrm>
              <a:custGeom>
                <a:avLst/>
                <a:gdLst/>
                <a:ahLst/>
                <a:cxnLst/>
                <a:rect l="l" t="t" r="r" b="b"/>
                <a:pathLst>
                  <a:path w="212272" h="202448">
                    <a:moveTo>
                      <a:pt x="106136" y="0"/>
                    </a:moveTo>
                    <a:cubicBezTo>
                      <a:pt x="108687" y="0"/>
                      <a:pt x="110771" y="1743"/>
                      <a:pt x="112387" y="5230"/>
                    </a:cubicBezTo>
                    <a:lnTo>
                      <a:pt x="141089" y="63273"/>
                    </a:lnTo>
                    <a:lnTo>
                      <a:pt x="205128" y="72585"/>
                    </a:lnTo>
                    <a:cubicBezTo>
                      <a:pt x="209890" y="73351"/>
                      <a:pt x="212272" y="75307"/>
                      <a:pt x="212272" y="78453"/>
                    </a:cubicBezTo>
                    <a:cubicBezTo>
                      <a:pt x="212272" y="80324"/>
                      <a:pt x="211166" y="82365"/>
                      <a:pt x="208955" y="84576"/>
                    </a:cubicBezTo>
                    <a:lnTo>
                      <a:pt x="162648" y="129735"/>
                    </a:lnTo>
                    <a:lnTo>
                      <a:pt x="173619" y="193519"/>
                    </a:lnTo>
                    <a:cubicBezTo>
                      <a:pt x="173704" y="194114"/>
                      <a:pt x="173746" y="194964"/>
                      <a:pt x="173746" y="196070"/>
                    </a:cubicBezTo>
                    <a:cubicBezTo>
                      <a:pt x="173746" y="197856"/>
                      <a:pt x="173300" y="199365"/>
                      <a:pt x="172407" y="200599"/>
                    </a:cubicBezTo>
                    <a:cubicBezTo>
                      <a:pt x="171514" y="201832"/>
                      <a:pt x="170217" y="202448"/>
                      <a:pt x="168516" y="202448"/>
                    </a:cubicBezTo>
                    <a:cubicBezTo>
                      <a:pt x="166900" y="202448"/>
                      <a:pt x="165199" y="201938"/>
                      <a:pt x="163413" y="200917"/>
                    </a:cubicBezTo>
                    <a:lnTo>
                      <a:pt x="106136" y="170812"/>
                    </a:lnTo>
                    <a:lnTo>
                      <a:pt x="48858" y="200917"/>
                    </a:lnTo>
                    <a:cubicBezTo>
                      <a:pt x="46987" y="201938"/>
                      <a:pt x="45286" y="202448"/>
                      <a:pt x="43756" y="202448"/>
                    </a:cubicBezTo>
                    <a:cubicBezTo>
                      <a:pt x="41970" y="202448"/>
                      <a:pt x="40630" y="201832"/>
                      <a:pt x="39737" y="200599"/>
                    </a:cubicBezTo>
                    <a:cubicBezTo>
                      <a:pt x="38844" y="199365"/>
                      <a:pt x="38398" y="197856"/>
                      <a:pt x="38398" y="196070"/>
                    </a:cubicBezTo>
                    <a:cubicBezTo>
                      <a:pt x="38398" y="195560"/>
                      <a:pt x="38483" y="194709"/>
                      <a:pt x="38653" y="193519"/>
                    </a:cubicBezTo>
                    <a:lnTo>
                      <a:pt x="49624" y="129735"/>
                    </a:lnTo>
                    <a:lnTo>
                      <a:pt x="3189" y="84576"/>
                    </a:lnTo>
                    <a:cubicBezTo>
                      <a:pt x="1063" y="82280"/>
                      <a:pt x="0" y="80239"/>
                      <a:pt x="0" y="78453"/>
                    </a:cubicBezTo>
                    <a:cubicBezTo>
                      <a:pt x="0" y="75307"/>
                      <a:pt x="2381" y="73351"/>
                      <a:pt x="7144" y="72585"/>
                    </a:cubicBezTo>
                    <a:lnTo>
                      <a:pt x="71182" y="63273"/>
                    </a:lnTo>
                    <a:lnTo>
                      <a:pt x="99885" y="5230"/>
                    </a:lnTo>
                    <a:cubicBezTo>
                      <a:pt x="101501" y="1743"/>
                      <a:pt x="103584" y="0"/>
                      <a:pt x="106136" y="0"/>
                    </a:cubicBezTo>
                    <a:close/>
                  </a:path>
                </a:pathLst>
              </a:custGeom>
              <a:noFill/>
              <a:ln w="12700" cap="flat" cmpd="sng" algn="ctr">
                <a:solidFill>
                  <a:schemeClr val="accent4">
                    <a:lumMod val="100000"/>
                  </a:schemeClr>
                </a:solidFill>
                <a:prstDash val="solid"/>
                <a:round/>
                <a:headEnd type="none" w="med" len="med"/>
                <a:tailEnd type="none" w="med" len="med"/>
              </a:ln>
              <a:effectLst/>
            </p:spPr>
            <p:txBody>
              <a:bodyPr anchor="ctr"/>
              <a:lstStyle/>
              <a:p>
                <a:pPr algn="ctr"/>
                <a:endParaRPr>
                  <a:solidFill>
                    <a:schemeClr val="tx2"/>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511882" y="3850195"/>
              <a:ext cx="2389168" cy="921807"/>
              <a:chOff x="1277781" y="4035764"/>
              <a:chExt cx="2389168" cy="921807"/>
            </a:xfrm>
          </p:grpSpPr>
          <p:sp>
            <p:nvSpPr>
              <p:cNvPr id="13" name="矩形 12"/>
              <p:cNvSpPr/>
              <p:nvPr/>
            </p:nvSpPr>
            <p:spPr>
              <a:xfrm>
                <a:off x="1277782" y="4488522"/>
                <a:ext cx="2389166" cy="469049"/>
              </a:xfrm>
              <a:prstGeom prst="rect">
                <a:avLst/>
              </a:prstGeom>
              <a:noFill/>
            </p:spPr>
            <p:txBody>
              <a:bodyPr wrap="square" lIns="0" tIns="0" rIns="0" bIns="0" anchor="ctr" anchorCtr="0">
                <a:normAutofit fontScale="85000" lnSpcReduction="10000"/>
              </a:bodyPr>
              <a:lstStyle/>
              <a:p>
                <a:pPr algn="ctr">
                  <a:lnSpc>
                    <a:spcPct val="120000"/>
                  </a:lnSpc>
                </a:pPr>
                <a:r>
                  <a:rPr lang="zh-CN" altLang="en-US" sz="1100">
                    <a:solidFill>
                      <a:schemeClr val="tx2"/>
                    </a:solidFill>
                    <a:effectLst/>
                    <a:latin typeface="微软雅黑" panose="020B0503020204020204" pitchFamily="34" charset="-122"/>
                    <a:ea typeface="微软雅黑" panose="020B0503020204020204" pitchFamily="34" charset="-122"/>
                  </a:rPr>
                  <a:t>此部分内容作为文字排版占位显示</a:t>
                </a:r>
                <a:br>
                  <a:rPr lang="zh-CN" altLang="en-US" sz="1100">
                    <a:solidFill>
                      <a:schemeClr val="tx2"/>
                    </a:solidFill>
                    <a:effectLst/>
                    <a:latin typeface="微软雅黑" panose="020B0503020204020204" pitchFamily="34" charset="-122"/>
                    <a:ea typeface="微软雅黑" panose="020B0503020204020204" pitchFamily="34" charset="-122"/>
                  </a:rPr>
                </a:br>
                <a:r>
                  <a:rPr lang="zh-CN" altLang="en-US" sz="1100">
                    <a:solidFill>
                      <a:schemeClr val="tx2"/>
                    </a:solidFill>
                    <a:effectLst/>
                    <a:latin typeface="微软雅黑" panose="020B0503020204020204" pitchFamily="34" charset="-122"/>
                    <a:ea typeface="微软雅黑" panose="020B0503020204020204" pitchFamily="34" charset="-122"/>
                  </a:rPr>
                  <a:t>（建议使用主题字体）</a:t>
                </a:r>
              </a:p>
            </p:txBody>
          </p:sp>
          <p:sp>
            <p:nvSpPr>
              <p:cNvPr id="14" name="矩形 13"/>
              <p:cNvSpPr/>
              <p:nvPr/>
            </p:nvSpPr>
            <p:spPr>
              <a:xfrm>
                <a:off x="1277781" y="4035764"/>
                <a:ext cx="2389168" cy="452758"/>
              </a:xfrm>
              <a:prstGeom prst="rect">
                <a:avLst/>
              </a:prstGeom>
              <a:noFill/>
              <a:extLst>
                <a:ext uri="{909E8E84-426E-40DD-AFC4-6F175D3DCCD1}">
                  <a14:hiddenFill xmlns:a14="http://schemas.microsoft.com/office/drawing/2010/main">
                    <a:solidFill>
                      <a:schemeClr val="bg1">
                        <a:lumMod val="100000"/>
                      </a:schemeClr>
                    </a:solidFill>
                  </a14:hiddenFill>
                </a:ext>
              </a:extLst>
            </p:spPr>
            <p:txBody>
              <a:bodyPr wrap="none" lIns="0" tIns="0" rIns="0" bIns="0" anchor="ctr" anchorCtr="0">
                <a:normAutofit/>
              </a:bodyPr>
              <a:lstStyle/>
              <a:p>
                <a:pPr algn="ctr"/>
                <a:r>
                  <a:rPr lang="zh-CN" altLang="en-US" sz="1400" b="1">
                    <a:solidFill>
                      <a:schemeClr val="tx2"/>
                    </a:solidFill>
                    <a:effectLst/>
                    <a:latin typeface="微软雅黑" panose="020B0503020204020204" pitchFamily="34" charset="-122"/>
                    <a:ea typeface="微软雅黑" panose="020B0503020204020204" pitchFamily="34" charset="-122"/>
                  </a:rPr>
                  <a:t>标题文本预设</a:t>
                </a:r>
              </a:p>
            </p:txBody>
          </p:sp>
        </p:grpSp>
      </p:grpSp>
      <p:sp>
        <p:nvSpPr>
          <p:cNvPr id="65"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66" name="文本框 65"/>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67" name="直接连接符 66"/>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70098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2"/>
          <p:cNvSpPr txBox="1"/>
          <p:nvPr/>
        </p:nvSpPr>
        <p:spPr>
          <a:xfrm>
            <a:off x="4181827" y="3808466"/>
            <a:ext cx="1242455" cy="233654"/>
          </a:xfrm>
          <a:prstGeom prst="rect">
            <a:avLst/>
          </a:prstGeom>
          <a:ln>
            <a:solidFill>
              <a:schemeClr val="bg1"/>
            </a:solidFill>
          </a:ln>
        </p:spPr>
        <p:txBody>
          <a:bodyPr vert="horz" lIns="68597" tIns="34298" rIns="68597" bIns="34298" rtlCol="0">
            <a:normAutofit fontScale="97500"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zh-CN" altLang="en-US" sz="1200" dirty="0">
                <a:solidFill>
                  <a:schemeClr val="bg1"/>
                </a:solidFill>
                <a:latin typeface="微软雅黑" panose="020B0503020204020204" charset="-122"/>
                <a:ea typeface="微软雅黑" panose="020B0503020204020204" charset="-122"/>
              </a:rPr>
              <a:t>汇报：张三</a:t>
            </a:r>
          </a:p>
        </p:txBody>
      </p:sp>
      <p:sp>
        <p:nvSpPr>
          <p:cNvPr id="10" name="TextBox 9"/>
          <p:cNvSpPr txBox="1"/>
          <p:nvPr/>
        </p:nvSpPr>
        <p:spPr>
          <a:xfrm>
            <a:off x="1348529" y="1503788"/>
            <a:ext cx="6530244" cy="507831"/>
          </a:xfrm>
          <a:prstGeom prst="rect">
            <a:avLst/>
          </a:prstGeom>
          <a:noFill/>
        </p:spPr>
        <p:txBody>
          <a:bodyPr wrap="square" lIns="0" tIns="0" rIns="0" bIns="0" rtlCol="0">
            <a:spAutoFit/>
          </a:bodyPr>
          <a:lstStyle/>
          <a:p>
            <a:pPr algn="ctr"/>
            <a:r>
              <a:rPr lang="zh-CN" altLang="en-US" sz="825" dirty="0">
                <a:solidFill>
                  <a:schemeClr val="tx2"/>
                </a:solidFill>
                <a:latin typeface="微软雅黑" panose="020B0503020204020204" charset="-122"/>
                <a:ea typeface="微软雅黑" panose="020B0503020204020204" charset="-122"/>
              </a:rPr>
              <a:t>公司培训工作要力争全面覆盖，重点突出，要在实际的培训工作中不断丰富培训内容，拓展培训形式，优化培训流程，明确培训目的，提高培训效果。</a:t>
            </a:r>
            <a:r>
              <a:rPr lang="zh-CN" altLang="en-US" sz="825" dirty="0">
                <a:solidFill>
                  <a:schemeClr val="tx2"/>
                </a:solidFill>
                <a:latin typeface="微软雅黑" panose="020B0503020204020204" charset="-122"/>
                <a:ea typeface="微软雅黑" panose="020B0503020204020204" charset="-122"/>
                <a:cs typeface="Lato Light" charset="0"/>
                <a:sym typeface="Lato Light" charset="0"/>
              </a:rPr>
              <a:t>企业赖以生存的是效益和效率，只有尊崇这两个法则才能维持企业自身的生命和未来发展，才能维系每一个人，每一个员工的生活物质保障。然而关乎这两个的重点就是实效，实事求是，与时俱进，才能不被打败，才能立足这个日益竞争激烈的社会。</a:t>
            </a:r>
          </a:p>
          <a:p>
            <a:pPr algn="ctr"/>
            <a:endParaRPr lang="zh-CN" altLang="en-US" sz="825" dirty="0">
              <a:solidFill>
                <a:schemeClr val="tx2"/>
              </a:solidFill>
              <a:latin typeface="微软雅黑" panose="020B0503020204020204" charset="-122"/>
              <a:ea typeface="微软雅黑" panose="020B0503020204020204" charset="-122"/>
              <a:cs typeface="Lato Light" charset="0"/>
              <a:sym typeface="Lato Light" charset="0"/>
            </a:endParaRPr>
          </a:p>
        </p:txBody>
      </p:sp>
      <p:sp>
        <p:nvSpPr>
          <p:cNvPr id="11" name="TextBox 10"/>
          <p:cNvSpPr txBox="1"/>
          <p:nvPr/>
        </p:nvSpPr>
        <p:spPr>
          <a:xfrm>
            <a:off x="2915102" y="1233689"/>
            <a:ext cx="3375425" cy="230832"/>
          </a:xfrm>
          <a:prstGeom prst="rect">
            <a:avLst/>
          </a:prstGeom>
          <a:noFill/>
        </p:spPr>
        <p:txBody>
          <a:bodyPr wrap="square" lIns="0" tIns="0" rIns="0" bIns="0" rtlCol="0">
            <a:spAutoFit/>
          </a:bodyPr>
          <a:lstStyle/>
          <a:p>
            <a:pPr lvl="0" algn="ctr">
              <a:spcBef>
                <a:spcPct val="20000"/>
              </a:spcBef>
              <a:defRPr/>
            </a:pPr>
            <a:r>
              <a:rPr lang="zh-CN" altLang="en-US" sz="1500" b="1" dirty="0">
                <a:solidFill>
                  <a:schemeClr val="tx2"/>
                </a:solidFill>
                <a:latin typeface="微软雅黑" panose="020B0503020204020204" charset="-122"/>
                <a:ea typeface="微软雅黑" panose="020B0503020204020204" charset="-122"/>
              </a:rPr>
              <a:t>单击此处添加标题</a:t>
            </a:r>
          </a:p>
        </p:txBody>
      </p:sp>
      <p:sp>
        <p:nvSpPr>
          <p:cNvPr id="12" name="圆角矩形 11"/>
          <p:cNvSpPr/>
          <p:nvPr/>
        </p:nvSpPr>
        <p:spPr>
          <a:xfrm>
            <a:off x="1456569" y="2233230"/>
            <a:ext cx="6482371" cy="474889"/>
          </a:xfrm>
          <a:prstGeom prst="roundRect">
            <a:avLst>
              <a:gd name="adj" fmla="val 50000"/>
            </a:avLst>
          </a:prstGeom>
          <a:noFill/>
          <a:ln w="952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组合 1"/>
          <p:cNvGrpSpPr/>
          <p:nvPr/>
        </p:nvGrpSpPr>
        <p:grpSpPr>
          <a:xfrm>
            <a:off x="1456568" y="2225582"/>
            <a:ext cx="1057267" cy="490185"/>
            <a:chOff x="1456568" y="2225582"/>
            <a:chExt cx="1057267" cy="490185"/>
          </a:xfrm>
        </p:grpSpPr>
        <p:sp>
          <p:nvSpPr>
            <p:cNvPr id="13" name="Round Same Side Corner Rectangle 10"/>
            <p:cNvSpPr/>
            <p:nvPr/>
          </p:nvSpPr>
          <p:spPr>
            <a:xfrm rot="5400000">
              <a:off x="1740109" y="1942041"/>
              <a:ext cx="490185" cy="1057267"/>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4" name="TextBox 13"/>
            <p:cNvSpPr txBox="1"/>
            <p:nvPr/>
          </p:nvSpPr>
          <p:spPr>
            <a:xfrm>
              <a:off x="1456569" y="2297320"/>
              <a:ext cx="954107" cy="323165"/>
            </a:xfrm>
            <a:prstGeom prst="rect">
              <a:avLst/>
            </a:prstGeom>
            <a:noFill/>
          </p:spPr>
          <p:txBody>
            <a:bodyPr wrap="none" rtlCol="0">
              <a:spAutoFit/>
            </a:bodyPr>
            <a:lstStyle/>
            <a:p>
              <a:pPr algn="l"/>
              <a:r>
                <a:rPr lang="zh-CN" altLang="en-US" sz="1500" dirty="0">
                  <a:solidFill>
                    <a:schemeClr val="bg1"/>
                  </a:solidFill>
                  <a:latin typeface="微软雅黑" panose="020B0503020204020204" charset="-122"/>
                  <a:ea typeface="微软雅黑" panose="020B0503020204020204" charset="-122"/>
                  <a:sym typeface="Arial" panose="020B0604020202020204" pitchFamily="34" charset="0"/>
                </a:rPr>
                <a:t>添加标题</a:t>
              </a:r>
            </a:p>
          </p:txBody>
        </p:sp>
      </p:grpSp>
      <p:sp>
        <p:nvSpPr>
          <p:cNvPr id="15" name="TextBox 14"/>
          <p:cNvSpPr txBox="1"/>
          <p:nvPr/>
        </p:nvSpPr>
        <p:spPr>
          <a:xfrm>
            <a:off x="2482944" y="2286008"/>
            <a:ext cx="5455996" cy="369332"/>
          </a:xfrm>
          <a:prstGeom prst="rect">
            <a:avLst/>
          </a:prstGeom>
          <a:noFill/>
        </p:spPr>
        <p:txBody>
          <a:bodyPr wrap="square" rtlCol="0">
            <a:spAutoFit/>
          </a:bodyPr>
          <a:lstStyle/>
          <a:p>
            <a:r>
              <a:rPr lang="zh-CN" altLang="en-US" sz="900" dirty="0">
                <a:solidFill>
                  <a:schemeClr val="tx2"/>
                </a:solidFill>
                <a:latin typeface="微软雅黑" panose="020B0503020204020204" charset="-122"/>
                <a:ea typeface="微软雅黑" panose="020B0503020204020204" charset="-122"/>
                <a:sym typeface="微软雅黑" panose="020B0503020204020204" charset="-122"/>
              </a:rPr>
              <a:t>右键点击图片选择设置图片格式可直接替换图片。</a:t>
            </a:r>
            <a:r>
              <a:rPr lang="zh-CN" altLang="en-US" sz="900" dirty="0">
                <a:solidFill>
                  <a:schemeClr val="tx2"/>
                </a:solidFill>
                <a:latin typeface="微软雅黑" panose="020B0503020204020204" charset="-122"/>
                <a:ea typeface="微软雅黑" panose="020B0503020204020204" charset="-122"/>
              </a:rPr>
              <a:t>您的容打在这里，或者通过复制您的文本后，在此框中选择粘贴，并选择只保留文字。</a:t>
            </a:r>
            <a:r>
              <a:rPr lang="zh-CN" altLang="en-US" sz="900" dirty="0">
                <a:solidFill>
                  <a:schemeClr val="tx2"/>
                </a:solidFill>
                <a:latin typeface="微软雅黑" panose="020B0503020204020204" charset="-122"/>
                <a:ea typeface="微软雅黑" panose="020B0503020204020204" charset="-122"/>
                <a:sym typeface="微软雅黑" panose="020B0503020204020204" charset="-122"/>
              </a:rPr>
              <a:t>右键点击图片选择设置图片格式可直接替换图片</a:t>
            </a:r>
            <a:endParaRPr lang="zh-CN" altLang="en-US" sz="900" dirty="0">
              <a:solidFill>
                <a:schemeClr val="tx2"/>
              </a:solidFill>
              <a:latin typeface="微软雅黑" panose="020B0503020204020204" charset="-122"/>
              <a:ea typeface="微软雅黑" panose="020B0503020204020204" charset="-122"/>
              <a:cs typeface="Open Sans Light" panose="020B0306030504020204" pitchFamily="34" charset="0"/>
              <a:sym typeface="微软雅黑" panose="020B0503020204020204" charset="-122"/>
            </a:endParaRPr>
          </a:p>
        </p:txBody>
      </p:sp>
      <p:sp>
        <p:nvSpPr>
          <p:cNvPr id="16" name="矩形 15"/>
          <p:cNvSpPr/>
          <p:nvPr/>
        </p:nvSpPr>
        <p:spPr>
          <a:xfrm>
            <a:off x="1456241" y="2962321"/>
            <a:ext cx="3068976" cy="14585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Text Placeholder 11"/>
          <p:cNvSpPr txBox="1"/>
          <p:nvPr/>
        </p:nvSpPr>
        <p:spPr>
          <a:xfrm>
            <a:off x="1517429" y="3042566"/>
            <a:ext cx="2326158" cy="35379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500" dirty="0">
                <a:solidFill>
                  <a:schemeClr val="bg1"/>
                </a:solidFill>
                <a:latin typeface="微软雅黑" panose="020B0503020204020204" charset="-122"/>
                <a:ea typeface="微软雅黑" panose="020B0503020204020204" charset="-122"/>
              </a:rPr>
              <a:t>单击此处添加标题</a:t>
            </a:r>
          </a:p>
        </p:txBody>
      </p:sp>
      <p:sp>
        <p:nvSpPr>
          <p:cNvPr id="18" name="TextBox 17"/>
          <p:cNvSpPr txBox="1"/>
          <p:nvPr/>
        </p:nvSpPr>
        <p:spPr>
          <a:xfrm>
            <a:off x="1496342" y="3366684"/>
            <a:ext cx="2931313" cy="923330"/>
          </a:xfrm>
          <a:prstGeom prst="rect">
            <a:avLst/>
          </a:prstGeom>
          <a:noFill/>
        </p:spPr>
        <p:txBody>
          <a:bodyPr wrap="square" rtlCol="0">
            <a:spAutoFit/>
          </a:bodyPr>
          <a:lstStyle/>
          <a:p>
            <a:pPr>
              <a:lnSpc>
                <a:spcPct val="120000"/>
              </a:lnSpc>
              <a:spcBef>
                <a:spcPct val="20000"/>
              </a:spcBef>
            </a:pPr>
            <a:r>
              <a:rPr lang="zh-CN" altLang="en-US" sz="900" dirty="0">
                <a:solidFill>
                  <a:schemeClr val="bg1"/>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9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19" name="矩形 18"/>
          <p:cNvSpPr/>
          <p:nvPr/>
        </p:nvSpPr>
        <p:spPr>
          <a:xfrm>
            <a:off x="4643734" y="2962321"/>
            <a:ext cx="3068976" cy="14585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0" name="Text Placeholder 11"/>
          <p:cNvSpPr txBox="1"/>
          <p:nvPr/>
        </p:nvSpPr>
        <p:spPr>
          <a:xfrm>
            <a:off x="4694445" y="3042566"/>
            <a:ext cx="2326158" cy="35379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500" dirty="0">
                <a:solidFill>
                  <a:schemeClr val="bg1"/>
                </a:solidFill>
                <a:latin typeface="微软雅黑" panose="020B0503020204020204" charset="-122"/>
                <a:ea typeface="微软雅黑" panose="020B0503020204020204" charset="-122"/>
              </a:rPr>
              <a:t>单击此处添加标题</a:t>
            </a:r>
          </a:p>
        </p:txBody>
      </p:sp>
      <p:sp>
        <p:nvSpPr>
          <p:cNvPr id="21" name="TextBox 20"/>
          <p:cNvSpPr txBox="1"/>
          <p:nvPr/>
        </p:nvSpPr>
        <p:spPr>
          <a:xfrm>
            <a:off x="4673358" y="3366684"/>
            <a:ext cx="2931313" cy="923330"/>
          </a:xfrm>
          <a:prstGeom prst="rect">
            <a:avLst/>
          </a:prstGeom>
          <a:noFill/>
        </p:spPr>
        <p:txBody>
          <a:bodyPr wrap="square" rtlCol="0">
            <a:spAutoFit/>
          </a:bodyPr>
          <a:lstStyle/>
          <a:p>
            <a:pPr>
              <a:lnSpc>
                <a:spcPct val="120000"/>
              </a:lnSpc>
              <a:spcBef>
                <a:spcPct val="20000"/>
              </a:spcBef>
            </a:pPr>
            <a:r>
              <a:rPr lang="zh-CN" altLang="en-US" sz="900" dirty="0">
                <a:solidFill>
                  <a:schemeClr val="bg1"/>
                </a:solidFill>
                <a:latin typeface="微软雅黑" panose="020B0503020204020204" charset="-122"/>
                <a:ea typeface="微软雅黑" panose="020B050302020402020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a:t>
            </a:r>
            <a:endParaRPr lang="en-US" altLang="zh-CN" sz="900" dirty="0">
              <a:solidFill>
                <a:schemeClr val="bg1"/>
              </a:solidFill>
              <a:latin typeface="微软雅黑" panose="020B0503020204020204" charset="-122"/>
              <a:ea typeface="微软雅黑" panose="020B0503020204020204" charset="-122"/>
              <a:sym typeface="Arial" panose="020B0604020202020204" pitchFamily="34" charset="0"/>
            </a:endParaRPr>
          </a:p>
        </p:txBody>
      </p:sp>
      <p:sp>
        <p:nvSpPr>
          <p:cNvPr id="22"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23" name="文本框 22"/>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24" name="直接连接符 23"/>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3927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1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childTnLst>
                          </p:cTn>
                        </p:par>
                        <p:par>
                          <p:cTn id="39" fill="hold">
                            <p:stCondLst>
                              <p:cond delay="4000"/>
                            </p:stCondLst>
                            <p:childTnLst>
                              <p:par>
                                <p:cTn id="40" presetID="53" presetClass="entr" presetSubtype="16"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5000"/>
                            </p:stCondLst>
                            <p:childTnLst>
                              <p:par>
                                <p:cTn id="50" presetID="22" presetClass="entr" presetSubtype="1"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wipe(up)">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5" grpId="0"/>
      <p:bldP spid="16" grpId="0" animBg="1"/>
      <p:bldP spid="17" grpId="0"/>
      <p:bldP spid="18" grpId="0"/>
      <p:bldP spid="19" grpId="0" animBg="1"/>
      <p:bldP spid="20"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26"/>
          <p:cNvSpPr>
            <a:spLocks noChangeArrowheads="1"/>
          </p:cNvSpPr>
          <p:nvPr/>
        </p:nvSpPr>
        <p:spPr bwMode="auto">
          <a:xfrm>
            <a:off x="4556360" y="4079257"/>
            <a:ext cx="1730418" cy="364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6" tIns="34283" rIns="68566" bIns="34283">
            <a:spAutoFit/>
          </a:bodyPr>
          <a:lstStyle/>
          <a:p>
            <a:pPr>
              <a:lnSpc>
                <a:spcPct val="120000"/>
              </a:lnSpc>
            </a:pPr>
            <a:r>
              <a:rPr lang="zh-CN" altLang="en-US" sz="799" dirty="0">
                <a:solidFill>
                  <a:schemeClr val="tx2"/>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42" name="TextBox 41"/>
          <p:cNvSpPr txBox="1">
            <a:spLocks noChangeArrowheads="1"/>
          </p:cNvSpPr>
          <p:nvPr/>
        </p:nvSpPr>
        <p:spPr bwMode="auto">
          <a:xfrm>
            <a:off x="4850983" y="3869080"/>
            <a:ext cx="984857" cy="238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6" tIns="34283" rIns="68566" bIns="34283">
            <a:spAutoFit/>
          </a:bodyPr>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r>
              <a:rPr lang="zh-CN" altLang="en-US" sz="1099" b="1" dirty="0">
                <a:solidFill>
                  <a:schemeClr val="tx2"/>
                </a:solidFill>
                <a:latin typeface="微软雅黑" panose="020B0503020204020204" pitchFamily="34" charset="-122"/>
                <a:ea typeface="微软雅黑" panose="020B0503020204020204" pitchFamily="34" charset="-122"/>
              </a:rPr>
              <a:t>输入你的标题</a:t>
            </a:r>
          </a:p>
        </p:txBody>
      </p:sp>
      <p:sp>
        <p:nvSpPr>
          <p:cNvPr id="43" name="AutoShape 115"/>
          <p:cNvSpPr/>
          <p:nvPr/>
        </p:nvSpPr>
        <p:spPr bwMode="auto">
          <a:xfrm>
            <a:off x="5220745" y="3590499"/>
            <a:ext cx="209605" cy="2113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accent2"/>
          </a:solidFill>
          <a:ln>
            <a:noFill/>
          </a:ln>
          <a:effectLst/>
        </p:spPr>
        <p:txBody>
          <a:bodyPr lIns="14288" tIns="14288" rIns="14288" bIns="14288" anchor="ctr"/>
          <a:lstStyle/>
          <a:p>
            <a:pPr defTabSz="96203">
              <a:defRPr/>
            </a:pPr>
            <a:endParaRPr lang="es-ES" sz="799" dirty="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Raleway Black"/>
              <a:sym typeface="Gill Sans" charset="0"/>
            </a:endParaRPr>
          </a:p>
        </p:txBody>
      </p:sp>
      <p:sp>
        <p:nvSpPr>
          <p:cNvPr id="44" name="AutoShape 71"/>
          <p:cNvSpPr>
            <a:spLocks noChangeAspect="1"/>
          </p:cNvSpPr>
          <p:nvPr/>
        </p:nvSpPr>
        <p:spPr bwMode="auto">
          <a:xfrm>
            <a:off x="7408493" y="3595263"/>
            <a:ext cx="213177" cy="206573"/>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chemeClr val="accent1"/>
          </a:solidFill>
          <a:ln>
            <a:noFill/>
          </a:ln>
          <a:effectLst/>
        </p:spPr>
        <p:txBody>
          <a:bodyPr lIns="14288" tIns="14288" rIns="14288" bIns="14288" anchor="ctr"/>
          <a:lstStyle/>
          <a:p>
            <a:pPr defTabSz="96203">
              <a:defRPr/>
            </a:pPr>
            <a:endParaRPr lang="es-ES" sz="799" dirty="0">
              <a:solidFill>
                <a:schemeClr val="tx2"/>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Raleway Black"/>
              <a:sym typeface="Gill Sans" charset="0"/>
            </a:endParaRPr>
          </a:p>
        </p:txBody>
      </p:sp>
      <p:sp>
        <p:nvSpPr>
          <p:cNvPr id="45" name="Rectangle 32"/>
          <p:cNvSpPr>
            <a:spLocks noChangeArrowheads="1"/>
          </p:cNvSpPr>
          <p:nvPr/>
        </p:nvSpPr>
        <p:spPr bwMode="auto">
          <a:xfrm>
            <a:off x="6651430" y="4079257"/>
            <a:ext cx="1729403" cy="364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6" tIns="34283" rIns="68566" bIns="34283">
            <a:spAutoFit/>
          </a:bodyPr>
          <a:lstStyle/>
          <a:p>
            <a:pPr>
              <a:lnSpc>
                <a:spcPct val="120000"/>
              </a:lnSpc>
            </a:pPr>
            <a:r>
              <a:rPr lang="zh-CN" altLang="en-US" sz="799" dirty="0">
                <a:solidFill>
                  <a:schemeClr val="tx2"/>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sp>
        <p:nvSpPr>
          <p:cNvPr id="46" name="TextBox 45"/>
          <p:cNvSpPr txBox="1">
            <a:spLocks noChangeArrowheads="1"/>
          </p:cNvSpPr>
          <p:nvPr/>
        </p:nvSpPr>
        <p:spPr bwMode="auto">
          <a:xfrm>
            <a:off x="7028013" y="3869080"/>
            <a:ext cx="984857" cy="238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6" tIns="34283" rIns="68566" bIns="34283">
            <a:spAutoFit/>
          </a:bodyPr>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r>
              <a:rPr lang="zh-CN" altLang="en-US" sz="1099" b="1" dirty="0">
                <a:solidFill>
                  <a:schemeClr val="tx2"/>
                </a:solidFill>
                <a:latin typeface="微软雅黑" panose="020B0503020204020204" pitchFamily="34" charset="-122"/>
                <a:ea typeface="微软雅黑" panose="020B0503020204020204" pitchFamily="34" charset="-122"/>
              </a:rPr>
              <a:t>输入你的标题</a:t>
            </a:r>
          </a:p>
        </p:txBody>
      </p:sp>
      <p:grpSp>
        <p:nvGrpSpPr>
          <p:cNvPr id="28" name="组合 27"/>
          <p:cNvGrpSpPr/>
          <p:nvPr/>
        </p:nvGrpSpPr>
        <p:grpSpPr>
          <a:xfrm>
            <a:off x="4443064" y="983626"/>
            <a:ext cx="1747698" cy="2482453"/>
            <a:chOff x="4443064" y="983626"/>
            <a:chExt cx="1747698" cy="2482453"/>
          </a:xfrm>
        </p:grpSpPr>
        <p:grpSp>
          <p:nvGrpSpPr>
            <p:cNvPr id="2" name="Group 22"/>
            <p:cNvGrpSpPr/>
            <p:nvPr/>
          </p:nvGrpSpPr>
          <p:grpSpPr bwMode="auto">
            <a:xfrm>
              <a:off x="4443064" y="983626"/>
              <a:ext cx="1747698" cy="2482453"/>
              <a:chOff x="8099434" y="2121218"/>
              <a:chExt cx="1322388" cy="1878013"/>
            </a:xfrm>
          </p:grpSpPr>
          <p:sp>
            <p:nvSpPr>
              <p:cNvPr id="3" name="Freeform 33"/>
              <p:cNvSpPr/>
              <p:nvPr/>
            </p:nvSpPr>
            <p:spPr bwMode="auto">
              <a:xfrm>
                <a:off x="8099434" y="2121218"/>
                <a:ext cx="1322388" cy="1878013"/>
              </a:xfrm>
              <a:custGeom>
                <a:avLst/>
                <a:gdLst>
                  <a:gd name="T0" fmla="*/ 2096774607 w 834"/>
                  <a:gd name="T1" fmla="*/ 2147483647 h 1183"/>
                  <a:gd name="T2" fmla="*/ 1973583225 w 834"/>
                  <a:gd name="T3" fmla="*/ 2147483647 h 1183"/>
                  <a:gd name="T4" fmla="*/ 125706140 w 834"/>
                  <a:gd name="T5" fmla="*/ 2147483647 h 1183"/>
                  <a:gd name="T6" fmla="*/ 0 w 834"/>
                  <a:gd name="T7" fmla="*/ 2147483647 h 1183"/>
                  <a:gd name="T8" fmla="*/ 0 w 834"/>
                  <a:gd name="T9" fmla="*/ 123488483 h 1183"/>
                  <a:gd name="T10" fmla="*/ 125706140 w 834"/>
                  <a:gd name="T11" fmla="*/ 0 h 1183"/>
                  <a:gd name="T12" fmla="*/ 1973583225 w 834"/>
                  <a:gd name="T13" fmla="*/ 0 h 1183"/>
                  <a:gd name="T14" fmla="*/ 2096774607 w 834"/>
                  <a:gd name="T15" fmla="*/ 123488483 h 1183"/>
                  <a:gd name="T16" fmla="*/ 2096774607 w 834"/>
                  <a:gd name="T17" fmla="*/ 2147483647 h 1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4" name="Freeform 34"/>
              <p:cNvSpPr/>
              <p:nvPr/>
            </p:nvSpPr>
            <p:spPr bwMode="auto">
              <a:xfrm>
                <a:off x="8107372" y="2127568"/>
                <a:ext cx="1308100" cy="1863725"/>
              </a:xfrm>
              <a:custGeom>
                <a:avLst/>
                <a:gdLst>
                  <a:gd name="T0" fmla="*/ 113132416 w 825"/>
                  <a:gd name="T1" fmla="*/ 2147483647 h 1174"/>
                  <a:gd name="T2" fmla="*/ 0 w 825"/>
                  <a:gd name="T3" fmla="*/ 2147483647 h 1174"/>
                  <a:gd name="T4" fmla="*/ 0 w 825"/>
                  <a:gd name="T5" fmla="*/ 113407825 h 1174"/>
                  <a:gd name="T6" fmla="*/ 113132416 w 825"/>
                  <a:gd name="T7" fmla="*/ 0 h 1174"/>
                  <a:gd name="T8" fmla="*/ 1960959233 w 825"/>
                  <a:gd name="T9" fmla="*/ 0 h 1174"/>
                  <a:gd name="T10" fmla="*/ 2074091648 w 825"/>
                  <a:gd name="T11" fmla="*/ 113407825 h 1174"/>
                  <a:gd name="T12" fmla="*/ 2074091648 w 825"/>
                  <a:gd name="T13" fmla="*/ 2147483647 h 1174"/>
                  <a:gd name="T14" fmla="*/ 1960959233 w 825"/>
                  <a:gd name="T15" fmla="*/ 2147483647 h 1174"/>
                  <a:gd name="T16" fmla="*/ 113132416 w 825"/>
                  <a:gd name="T17" fmla="*/ 2147483647 h 1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5"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6"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7"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8"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9" name="Freeform 39"/>
              <p:cNvSpPr/>
              <p:nvPr/>
            </p:nvSpPr>
            <p:spPr bwMode="auto">
              <a:xfrm>
                <a:off x="8759834" y="2206943"/>
                <a:ext cx="1588" cy="1588"/>
              </a:xfrm>
              <a:custGeom>
                <a:avLst/>
                <a:gdLst>
                  <a:gd name="T0" fmla="*/ 2521744 w 1"/>
                  <a:gd name="T1" fmla="*/ 0 h 1"/>
                  <a:gd name="T2" fmla="*/ 2521744 w 1"/>
                  <a:gd name="T3" fmla="*/ 2521744 h 1"/>
                  <a:gd name="T4" fmla="*/ 0 w 1"/>
                  <a:gd name="T5" fmla="*/ 0 h 1"/>
                  <a:gd name="T6" fmla="*/ 2521744 w 1"/>
                  <a:gd name="T7" fmla="*/ 0 h 1"/>
                  <a:gd name="T8" fmla="*/ 2521744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lnTo>
                      <a:pt x="1" y="1"/>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10"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11"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12"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13" name="Oval 43"/>
              <p:cNvSpPr>
                <a:spLocks noChangeArrowheads="1"/>
              </p:cNvSpPr>
              <p:nvPr/>
            </p:nvSpPr>
            <p:spPr bwMode="auto">
              <a:xfrm>
                <a:off x="8712209" y="3865881"/>
                <a:ext cx="98425" cy="100013"/>
              </a:xfrm>
              <a:prstGeom prst="ellipse">
                <a:avLst/>
              </a:pr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14" name="Freeform 44"/>
              <p:cNvSpPr/>
              <p:nvPr/>
            </p:nvSpPr>
            <p:spPr bwMode="auto">
              <a:xfrm>
                <a:off x="8736022" y="3889693"/>
                <a:ext cx="50800" cy="50800"/>
              </a:xfrm>
              <a:custGeom>
                <a:avLst/>
                <a:gdLst>
                  <a:gd name="T0" fmla="*/ 75604688 w 32"/>
                  <a:gd name="T1" fmla="*/ 52924075 h 32"/>
                  <a:gd name="T2" fmla="*/ 70564375 w 32"/>
                  <a:gd name="T3" fmla="*/ 52924075 h 32"/>
                  <a:gd name="T4" fmla="*/ 52924075 w 32"/>
                  <a:gd name="T5" fmla="*/ 70564375 h 32"/>
                  <a:gd name="T6" fmla="*/ 27722513 w 32"/>
                  <a:gd name="T7" fmla="*/ 70564375 h 32"/>
                  <a:gd name="T8" fmla="*/ 10080625 w 32"/>
                  <a:gd name="T9" fmla="*/ 52924075 h 32"/>
                  <a:gd name="T10" fmla="*/ 10080625 w 32"/>
                  <a:gd name="T11" fmla="*/ 27722513 h 32"/>
                  <a:gd name="T12" fmla="*/ 27722513 w 32"/>
                  <a:gd name="T13" fmla="*/ 10080625 h 32"/>
                  <a:gd name="T14" fmla="*/ 52924075 w 32"/>
                  <a:gd name="T15" fmla="*/ 10080625 h 32"/>
                  <a:gd name="T16" fmla="*/ 70564375 w 32"/>
                  <a:gd name="T17" fmla="*/ 27722513 h 32"/>
                  <a:gd name="T18" fmla="*/ 70564375 w 32"/>
                  <a:gd name="T19" fmla="*/ 52924075 h 32"/>
                  <a:gd name="T20" fmla="*/ 75604688 w 32"/>
                  <a:gd name="T21" fmla="*/ 52924075 h 32"/>
                  <a:gd name="T22" fmla="*/ 80645000 w 32"/>
                  <a:gd name="T23" fmla="*/ 52924075 h 32"/>
                  <a:gd name="T24" fmla="*/ 80645000 w 32"/>
                  <a:gd name="T25" fmla="*/ 27722513 h 32"/>
                  <a:gd name="T26" fmla="*/ 52924075 w 32"/>
                  <a:gd name="T27" fmla="*/ 0 h 32"/>
                  <a:gd name="T28" fmla="*/ 27722513 w 32"/>
                  <a:gd name="T29" fmla="*/ 0 h 32"/>
                  <a:gd name="T30" fmla="*/ 0 w 32"/>
                  <a:gd name="T31" fmla="*/ 27722513 h 32"/>
                  <a:gd name="T32" fmla="*/ 0 w 32"/>
                  <a:gd name="T33" fmla="*/ 52924075 h 32"/>
                  <a:gd name="T34" fmla="*/ 27722513 w 32"/>
                  <a:gd name="T35" fmla="*/ 80645000 h 32"/>
                  <a:gd name="T36" fmla="*/ 52924075 w 32"/>
                  <a:gd name="T37" fmla="*/ 80645000 h 32"/>
                  <a:gd name="T38" fmla="*/ 80645000 w 32"/>
                  <a:gd name="T39" fmla="*/ 52924075 h 32"/>
                  <a:gd name="T40" fmla="*/ 75604688 w 32"/>
                  <a:gd name="T41" fmla="*/ 52924075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grpSp>
        <p:pic>
          <p:nvPicPr>
            <p:cNvPr id="50" name="图片占位符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8187" y="1131590"/>
              <a:ext cx="1540193" cy="2160240"/>
            </a:xfrm>
            <a:prstGeom prst="rect">
              <a:avLst/>
            </a:prstGeom>
          </p:spPr>
        </p:pic>
      </p:grpSp>
      <p:grpSp>
        <p:nvGrpSpPr>
          <p:cNvPr id="29" name="组合 28"/>
          <p:cNvGrpSpPr/>
          <p:nvPr/>
        </p:nvGrpSpPr>
        <p:grpSpPr>
          <a:xfrm>
            <a:off x="6640935" y="983626"/>
            <a:ext cx="1748293" cy="2482453"/>
            <a:chOff x="6640935" y="983626"/>
            <a:chExt cx="1748293" cy="2482453"/>
          </a:xfrm>
        </p:grpSpPr>
        <p:grpSp>
          <p:nvGrpSpPr>
            <p:cNvPr id="15" name="Group 59"/>
            <p:cNvGrpSpPr/>
            <p:nvPr/>
          </p:nvGrpSpPr>
          <p:grpSpPr bwMode="auto">
            <a:xfrm>
              <a:off x="6640935" y="983626"/>
              <a:ext cx="1748293" cy="2482453"/>
              <a:chOff x="8099434" y="2121218"/>
              <a:chExt cx="1322388" cy="1878013"/>
            </a:xfrm>
          </p:grpSpPr>
          <p:sp>
            <p:nvSpPr>
              <p:cNvPr id="16" name="Freeform 33"/>
              <p:cNvSpPr/>
              <p:nvPr/>
            </p:nvSpPr>
            <p:spPr bwMode="auto">
              <a:xfrm>
                <a:off x="8099434" y="2121218"/>
                <a:ext cx="1322388" cy="1878013"/>
              </a:xfrm>
              <a:custGeom>
                <a:avLst/>
                <a:gdLst>
                  <a:gd name="T0" fmla="*/ 2096774607 w 834"/>
                  <a:gd name="T1" fmla="*/ 2147483647 h 1183"/>
                  <a:gd name="T2" fmla="*/ 1973583225 w 834"/>
                  <a:gd name="T3" fmla="*/ 2147483647 h 1183"/>
                  <a:gd name="T4" fmla="*/ 125706140 w 834"/>
                  <a:gd name="T5" fmla="*/ 2147483647 h 1183"/>
                  <a:gd name="T6" fmla="*/ 0 w 834"/>
                  <a:gd name="T7" fmla="*/ 2147483647 h 1183"/>
                  <a:gd name="T8" fmla="*/ 0 w 834"/>
                  <a:gd name="T9" fmla="*/ 123488483 h 1183"/>
                  <a:gd name="T10" fmla="*/ 125706140 w 834"/>
                  <a:gd name="T11" fmla="*/ 0 h 1183"/>
                  <a:gd name="T12" fmla="*/ 1973583225 w 834"/>
                  <a:gd name="T13" fmla="*/ 0 h 1183"/>
                  <a:gd name="T14" fmla="*/ 2096774607 w 834"/>
                  <a:gd name="T15" fmla="*/ 123488483 h 1183"/>
                  <a:gd name="T16" fmla="*/ 2096774607 w 834"/>
                  <a:gd name="T17" fmla="*/ 2147483647 h 11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17" name="Freeform 34"/>
              <p:cNvSpPr/>
              <p:nvPr/>
            </p:nvSpPr>
            <p:spPr bwMode="auto">
              <a:xfrm>
                <a:off x="8107372" y="2127568"/>
                <a:ext cx="1308100" cy="1863725"/>
              </a:xfrm>
              <a:custGeom>
                <a:avLst/>
                <a:gdLst>
                  <a:gd name="T0" fmla="*/ 113132416 w 825"/>
                  <a:gd name="T1" fmla="*/ 2147483647 h 1174"/>
                  <a:gd name="T2" fmla="*/ 0 w 825"/>
                  <a:gd name="T3" fmla="*/ 2147483647 h 1174"/>
                  <a:gd name="T4" fmla="*/ 0 w 825"/>
                  <a:gd name="T5" fmla="*/ 113407825 h 1174"/>
                  <a:gd name="T6" fmla="*/ 113132416 w 825"/>
                  <a:gd name="T7" fmla="*/ 0 h 1174"/>
                  <a:gd name="T8" fmla="*/ 1960959233 w 825"/>
                  <a:gd name="T9" fmla="*/ 0 h 1174"/>
                  <a:gd name="T10" fmla="*/ 2074091648 w 825"/>
                  <a:gd name="T11" fmla="*/ 113407825 h 1174"/>
                  <a:gd name="T12" fmla="*/ 2074091648 w 825"/>
                  <a:gd name="T13" fmla="*/ 2147483647 h 1174"/>
                  <a:gd name="T14" fmla="*/ 1960959233 w 825"/>
                  <a:gd name="T15" fmla="*/ 2147483647 h 1174"/>
                  <a:gd name="T16" fmla="*/ 113132416 w 825"/>
                  <a:gd name="T17" fmla="*/ 2147483647 h 1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18"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19"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20"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21"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22" name="Freeform 39"/>
              <p:cNvSpPr/>
              <p:nvPr/>
            </p:nvSpPr>
            <p:spPr bwMode="auto">
              <a:xfrm>
                <a:off x="8759834" y="2206943"/>
                <a:ext cx="1588" cy="1588"/>
              </a:xfrm>
              <a:custGeom>
                <a:avLst/>
                <a:gdLst>
                  <a:gd name="T0" fmla="*/ 2521744 w 1"/>
                  <a:gd name="T1" fmla="*/ 0 h 1"/>
                  <a:gd name="T2" fmla="*/ 2521744 w 1"/>
                  <a:gd name="T3" fmla="*/ 2521744 h 1"/>
                  <a:gd name="T4" fmla="*/ 0 w 1"/>
                  <a:gd name="T5" fmla="*/ 0 h 1"/>
                  <a:gd name="T6" fmla="*/ 2521744 w 1"/>
                  <a:gd name="T7" fmla="*/ 0 h 1"/>
                  <a:gd name="T8" fmla="*/ 2521744 w 1"/>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 h="1">
                    <a:moveTo>
                      <a:pt x="1" y="0"/>
                    </a:moveTo>
                    <a:lnTo>
                      <a:pt x="1" y="1"/>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2"/>
                  </a:solidFill>
                </a:endParaRPr>
              </a:p>
            </p:txBody>
          </p:sp>
          <p:sp>
            <p:nvSpPr>
              <p:cNvPr id="23"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24"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25"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id-ID" altLang="zh-CN">
                  <a:solidFill>
                    <a:schemeClr val="tx2"/>
                  </a:solidFill>
                </a:endParaRPr>
              </a:p>
            </p:txBody>
          </p:sp>
          <p:sp>
            <p:nvSpPr>
              <p:cNvPr id="26" name="Oval 43"/>
              <p:cNvSpPr>
                <a:spLocks noChangeArrowheads="1"/>
              </p:cNvSpPr>
              <p:nvPr/>
            </p:nvSpPr>
            <p:spPr bwMode="auto">
              <a:xfrm>
                <a:off x="8712209" y="3865881"/>
                <a:ext cx="98425" cy="100013"/>
              </a:xfrm>
              <a:prstGeom prst="ellipse">
                <a:avLst/>
              </a:prstGeom>
              <a:solidFill>
                <a:schemeClr val="bg2">
                  <a:lumMod val="8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solidFill>
                    <a:schemeClr val="tx2"/>
                  </a:solidFill>
                </a:endParaRPr>
              </a:p>
            </p:txBody>
          </p:sp>
          <p:sp>
            <p:nvSpPr>
              <p:cNvPr id="27" name="Freeform 44"/>
              <p:cNvSpPr/>
              <p:nvPr/>
            </p:nvSpPr>
            <p:spPr bwMode="auto">
              <a:xfrm>
                <a:off x="8736022" y="3889693"/>
                <a:ext cx="50800" cy="50800"/>
              </a:xfrm>
              <a:custGeom>
                <a:avLst/>
                <a:gdLst>
                  <a:gd name="T0" fmla="*/ 75604688 w 32"/>
                  <a:gd name="T1" fmla="*/ 52924075 h 32"/>
                  <a:gd name="T2" fmla="*/ 70564375 w 32"/>
                  <a:gd name="T3" fmla="*/ 52924075 h 32"/>
                  <a:gd name="T4" fmla="*/ 52924075 w 32"/>
                  <a:gd name="T5" fmla="*/ 70564375 h 32"/>
                  <a:gd name="T6" fmla="*/ 27722513 w 32"/>
                  <a:gd name="T7" fmla="*/ 70564375 h 32"/>
                  <a:gd name="T8" fmla="*/ 10080625 w 32"/>
                  <a:gd name="T9" fmla="*/ 52924075 h 32"/>
                  <a:gd name="T10" fmla="*/ 10080625 w 32"/>
                  <a:gd name="T11" fmla="*/ 27722513 h 32"/>
                  <a:gd name="T12" fmla="*/ 27722513 w 32"/>
                  <a:gd name="T13" fmla="*/ 10080625 h 32"/>
                  <a:gd name="T14" fmla="*/ 52924075 w 32"/>
                  <a:gd name="T15" fmla="*/ 10080625 h 32"/>
                  <a:gd name="T16" fmla="*/ 70564375 w 32"/>
                  <a:gd name="T17" fmla="*/ 27722513 h 32"/>
                  <a:gd name="T18" fmla="*/ 70564375 w 32"/>
                  <a:gd name="T19" fmla="*/ 52924075 h 32"/>
                  <a:gd name="T20" fmla="*/ 75604688 w 32"/>
                  <a:gd name="T21" fmla="*/ 52924075 h 32"/>
                  <a:gd name="T22" fmla="*/ 80645000 w 32"/>
                  <a:gd name="T23" fmla="*/ 52924075 h 32"/>
                  <a:gd name="T24" fmla="*/ 80645000 w 32"/>
                  <a:gd name="T25" fmla="*/ 27722513 h 32"/>
                  <a:gd name="T26" fmla="*/ 52924075 w 32"/>
                  <a:gd name="T27" fmla="*/ 0 h 32"/>
                  <a:gd name="T28" fmla="*/ 27722513 w 32"/>
                  <a:gd name="T29" fmla="*/ 0 h 32"/>
                  <a:gd name="T30" fmla="*/ 0 w 32"/>
                  <a:gd name="T31" fmla="*/ 27722513 h 32"/>
                  <a:gd name="T32" fmla="*/ 0 w 32"/>
                  <a:gd name="T33" fmla="*/ 52924075 h 32"/>
                  <a:gd name="T34" fmla="*/ 27722513 w 32"/>
                  <a:gd name="T35" fmla="*/ 80645000 h 32"/>
                  <a:gd name="T36" fmla="*/ 52924075 w 32"/>
                  <a:gd name="T37" fmla="*/ 80645000 h 32"/>
                  <a:gd name="T38" fmla="*/ 80645000 w 32"/>
                  <a:gd name="T39" fmla="*/ 52924075 h 32"/>
                  <a:gd name="T40" fmla="*/ 75604688 w 32"/>
                  <a:gd name="T41" fmla="*/ 52924075 h 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chemeClr val="bg2"/>
              </a:solidFill>
              <a:ln w="9525">
                <a:noFill/>
                <a:round/>
              </a:ln>
              <a:extLst/>
            </p:spPr>
            <p:txBody>
              <a:bodyPr/>
              <a:lstStyle/>
              <a:p>
                <a:endParaRPr lang="zh-CN" altLang="en-US">
                  <a:solidFill>
                    <a:schemeClr val="tx2"/>
                  </a:solidFill>
                </a:endParaRPr>
              </a:p>
            </p:txBody>
          </p:sp>
        </p:grpSp>
        <p:pic>
          <p:nvPicPr>
            <p:cNvPr id="51" name="图片占位符 2"/>
            <p:cNvPicPr>
              <a:picLocks noChangeAspect="1"/>
            </p:cNvPicPr>
            <p:nvPr/>
          </p:nvPicPr>
          <p:blipFill rotWithShape="1">
            <a:blip r:embed="rId3" cstate="print">
              <a:extLst>
                <a:ext uri="{28A0092B-C50C-407E-A947-70E740481C1C}">
                  <a14:useLocalDpi xmlns:a14="http://schemas.microsoft.com/office/drawing/2010/main" val="0"/>
                </a:ext>
              </a:extLst>
            </a:blip>
            <a:srcRect t="11029"/>
            <a:stretch/>
          </p:blipFill>
          <p:spPr>
            <a:xfrm>
              <a:off x="6722993" y="1131590"/>
              <a:ext cx="1584176" cy="2160240"/>
            </a:xfrm>
            <a:prstGeom prst="rect">
              <a:avLst/>
            </a:prstGeom>
          </p:spPr>
        </p:pic>
      </p:grpSp>
      <p:sp>
        <p:nvSpPr>
          <p:cNvPr id="128" name="TextBox 198"/>
          <p:cNvSpPr txBox="1"/>
          <p:nvPr/>
        </p:nvSpPr>
        <p:spPr>
          <a:xfrm>
            <a:off x="564484" y="1817886"/>
            <a:ext cx="2659702" cy="461665"/>
          </a:xfrm>
          <a:prstGeom prst="rect">
            <a:avLst/>
          </a:prstGeom>
          <a:noFill/>
        </p:spPr>
        <p:txBody>
          <a:bodyPr wrap="none" rtlCol="0">
            <a:spAutoFit/>
          </a:bodyPr>
          <a:lstStyle/>
          <a:p>
            <a:pPr algn="l"/>
            <a:r>
              <a:rPr lang="id-ID" sz="2400" b="1" dirty="0">
                <a:solidFill>
                  <a:schemeClr val="tx2"/>
                </a:solidFill>
                <a:latin typeface="微软雅黑" panose="020B0503020204020204" pitchFamily="34" charset="-122"/>
                <a:ea typeface="微软雅黑" panose="020B0503020204020204" pitchFamily="34" charset="-122"/>
              </a:rPr>
              <a:t>单击此处添加标题</a:t>
            </a:r>
          </a:p>
        </p:txBody>
      </p:sp>
      <p:sp>
        <p:nvSpPr>
          <p:cNvPr id="129" name="Rectangle 185"/>
          <p:cNvSpPr/>
          <p:nvPr/>
        </p:nvSpPr>
        <p:spPr>
          <a:xfrm>
            <a:off x="595598" y="2241517"/>
            <a:ext cx="3441423" cy="1546577"/>
          </a:xfrm>
          <a:prstGeom prst="rect">
            <a:avLst/>
          </a:prstGeom>
        </p:spPr>
        <p:txBody>
          <a:bodyPr wrap="square">
            <a:spAutoFit/>
          </a:bodyPr>
          <a:lstStyle/>
          <a:p>
            <a:r>
              <a:rPr lang="zh-CN" altLang="en-US" sz="1050" dirty="0">
                <a:solidFill>
                  <a:schemeClr val="tx2"/>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a:t>
            </a:r>
            <a:r>
              <a:rPr lang="zh-CN" altLang="en-US" sz="1050" dirty="0" smtClean="0">
                <a:solidFill>
                  <a:schemeClr val="tx2"/>
                </a:solidFill>
                <a:latin typeface="微软雅黑" panose="020B0503020204020204" pitchFamily="34" charset="-122"/>
                <a:ea typeface="微软雅黑" panose="020B0503020204020204" pitchFamily="34" charset="-122"/>
              </a:rPr>
              <a:t>此处。</a:t>
            </a:r>
            <a:endParaRPr lang="zh-CN" altLang="en-US" sz="1050" dirty="0">
              <a:solidFill>
                <a:schemeClr val="tx2"/>
              </a:solidFill>
              <a:latin typeface="微软雅黑" panose="020B0503020204020204" pitchFamily="34" charset="-122"/>
              <a:ea typeface="微软雅黑" panose="020B0503020204020204" pitchFamily="34" charset="-122"/>
            </a:endParaRPr>
          </a:p>
          <a:p>
            <a:endParaRPr lang="zh-CN" altLang="en-US" sz="1050" b="1" dirty="0">
              <a:solidFill>
                <a:schemeClr val="tx2"/>
              </a:solidFill>
              <a:latin typeface="微软雅黑" panose="020B0503020204020204" pitchFamily="34" charset="-122"/>
              <a:ea typeface="微软雅黑" panose="020B0503020204020204" pitchFamily="34" charset="-122"/>
            </a:endParaRPr>
          </a:p>
          <a:p>
            <a:r>
              <a:rPr lang="zh-CN" altLang="en-US" sz="1050" dirty="0">
                <a:solidFill>
                  <a:schemeClr val="tx2"/>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a:t>
            </a:r>
            <a:r>
              <a:rPr lang="zh-CN" altLang="en-US" sz="1050" dirty="0" smtClean="0">
                <a:solidFill>
                  <a:schemeClr val="tx2"/>
                </a:solidFill>
                <a:latin typeface="微软雅黑" panose="020B0503020204020204" pitchFamily="34" charset="-122"/>
                <a:ea typeface="微软雅黑" panose="020B0503020204020204" pitchFamily="34" charset="-122"/>
              </a:rPr>
              <a:t>此处。</a:t>
            </a:r>
            <a:endParaRPr lang="zh-CN" altLang="en-US" sz="1050" dirty="0">
              <a:solidFill>
                <a:schemeClr val="tx2"/>
              </a:solidFill>
              <a:latin typeface="微软雅黑" panose="020B0503020204020204" pitchFamily="34" charset="-122"/>
              <a:ea typeface="微软雅黑" panose="020B0503020204020204" pitchFamily="34" charset="-122"/>
            </a:endParaRPr>
          </a:p>
        </p:txBody>
      </p:sp>
      <p:sp>
        <p:nvSpPr>
          <p:cNvPr id="40" name="TextBox 76"/>
          <p:cNvSpPr txBox="1"/>
          <p:nvPr/>
        </p:nvSpPr>
        <p:spPr>
          <a:xfrm>
            <a:off x="4094947" y="91902"/>
            <a:ext cx="954107" cy="323165"/>
          </a:xfrm>
          <a:prstGeom prst="rect">
            <a:avLst/>
          </a:prstGeom>
          <a:noFill/>
        </p:spPr>
        <p:txBody>
          <a:bodyPr wrap="none" rtlCol="0">
            <a:spAutoFit/>
          </a:bodyPr>
          <a:lstStyle/>
          <a:p>
            <a:pPr algn="ctr"/>
            <a:r>
              <a:rPr lang="zh-CN" altLang="en-US" sz="1500" i="1" dirty="0">
                <a:solidFill>
                  <a:schemeClr val="accent2"/>
                </a:solidFill>
                <a:latin typeface="方正宋刻本秀楷简体" panose="02000000000000000000" pitchFamily="2" charset="-122"/>
                <a:ea typeface="方正宋刻本秀楷简体" panose="02000000000000000000" pitchFamily="2" charset="-122"/>
              </a:rPr>
              <a:t>添加标题</a:t>
            </a:r>
          </a:p>
        </p:txBody>
      </p:sp>
      <p:sp>
        <p:nvSpPr>
          <p:cNvPr id="47" name="文本框 46"/>
          <p:cNvSpPr txBox="1"/>
          <p:nvPr/>
        </p:nvSpPr>
        <p:spPr>
          <a:xfrm>
            <a:off x="3471455" y="333358"/>
            <a:ext cx="2201091" cy="257378"/>
          </a:xfrm>
          <a:prstGeom prst="rect">
            <a:avLst/>
          </a:prstGeom>
          <a:noFill/>
        </p:spPr>
        <p:txBody>
          <a:bodyPr wrap="square" rtlCol="0">
            <a:spAutoFit/>
          </a:bodyPr>
          <a:lstStyle/>
          <a:p>
            <a:pPr algn="ctr">
              <a:lnSpc>
                <a:spcPct val="130000"/>
              </a:lnSpc>
            </a:pPr>
            <a:r>
              <a:rPr lang="en-US" altLang="zh-CN" sz="825" i="1" dirty="0">
                <a:solidFill>
                  <a:schemeClr val="tx2"/>
                </a:solidFill>
                <a:latin typeface="微软雅黑" panose="020B0503020204020204" pitchFamily="34" charset="-122"/>
                <a:ea typeface="微软雅黑" panose="020B0503020204020204" pitchFamily="34" charset="-122"/>
              </a:rPr>
              <a:t>Add You Text Here Add You Text Here</a:t>
            </a:r>
          </a:p>
        </p:txBody>
      </p:sp>
      <p:cxnSp>
        <p:nvCxnSpPr>
          <p:cNvPr id="48" name="直接连接符 47"/>
          <p:cNvCxnSpPr/>
          <p:nvPr/>
        </p:nvCxnSpPr>
        <p:spPr>
          <a:xfrm>
            <a:off x="4451809" y="551591"/>
            <a:ext cx="240383"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080764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up)">
                                      <p:cBhvr>
                                        <p:cTn id="23" dur="500"/>
                                        <p:tgtEl>
                                          <p:spTgt spid="41"/>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up)">
                                      <p:cBhvr>
                                        <p:cTn id="43" dur="500"/>
                                        <p:tgtEl>
                                          <p:spTgt spid="45"/>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28"/>
                                        </p:tgtEl>
                                        <p:attrNameLst>
                                          <p:attrName>style.visibility</p:attrName>
                                        </p:attrNameLst>
                                      </p:cBhvr>
                                      <p:to>
                                        <p:strVal val="visible"/>
                                      </p:to>
                                    </p:set>
                                    <p:animEffect transition="in" filter="fade">
                                      <p:cBhvr>
                                        <p:cTn id="47" dur="500"/>
                                        <p:tgtEl>
                                          <p:spTgt spid="128"/>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29"/>
                                        </p:tgtEl>
                                        <p:attrNameLst>
                                          <p:attrName>style.visibility</p:attrName>
                                        </p:attrNameLst>
                                      </p:cBhvr>
                                      <p:to>
                                        <p:strVal val="visible"/>
                                      </p:to>
                                    </p:set>
                                    <p:animEffect transition="in" filter="wipe(up)">
                                      <p:cBhvr>
                                        <p:cTn id="5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animBg="1"/>
      <p:bldP spid="44" grpId="0" animBg="1"/>
      <p:bldP spid="45" grpId="0"/>
      <p:bldP spid="46" grpId="0"/>
      <p:bldP spid="128" grpId="0"/>
      <p:bldP spid="1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heme/theme1.xml><?xml version="1.0" encoding="utf-8"?>
<a:theme xmlns:a="http://schemas.openxmlformats.org/drawingml/2006/main" name="Office 主题​​">
  <a:themeElements>
    <a:clrScheme name="自定义 637">
      <a:dk1>
        <a:srgbClr val="000000"/>
      </a:dk1>
      <a:lt1>
        <a:srgbClr val="FFFFFF"/>
      </a:lt1>
      <a:dk2>
        <a:srgbClr val="7F7F7F"/>
      </a:dk2>
      <a:lt2>
        <a:srgbClr val="FFFFFF"/>
      </a:lt2>
      <a:accent1>
        <a:srgbClr val="E1B96D"/>
      </a:accent1>
      <a:accent2>
        <a:srgbClr val="A6937B"/>
      </a:accent2>
      <a:accent3>
        <a:srgbClr val="D99611"/>
      </a:accent3>
      <a:accent4>
        <a:srgbClr val="A6937B"/>
      </a:accent4>
      <a:accent5>
        <a:srgbClr val="D99611"/>
      </a:accent5>
      <a:accent6>
        <a:srgbClr val="A6937B"/>
      </a:accent6>
      <a:hlink>
        <a:srgbClr val="D99611"/>
      </a:hlink>
      <a:folHlink>
        <a:srgbClr val="A6937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prstTxWarp prst="textNoShape">
          <a:avLst/>
        </a:prstTxWarp>
      </a:bodyPr>
      <a:lstStyle>
        <a:defPPr>
          <a:defRPr/>
        </a:defPPr>
      </a:lst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6547</TotalTime>
  <Words>2472</Words>
  <Application>Microsoft Office PowerPoint</Application>
  <PresentationFormat>全屏显示(16:9)</PresentationFormat>
  <Paragraphs>312</Paragraphs>
  <Slides>28</Slides>
  <Notes>14</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28</vt:i4>
      </vt:variant>
    </vt:vector>
  </HeadingPairs>
  <TitlesOfParts>
    <vt:vector size="49" baseType="lpstr">
      <vt:lpstr>Bebas Neue</vt:lpstr>
      <vt:lpstr>DFKai-SB</vt:lpstr>
      <vt:lpstr>Gill Sans</vt:lpstr>
      <vt:lpstr>Lato Light</vt:lpstr>
      <vt:lpstr>맑은 고딕</vt:lpstr>
      <vt:lpstr>Raleway Black</vt:lpstr>
      <vt:lpstr>方正宋刻本秀楷简体</vt:lpstr>
      <vt:lpstr>华康雅宋体W9(P)</vt:lpstr>
      <vt:lpstr>华文黑体</vt:lpstr>
      <vt:lpstr>宋体</vt:lpstr>
      <vt:lpstr>微软雅黑</vt:lpstr>
      <vt:lpstr>Arial</vt:lpstr>
      <vt:lpstr>Broadway BT</vt:lpstr>
      <vt:lpstr>Calibri</vt:lpstr>
      <vt:lpstr>Impact</vt:lpstr>
      <vt:lpstr>Leelawadee</vt:lpstr>
      <vt:lpstr>OCR A Extended</vt:lpstr>
      <vt:lpstr>Open Sans Light</vt:lpstr>
      <vt:lpstr>Tahoma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hasee</cp:lastModifiedBy>
  <cp:revision>1831</cp:revision>
  <dcterms:created xsi:type="dcterms:W3CDTF">2016-03-09T04:37:28Z</dcterms:created>
  <dcterms:modified xsi:type="dcterms:W3CDTF">2017-05-18T04:39:39Z</dcterms:modified>
</cp:coreProperties>
</file>