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3" r:id="rId2"/>
    <p:sldId id="260" r:id="rId3"/>
    <p:sldId id="256" r:id="rId4"/>
    <p:sldId id="257" r:id="rId5"/>
    <p:sldId id="258" r:id="rId6"/>
    <p:sldId id="259" r:id="rId7"/>
    <p:sldId id="262" r:id="rId8"/>
    <p:sldId id="261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  <p:sldId id="273" r:id="rId19"/>
    <p:sldId id="274" r:id="rId20"/>
    <p:sldId id="275" r:id="rId21"/>
    <p:sldId id="277" r:id="rId22"/>
    <p:sldId id="276" r:id="rId23"/>
    <p:sldId id="278" r:id="rId24"/>
    <p:sldId id="279" r:id="rId25"/>
  </p:sldIdLst>
  <p:sldSz cx="9144000" cy="5143500" type="screen16x9"/>
  <p:notesSz cx="6858000" cy="9144000"/>
  <p:embeddedFontLst>
    <p:embeddedFont>
      <p:font typeface="造字工房童心（非商用）常规体" pitchFamily="2" charset="-12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A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1" autoAdjust="0"/>
    <p:restoredTop sz="94660"/>
  </p:normalViewPr>
  <p:slideViewPr>
    <p:cSldViewPr>
      <p:cViewPr>
        <p:scale>
          <a:sx n="66" d="100"/>
          <a:sy n="66" d="100"/>
        </p:scale>
        <p:origin x="-528" y="-379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2017/9/3/Sun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2017/9/3/Sun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2017/9/3/Sun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2017/9/3/Sun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2017/9/3/Sun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2017/9/3/Sun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2017/9/3/Sun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2017/9/3/Sun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2017/9/3/Sun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2017/9/3/Sun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2017/9/3/Sun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2017/9/3/Sun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2" Type="http://schemas.openxmlformats.org/officeDocument/2006/relationships/image" Target="../media/image20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1.png"/><Relationship Id="rId4" Type="http://schemas.openxmlformats.org/officeDocument/2006/relationships/image" Target="../media/image21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png"/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4.png"/><Relationship Id="rId4" Type="http://schemas.openxmlformats.org/officeDocument/2006/relationships/image" Target="../media/image21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png"/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png"/><Relationship Id="rId2" Type="http://schemas.openxmlformats.org/officeDocument/2006/relationships/image" Target="../media/image20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8.png"/><Relationship Id="rId4" Type="http://schemas.openxmlformats.org/officeDocument/2006/relationships/image" Target="../media/image21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9.png"/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1.png"/><Relationship Id="rId4" Type="http://schemas.openxmlformats.org/officeDocument/2006/relationships/image" Target="../media/image220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png"/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png"/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png"/><Relationship Id="rId2" Type="http://schemas.openxmlformats.org/officeDocument/2006/relationships/image" Target="../media/image20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7.png"/><Relationship Id="rId4" Type="http://schemas.openxmlformats.org/officeDocument/2006/relationships/image" Target="../media/image22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0.png"/><Relationship Id="rId4" Type="http://schemas.openxmlformats.org/officeDocument/2006/relationships/image" Target="../media/image229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png"/><Relationship Id="rId2" Type="http://schemas.openxmlformats.org/officeDocument/2006/relationships/image" Target="../media/image20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3.png"/><Relationship Id="rId4" Type="http://schemas.openxmlformats.org/officeDocument/2006/relationships/image" Target="../media/image232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13" Type="http://schemas.openxmlformats.org/officeDocument/2006/relationships/image" Target="../media/image15.emf"/><Relationship Id="rId18" Type="http://schemas.openxmlformats.org/officeDocument/2006/relationships/image" Target="../media/image20.emf"/><Relationship Id="rId26" Type="http://schemas.openxmlformats.org/officeDocument/2006/relationships/image" Target="../media/image28.emf"/><Relationship Id="rId3" Type="http://schemas.openxmlformats.org/officeDocument/2006/relationships/image" Target="../media/image5.emf"/><Relationship Id="rId21" Type="http://schemas.openxmlformats.org/officeDocument/2006/relationships/image" Target="../media/image23.emf"/><Relationship Id="rId34" Type="http://schemas.openxmlformats.org/officeDocument/2006/relationships/image" Target="../media/image36.emf"/><Relationship Id="rId7" Type="http://schemas.openxmlformats.org/officeDocument/2006/relationships/image" Target="../media/image9.emf"/><Relationship Id="rId12" Type="http://schemas.openxmlformats.org/officeDocument/2006/relationships/image" Target="../media/image14.emf"/><Relationship Id="rId17" Type="http://schemas.openxmlformats.org/officeDocument/2006/relationships/image" Target="../media/image19.emf"/><Relationship Id="rId25" Type="http://schemas.openxmlformats.org/officeDocument/2006/relationships/image" Target="../media/image27.emf"/><Relationship Id="rId33" Type="http://schemas.openxmlformats.org/officeDocument/2006/relationships/image" Target="../media/image35.emf"/><Relationship Id="rId2" Type="http://schemas.openxmlformats.org/officeDocument/2006/relationships/image" Target="../media/image4.emf"/><Relationship Id="rId16" Type="http://schemas.openxmlformats.org/officeDocument/2006/relationships/image" Target="../media/image18.emf"/><Relationship Id="rId20" Type="http://schemas.openxmlformats.org/officeDocument/2006/relationships/image" Target="../media/image22.emf"/><Relationship Id="rId29" Type="http://schemas.openxmlformats.org/officeDocument/2006/relationships/image" Target="../media/image3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11" Type="http://schemas.openxmlformats.org/officeDocument/2006/relationships/image" Target="../media/image13.emf"/><Relationship Id="rId24" Type="http://schemas.openxmlformats.org/officeDocument/2006/relationships/image" Target="../media/image26.emf"/><Relationship Id="rId32" Type="http://schemas.openxmlformats.org/officeDocument/2006/relationships/image" Target="../media/image34.emf"/><Relationship Id="rId37" Type="http://schemas.openxmlformats.org/officeDocument/2006/relationships/image" Target="../media/image39.emf"/><Relationship Id="rId5" Type="http://schemas.openxmlformats.org/officeDocument/2006/relationships/image" Target="../media/image7.emf"/><Relationship Id="rId15" Type="http://schemas.openxmlformats.org/officeDocument/2006/relationships/image" Target="../media/image17.emf"/><Relationship Id="rId23" Type="http://schemas.openxmlformats.org/officeDocument/2006/relationships/image" Target="../media/image25.emf"/><Relationship Id="rId28" Type="http://schemas.openxmlformats.org/officeDocument/2006/relationships/image" Target="../media/image30.emf"/><Relationship Id="rId36" Type="http://schemas.openxmlformats.org/officeDocument/2006/relationships/image" Target="../media/image38.emf"/><Relationship Id="rId10" Type="http://schemas.openxmlformats.org/officeDocument/2006/relationships/image" Target="../media/image12.emf"/><Relationship Id="rId19" Type="http://schemas.openxmlformats.org/officeDocument/2006/relationships/image" Target="../media/image21.emf"/><Relationship Id="rId31" Type="http://schemas.openxmlformats.org/officeDocument/2006/relationships/image" Target="../media/image33.emf"/><Relationship Id="rId4" Type="http://schemas.openxmlformats.org/officeDocument/2006/relationships/image" Target="../media/image6.emf"/><Relationship Id="rId9" Type="http://schemas.openxmlformats.org/officeDocument/2006/relationships/image" Target="../media/image11.emf"/><Relationship Id="rId14" Type="http://schemas.openxmlformats.org/officeDocument/2006/relationships/image" Target="../media/image16.emf"/><Relationship Id="rId22" Type="http://schemas.openxmlformats.org/officeDocument/2006/relationships/image" Target="../media/image24.emf"/><Relationship Id="rId27" Type="http://schemas.openxmlformats.org/officeDocument/2006/relationships/image" Target="../media/image29.emf"/><Relationship Id="rId30" Type="http://schemas.openxmlformats.org/officeDocument/2006/relationships/image" Target="../media/image32.emf"/><Relationship Id="rId35" Type="http://schemas.openxmlformats.org/officeDocument/2006/relationships/image" Target="../media/image37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png"/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png"/><Relationship Id="rId2" Type="http://schemas.openxmlformats.org/officeDocument/2006/relationships/image" Target="../media/image20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7.png"/><Relationship Id="rId4" Type="http://schemas.openxmlformats.org/officeDocument/2006/relationships/image" Target="../media/image236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8.png"/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emf"/><Relationship Id="rId13" Type="http://schemas.openxmlformats.org/officeDocument/2006/relationships/image" Target="../media/image51.emf"/><Relationship Id="rId18" Type="http://schemas.openxmlformats.org/officeDocument/2006/relationships/image" Target="../media/image56.emf"/><Relationship Id="rId26" Type="http://schemas.openxmlformats.org/officeDocument/2006/relationships/image" Target="../media/image64.emf"/><Relationship Id="rId39" Type="http://schemas.openxmlformats.org/officeDocument/2006/relationships/image" Target="../media/image77.emf"/><Relationship Id="rId3" Type="http://schemas.openxmlformats.org/officeDocument/2006/relationships/image" Target="../media/image41.emf"/><Relationship Id="rId21" Type="http://schemas.openxmlformats.org/officeDocument/2006/relationships/image" Target="../media/image59.emf"/><Relationship Id="rId34" Type="http://schemas.openxmlformats.org/officeDocument/2006/relationships/image" Target="../media/image72.emf"/><Relationship Id="rId7" Type="http://schemas.openxmlformats.org/officeDocument/2006/relationships/image" Target="../media/image45.emf"/><Relationship Id="rId12" Type="http://schemas.openxmlformats.org/officeDocument/2006/relationships/image" Target="../media/image50.emf"/><Relationship Id="rId17" Type="http://schemas.openxmlformats.org/officeDocument/2006/relationships/image" Target="../media/image55.emf"/><Relationship Id="rId25" Type="http://schemas.openxmlformats.org/officeDocument/2006/relationships/image" Target="../media/image63.emf"/><Relationship Id="rId33" Type="http://schemas.openxmlformats.org/officeDocument/2006/relationships/image" Target="../media/image71.emf"/><Relationship Id="rId38" Type="http://schemas.openxmlformats.org/officeDocument/2006/relationships/image" Target="../media/image76.emf"/><Relationship Id="rId2" Type="http://schemas.openxmlformats.org/officeDocument/2006/relationships/image" Target="../media/image40.emf"/><Relationship Id="rId16" Type="http://schemas.openxmlformats.org/officeDocument/2006/relationships/image" Target="../media/image54.emf"/><Relationship Id="rId20" Type="http://schemas.openxmlformats.org/officeDocument/2006/relationships/image" Target="../media/image58.emf"/><Relationship Id="rId29" Type="http://schemas.openxmlformats.org/officeDocument/2006/relationships/image" Target="../media/image67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emf"/><Relationship Id="rId11" Type="http://schemas.openxmlformats.org/officeDocument/2006/relationships/image" Target="../media/image49.emf"/><Relationship Id="rId24" Type="http://schemas.openxmlformats.org/officeDocument/2006/relationships/image" Target="../media/image62.emf"/><Relationship Id="rId32" Type="http://schemas.openxmlformats.org/officeDocument/2006/relationships/image" Target="../media/image70.emf"/><Relationship Id="rId37" Type="http://schemas.openxmlformats.org/officeDocument/2006/relationships/image" Target="../media/image75.emf"/><Relationship Id="rId40" Type="http://schemas.openxmlformats.org/officeDocument/2006/relationships/image" Target="../media/image78.emf"/><Relationship Id="rId5" Type="http://schemas.openxmlformats.org/officeDocument/2006/relationships/image" Target="../media/image43.emf"/><Relationship Id="rId15" Type="http://schemas.openxmlformats.org/officeDocument/2006/relationships/image" Target="../media/image53.emf"/><Relationship Id="rId23" Type="http://schemas.openxmlformats.org/officeDocument/2006/relationships/image" Target="../media/image61.emf"/><Relationship Id="rId28" Type="http://schemas.openxmlformats.org/officeDocument/2006/relationships/image" Target="../media/image66.emf"/><Relationship Id="rId36" Type="http://schemas.openxmlformats.org/officeDocument/2006/relationships/image" Target="../media/image74.emf"/><Relationship Id="rId10" Type="http://schemas.openxmlformats.org/officeDocument/2006/relationships/image" Target="../media/image48.emf"/><Relationship Id="rId19" Type="http://schemas.openxmlformats.org/officeDocument/2006/relationships/image" Target="../media/image57.emf"/><Relationship Id="rId31" Type="http://schemas.openxmlformats.org/officeDocument/2006/relationships/image" Target="../media/image69.emf"/><Relationship Id="rId4" Type="http://schemas.openxmlformats.org/officeDocument/2006/relationships/image" Target="../media/image42.emf"/><Relationship Id="rId9" Type="http://schemas.openxmlformats.org/officeDocument/2006/relationships/image" Target="../media/image47.emf"/><Relationship Id="rId14" Type="http://schemas.openxmlformats.org/officeDocument/2006/relationships/image" Target="../media/image52.emf"/><Relationship Id="rId22" Type="http://schemas.openxmlformats.org/officeDocument/2006/relationships/image" Target="../media/image60.emf"/><Relationship Id="rId27" Type="http://schemas.openxmlformats.org/officeDocument/2006/relationships/image" Target="../media/image65.emf"/><Relationship Id="rId30" Type="http://schemas.openxmlformats.org/officeDocument/2006/relationships/image" Target="../media/image68.emf"/><Relationship Id="rId35" Type="http://schemas.openxmlformats.org/officeDocument/2006/relationships/image" Target="../media/image73.e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0.emf"/><Relationship Id="rId18" Type="http://schemas.openxmlformats.org/officeDocument/2006/relationships/image" Target="../media/image95.emf"/><Relationship Id="rId26" Type="http://schemas.openxmlformats.org/officeDocument/2006/relationships/image" Target="../media/image103.emf"/><Relationship Id="rId39" Type="http://schemas.openxmlformats.org/officeDocument/2006/relationships/image" Target="../media/image116.emf"/><Relationship Id="rId21" Type="http://schemas.openxmlformats.org/officeDocument/2006/relationships/image" Target="../media/image98.emf"/><Relationship Id="rId34" Type="http://schemas.openxmlformats.org/officeDocument/2006/relationships/image" Target="../media/image111.emf"/><Relationship Id="rId42" Type="http://schemas.openxmlformats.org/officeDocument/2006/relationships/image" Target="../media/image119.emf"/><Relationship Id="rId47" Type="http://schemas.openxmlformats.org/officeDocument/2006/relationships/image" Target="../media/image124.emf"/><Relationship Id="rId50" Type="http://schemas.openxmlformats.org/officeDocument/2006/relationships/image" Target="../media/image127.emf"/><Relationship Id="rId55" Type="http://schemas.openxmlformats.org/officeDocument/2006/relationships/image" Target="../media/image132.emf"/><Relationship Id="rId7" Type="http://schemas.openxmlformats.org/officeDocument/2006/relationships/image" Target="../media/image84.emf"/><Relationship Id="rId2" Type="http://schemas.openxmlformats.org/officeDocument/2006/relationships/image" Target="../media/image79.emf"/><Relationship Id="rId16" Type="http://schemas.openxmlformats.org/officeDocument/2006/relationships/image" Target="../media/image93.emf"/><Relationship Id="rId20" Type="http://schemas.openxmlformats.org/officeDocument/2006/relationships/image" Target="../media/image97.emf"/><Relationship Id="rId29" Type="http://schemas.openxmlformats.org/officeDocument/2006/relationships/image" Target="../media/image106.emf"/><Relationship Id="rId41" Type="http://schemas.openxmlformats.org/officeDocument/2006/relationships/image" Target="../media/image118.emf"/><Relationship Id="rId54" Type="http://schemas.openxmlformats.org/officeDocument/2006/relationships/image" Target="../media/image13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emf"/><Relationship Id="rId11" Type="http://schemas.openxmlformats.org/officeDocument/2006/relationships/image" Target="../media/image88.emf"/><Relationship Id="rId24" Type="http://schemas.openxmlformats.org/officeDocument/2006/relationships/image" Target="../media/image101.emf"/><Relationship Id="rId32" Type="http://schemas.openxmlformats.org/officeDocument/2006/relationships/image" Target="../media/image109.emf"/><Relationship Id="rId37" Type="http://schemas.openxmlformats.org/officeDocument/2006/relationships/image" Target="../media/image114.emf"/><Relationship Id="rId40" Type="http://schemas.openxmlformats.org/officeDocument/2006/relationships/image" Target="../media/image117.emf"/><Relationship Id="rId45" Type="http://schemas.openxmlformats.org/officeDocument/2006/relationships/image" Target="../media/image122.emf"/><Relationship Id="rId53" Type="http://schemas.openxmlformats.org/officeDocument/2006/relationships/image" Target="../media/image130.emf"/><Relationship Id="rId58" Type="http://schemas.openxmlformats.org/officeDocument/2006/relationships/image" Target="../media/image135.emf"/><Relationship Id="rId5" Type="http://schemas.openxmlformats.org/officeDocument/2006/relationships/image" Target="../media/image82.emf"/><Relationship Id="rId15" Type="http://schemas.openxmlformats.org/officeDocument/2006/relationships/image" Target="../media/image92.emf"/><Relationship Id="rId23" Type="http://schemas.openxmlformats.org/officeDocument/2006/relationships/image" Target="../media/image100.emf"/><Relationship Id="rId28" Type="http://schemas.openxmlformats.org/officeDocument/2006/relationships/image" Target="../media/image105.emf"/><Relationship Id="rId36" Type="http://schemas.openxmlformats.org/officeDocument/2006/relationships/image" Target="../media/image113.emf"/><Relationship Id="rId49" Type="http://schemas.openxmlformats.org/officeDocument/2006/relationships/image" Target="../media/image126.emf"/><Relationship Id="rId57" Type="http://schemas.openxmlformats.org/officeDocument/2006/relationships/image" Target="../media/image134.emf"/><Relationship Id="rId61" Type="http://schemas.openxmlformats.org/officeDocument/2006/relationships/image" Target="../media/image138.emf"/><Relationship Id="rId10" Type="http://schemas.openxmlformats.org/officeDocument/2006/relationships/image" Target="../media/image87.emf"/><Relationship Id="rId19" Type="http://schemas.openxmlformats.org/officeDocument/2006/relationships/image" Target="../media/image96.emf"/><Relationship Id="rId31" Type="http://schemas.openxmlformats.org/officeDocument/2006/relationships/image" Target="../media/image108.emf"/><Relationship Id="rId44" Type="http://schemas.openxmlformats.org/officeDocument/2006/relationships/image" Target="../media/image121.emf"/><Relationship Id="rId52" Type="http://schemas.openxmlformats.org/officeDocument/2006/relationships/image" Target="../media/image129.emf"/><Relationship Id="rId60" Type="http://schemas.openxmlformats.org/officeDocument/2006/relationships/image" Target="../media/image137.emf"/><Relationship Id="rId4" Type="http://schemas.openxmlformats.org/officeDocument/2006/relationships/image" Target="../media/image81.emf"/><Relationship Id="rId9" Type="http://schemas.openxmlformats.org/officeDocument/2006/relationships/image" Target="../media/image86.emf"/><Relationship Id="rId14" Type="http://schemas.openxmlformats.org/officeDocument/2006/relationships/image" Target="../media/image91.emf"/><Relationship Id="rId22" Type="http://schemas.openxmlformats.org/officeDocument/2006/relationships/image" Target="../media/image99.emf"/><Relationship Id="rId27" Type="http://schemas.openxmlformats.org/officeDocument/2006/relationships/image" Target="../media/image104.emf"/><Relationship Id="rId30" Type="http://schemas.openxmlformats.org/officeDocument/2006/relationships/image" Target="../media/image107.emf"/><Relationship Id="rId35" Type="http://schemas.openxmlformats.org/officeDocument/2006/relationships/image" Target="../media/image112.emf"/><Relationship Id="rId43" Type="http://schemas.openxmlformats.org/officeDocument/2006/relationships/image" Target="../media/image120.emf"/><Relationship Id="rId48" Type="http://schemas.openxmlformats.org/officeDocument/2006/relationships/image" Target="../media/image125.emf"/><Relationship Id="rId56" Type="http://schemas.openxmlformats.org/officeDocument/2006/relationships/image" Target="../media/image133.emf"/><Relationship Id="rId8" Type="http://schemas.openxmlformats.org/officeDocument/2006/relationships/image" Target="../media/image85.emf"/><Relationship Id="rId51" Type="http://schemas.openxmlformats.org/officeDocument/2006/relationships/image" Target="../media/image128.emf"/><Relationship Id="rId3" Type="http://schemas.openxmlformats.org/officeDocument/2006/relationships/image" Target="../media/image80.emf"/><Relationship Id="rId12" Type="http://schemas.openxmlformats.org/officeDocument/2006/relationships/image" Target="../media/image89.emf"/><Relationship Id="rId17" Type="http://schemas.openxmlformats.org/officeDocument/2006/relationships/image" Target="../media/image94.emf"/><Relationship Id="rId25" Type="http://schemas.openxmlformats.org/officeDocument/2006/relationships/image" Target="../media/image102.emf"/><Relationship Id="rId33" Type="http://schemas.openxmlformats.org/officeDocument/2006/relationships/image" Target="../media/image110.emf"/><Relationship Id="rId38" Type="http://schemas.openxmlformats.org/officeDocument/2006/relationships/image" Target="../media/image115.emf"/><Relationship Id="rId46" Type="http://schemas.openxmlformats.org/officeDocument/2006/relationships/image" Target="../media/image123.emf"/><Relationship Id="rId59" Type="http://schemas.openxmlformats.org/officeDocument/2006/relationships/image" Target="../media/image136.e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0.emf"/><Relationship Id="rId18" Type="http://schemas.openxmlformats.org/officeDocument/2006/relationships/image" Target="../media/image155.emf"/><Relationship Id="rId26" Type="http://schemas.openxmlformats.org/officeDocument/2006/relationships/image" Target="../media/image163.emf"/><Relationship Id="rId39" Type="http://schemas.openxmlformats.org/officeDocument/2006/relationships/image" Target="../media/image176.emf"/><Relationship Id="rId21" Type="http://schemas.openxmlformats.org/officeDocument/2006/relationships/image" Target="../media/image158.emf"/><Relationship Id="rId34" Type="http://schemas.openxmlformats.org/officeDocument/2006/relationships/image" Target="../media/image171.emf"/><Relationship Id="rId42" Type="http://schemas.openxmlformats.org/officeDocument/2006/relationships/image" Target="../media/image179.emf"/><Relationship Id="rId47" Type="http://schemas.openxmlformats.org/officeDocument/2006/relationships/image" Target="../media/image184.emf"/><Relationship Id="rId50" Type="http://schemas.openxmlformats.org/officeDocument/2006/relationships/image" Target="../media/image187.emf"/><Relationship Id="rId55" Type="http://schemas.openxmlformats.org/officeDocument/2006/relationships/image" Target="../media/image192.emf"/><Relationship Id="rId7" Type="http://schemas.openxmlformats.org/officeDocument/2006/relationships/image" Target="../media/image144.emf"/><Relationship Id="rId12" Type="http://schemas.openxmlformats.org/officeDocument/2006/relationships/image" Target="../media/image149.emf"/><Relationship Id="rId17" Type="http://schemas.openxmlformats.org/officeDocument/2006/relationships/image" Target="../media/image154.emf"/><Relationship Id="rId25" Type="http://schemas.openxmlformats.org/officeDocument/2006/relationships/image" Target="../media/image162.emf"/><Relationship Id="rId33" Type="http://schemas.openxmlformats.org/officeDocument/2006/relationships/image" Target="../media/image170.emf"/><Relationship Id="rId38" Type="http://schemas.openxmlformats.org/officeDocument/2006/relationships/image" Target="../media/image175.emf"/><Relationship Id="rId46" Type="http://schemas.openxmlformats.org/officeDocument/2006/relationships/image" Target="../media/image183.emf"/><Relationship Id="rId59" Type="http://schemas.openxmlformats.org/officeDocument/2006/relationships/image" Target="../media/image196.emf"/><Relationship Id="rId2" Type="http://schemas.openxmlformats.org/officeDocument/2006/relationships/image" Target="../media/image139.emf"/><Relationship Id="rId16" Type="http://schemas.openxmlformats.org/officeDocument/2006/relationships/image" Target="../media/image153.emf"/><Relationship Id="rId20" Type="http://schemas.openxmlformats.org/officeDocument/2006/relationships/image" Target="../media/image157.emf"/><Relationship Id="rId29" Type="http://schemas.openxmlformats.org/officeDocument/2006/relationships/image" Target="../media/image166.emf"/><Relationship Id="rId41" Type="http://schemas.openxmlformats.org/officeDocument/2006/relationships/image" Target="../media/image178.emf"/><Relationship Id="rId54" Type="http://schemas.openxmlformats.org/officeDocument/2006/relationships/image" Target="../media/image19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3.emf"/><Relationship Id="rId11" Type="http://schemas.openxmlformats.org/officeDocument/2006/relationships/image" Target="../media/image148.emf"/><Relationship Id="rId24" Type="http://schemas.openxmlformats.org/officeDocument/2006/relationships/image" Target="../media/image161.emf"/><Relationship Id="rId32" Type="http://schemas.openxmlformats.org/officeDocument/2006/relationships/image" Target="../media/image169.emf"/><Relationship Id="rId37" Type="http://schemas.openxmlformats.org/officeDocument/2006/relationships/image" Target="../media/image174.emf"/><Relationship Id="rId40" Type="http://schemas.openxmlformats.org/officeDocument/2006/relationships/image" Target="../media/image177.emf"/><Relationship Id="rId45" Type="http://schemas.openxmlformats.org/officeDocument/2006/relationships/image" Target="../media/image182.emf"/><Relationship Id="rId53" Type="http://schemas.openxmlformats.org/officeDocument/2006/relationships/image" Target="../media/image190.emf"/><Relationship Id="rId58" Type="http://schemas.openxmlformats.org/officeDocument/2006/relationships/image" Target="../media/image195.emf"/><Relationship Id="rId5" Type="http://schemas.openxmlformats.org/officeDocument/2006/relationships/image" Target="../media/image142.emf"/><Relationship Id="rId15" Type="http://schemas.openxmlformats.org/officeDocument/2006/relationships/image" Target="../media/image152.emf"/><Relationship Id="rId23" Type="http://schemas.openxmlformats.org/officeDocument/2006/relationships/image" Target="../media/image160.emf"/><Relationship Id="rId28" Type="http://schemas.openxmlformats.org/officeDocument/2006/relationships/image" Target="../media/image165.emf"/><Relationship Id="rId36" Type="http://schemas.openxmlformats.org/officeDocument/2006/relationships/image" Target="../media/image173.emf"/><Relationship Id="rId49" Type="http://schemas.openxmlformats.org/officeDocument/2006/relationships/image" Target="../media/image186.emf"/><Relationship Id="rId57" Type="http://schemas.openxmlformats.org/officeDocument/2006/relationships/image" Target="../media/image194.emf"/><Relationship Id="rId10" Type="http://schemas.openxmlformats.org/officeDocument/2006/relationships/image" Target="../media/image147.emf"/><Relationship Id="rId19" Type="http://schemas.openxmlformats.org/officeDocument/2006/relationships/image" Target="../media/image156.emf"/><Relationship Id="rId31" Type="http://schemas.openxmlformats.org/officeDocument/2006/relationships/image" Target="../media/image168.emf"/><Relationship Id="rId44" Type="http://schemas.openxmlformats.org/officeDocument/2006/relationships/image" Target="../media/image181.emf"/><Relationship Id="rId52" Type="http://schemas.openxmlformats.org/officeDocument/2006/relationships/image" Target="../media/image189.emf"/><Relationship Id="rId60" Type="http://schemas.openxmlformats.org/officeDocument/2006/relationships/image" Target="../media/image197.emf"/><Relationship Id="rId4" Type="http://schemas.openxmlformats.org/officeDocument/2006/relationships/image" Target="../media/image141.emf"/><Relationship Id="rId9" Type="http://schemas.openxmlformats.org/officeDocument/2006/relationships/image" Target="../media/image146.emf"/><Relationship Id="rId14" Type="http://schemas.openxmlformats.org/officeDocument/2006/relationships/image" Target="../media/image151.emf"/><Relationship Id="rId22" Type="http://schemas.openxmlformats.org/officeDocument/2006/relationships/image" Target="../media/image159.emf"/><Relationship Id="rId27" Type="http://schemas.openxmlformats.org/officeDocument/2006/relationships/image" Target="../media/image164.emf"/><Relationship Id="rId30" Type="http://schemas.openxmlformats.org/officeDocument/2006/relationships/image" Target="../media/image167.emf"/><Relationship Id="rId35" Type="http://schemas.openxmlformats.org/officeDocument/2006/relationships/image" Target="../media/image172.emf"/><Relationship Id="rId43" Type="http://schemas.openxmlformats.org/officeDocument/2006/relationships/image" Target="../media/image180.emf"/><Relationship Id="rId48" Type="http://schemas.openxmlformats.org/officeDocument/2006/relationships/image" Target="../media/image185.emf"/><Relationship Id="rId56" Type="http://schemas.openxmlformats.org/officeDocument/2006/relationships/image" Target="../media/image193.emf"/><Relationship Id="rId8" Type="http://schemas.openxmlformats.org/officeDocument/2006/relationships/image" Target="../media/image145.emf"/><Relationship Id="rId51" Type="http://schemas.openxmlformats.org/officeDocument/2006/relationships/image" Target="../media/image188.emf"/><Relationship Id="rId3" Type="http://schemas.openxmlformats.org/officeDocument/2006/relationships/image" Target="../media/image14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png"/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0.emf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png"/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png"/><Relationship Id="rId2" Type="http://schemas.openxmlformats.org/officeDocument/2006/relationships/image" Target="../media/image20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png"/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8.png"/><Relationship Id="rId4" Type="http://schemas.openxmlformats.org/officeDocument/2006/relationships/image" Target="../media/image20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" t="4508" r="1170" b="4508"/>
          <a:stretch/>
        </p:blipFill>
        <p:spPr bwMode="auto">
          <a:xfrm>
            <a:off x="0" y="-6293"/>
            <a:ext cx="9144000" cy="5149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2277574"/>
            <a:ext cx="4646968" cy="309949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16016" y="771550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ln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猫</a:t>
            </a:r>
            <a:r>
              <a:rPr lang="zh-CN" altLang="en-US" sz="600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咪故事</a:t>
            </a:r>
            <a:endParaRPr lang="zh-CN" altLang="en-US" sz="6000">
              <a:ln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92627" y="1707654"/>
            <a:ext cx="22317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ln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Cat story</a:t>
            </a:r>
            <a:endParaRPr lang="zh-CN" altLang="en-US" sz="3200">
              <a:ln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783" y="3720320"/>
            <a:ext cx="1037932" cy="1354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281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3" b="8114"/>
          <a:stretch/>
        </p:blipFill>
        <p:spPr bwMode="auto">
          <a:xfrm>
            <a:off x="0" y="17664"/>
            <a:ext cx="9144000" cy="5125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" y="0"/>
            <a:ext cx="9144000" cy="3939902"/>
          </a:xfrm>
          <a:prstGeom prst="rect">
            <a:avLst/>
          </a:prstGeom>
          <a:solidFill>
            <a:schemeClr val="accent3">
              <a:lumMod val="20000"/>
              <a:lumOff val="80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893937"/>
            <a:ext cx="3672408" cy="36724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507854"/>
            <a:ext cx="1565036" cy="11819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483518"/>
            <a:ext cx="1800200" cy="190930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81937" y="96712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插入标题</a:t>
            </a:r>
            <a:endParaRPr lang="zh-CN" altLang="en-US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02712" y="216124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插入文本</a:t>
            </a:r>
            <a:endParaRPr lang="zh-CN" altLang="en-US" sz="1400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31448" y="216124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插入文本</a:t>
            </a:r>
            <a:endParaRPr lang="zh-CN" altLang="en-US" sz="1400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8657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" t="7154" r="1532" b="7154"/>
          <a:stretch/>
        </p:blipFill>
        <p:spPr bwMode="auto">
          <a:xfrm>
            <a:off x="0" y="0"/>
            <a:ext cx="9144000" cy="515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-17332" y="0"/>
            <a:ext cx="9161332" cy="3795886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1897943"/>
            <a:ext cx="1752737" cy="30774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05686"/>
            <a:ext cx="1296144" cy="16701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53964"/>
            <a:ext cx="2210874" cy="223516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63399" y="163564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插入标题</a:t>
            </a:r>
            <a:endParaRPr lang="zh-CN" altLang="en-US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7704" y="169720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插入文本</a:t>
            </a:r>
            <a:endParaRPr lang="zh-CN" altLang="en-US" sz="1400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95936" y="328279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插入文本</a:t>
            </a:r>
            <a:endParaRPr lang="zh-CN" altLang="en-US" sz="1400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726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" t="4994" r="108"/>
          <a:stretch/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" y="0"/>
            <a:ext cx="9144000" cy="4011910"/>
          </a:xfrm>
          <a:prstGeom prst="rect">
            <a:avLst/>
          </a:prstGeom>
          <a:solidFill>
            <a:srgbClr val="DCDAE1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635646"/>
            <a:ext cx="3784519" cy="31992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60555" y="1709395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插入标题</a:t>
            </a:r>
            <a:endParaRPr lang="zh-CN" altLang="en-US" sz="3600">
              <a:ln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2833" y="915595"/>
            <a:ext cx="15087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TWO</a:t>
            </a:r>
            <a:endParaRPr lang="zh-CN" altLang="en-US" sz="4400">
              <a:ln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24811" y="324351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插入文本</a:t>
            </a:r>
            <a:endParaRPr lang="zh-CN" altLang="en-US" sz="1400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3023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3" b="8114"/>
          <a:stretch/>
        </p:blipFill>
        <p:spPr bwMode="auto">
          <a:xfrm>
            <a:off x="0" y="17664"/>
            <a:ext cx="9144000" cy="5125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" y="0"/>
            <a:ext cx="9144000" cy="3939902"/>
          </a:xfrm>
          <a:prstGeom prst="rect">
            <a:avLst/>
          </a:prstGeom>
          <a:solidFill>
            <a:schemeClr val="accent3">
              <a:lumMod val="20000"/>
              <a:lumOff val="80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934573"/>
            <a:ext cx="2450640" cy="29418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882474"/>
            <a:ext cx="1512168" cy="18492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83518"/>
            <a:ext cx="2016224" cy="187585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80610" y="119430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插入标题</a:t>
            </a:r>
            <a:endParaRPr lang="zh-CN" altLang="en-US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56176" y="249974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插入文本</a:t>
            </a:r>
            <a:endParaRPr lang="zh-CN" altLang="en-US" sz="1400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8657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" t="7154" r="1532" b="7154"/>
          <a:stretch/>
        </p:blipFill>
        <p:spPr bwMode="auto">
          <a:xfrm>
            <a:off x="0" y="0"/>
            <a:ext cx="9144000" cy="515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-17332" y="0"/>
            <a:ext cx="9161332" cy="3795886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08084" y="1125415"/>
            <a:ext cx="2892669" cy="5143500"/>
          </a:xfrm>
          <a:prstGeom prst="rect">
            <a:avLst/>
          </a:prstGeom>
          <a:effectLst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70528" flipH="1">
            <a:off x="2333821" y="528606"/>
            <a:ext cx="2025000" cy="216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847089"/>
            <a:ext cx="2160240" cy="173208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682298" y="160860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插入标题</a:t>
            </a:r>
            <a:endParaRPr lang="zh-CN" altLang="en-US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33938" y="334003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插入文本</a:t>
            </a:r>
            <a:endParaRPr lang="zh-CN" altLang="en-US" sz="1400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726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" t="4994" r="108"/>
          <a:stretch/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" y="0"/>
            <a:ext cx="9144000" cy="4011910"/>
          </a:xfrm>
          <a:prstGeom prst="rect">
            <a:avLst/>
          </a:prstGeom>
          <a:solidFill>
            <a:srgbClr val="DCDAE1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667954"/>
            <a:ext cx="4608512" cy="44614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684" y="3148833"/>
            <a:ext cx="2376264" cy="17261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67744" y="113865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插入标题</a:t>
            </a:r>
            <a:endParaRPr lang="zh-CN" altLang="en-US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70337" y="211995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插入文本</a:t>
            </a:r>
            <a:endParaRPr lang="zh-CN" altLang="en-US" sz="1400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3023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" t="7154" r="1532" b="7154"/>
          <a:stretch/>
        </p:blipFill>
        <p:spPr bwMode="auto">
          <a:xfrm>
            <a:off x="0" y="0"/>
            <a:ext cx="9144000" cy="515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-17332" y="0"/>
            <a:ext cx="9161332" cy="3795886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023864"/>
            <a:ext cx="2253890" cy="28338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76056" y="1709395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插入标题</a:t>
            </a:r>
            <a:endParaRPr lang="zh-CN" altLang="en-US" sz="3600">
              <a:ln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8064" y="915595"/>
            <a:ext cx="18582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THREE</a:t>
            </a:r>
            <a:endParaRPr lang="zh-CN" altLang="en-US" sz="4400">
              <a:ln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40312" y="324351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插入文本</a:t>
            </a:r>
            <a:endParaRPr lang="zh-CN" altLang="en-US" sz="1400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726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3" b="8114"/>
          <a:stretch/>
        </p:blipFill>
        <p:spPr bwMode="auto">
          <a:xfrm>
            <a:off x="0" y="17664"/>
            <a:ext cx="9144000" cy="5125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" y="0"/>
            <a:ext cx="9144000" cy="3939902"/>
          </a:xfrm>
          <a:prstGeom prst="rect">
            <a:avLst/>
          </a:prstGeom>
          <a:solidFill>
            <a:schemeClr val="accent3">
              <a:lumMod val="20000"/>
              <a:lumOff val="80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591" y="1620180"/>
            <a:ext cx="4639444" cy="46394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670247"/>
            <a:ext cx="2664296" cy="1286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466" y="267926"/>
            <a:ext cx="2081470" cy="232395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95736" y="91556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插入标题</a:t>
            </a:r>
            <a:endParaRPr lang="zh-CN" altLang="en-US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01037" y="247999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插入文本</a:t>
            </a:r>
            <a:endParaRPr lang="zh-CN" altLang="en-US" sz="1400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8657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" t="4994" r="108"/>
          <a:stretch/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" y="0"/>
            <a:ext cx="9144000" cy="4011910"/>
          </a:xfrm>
          <a:prstGeom prst="rect">
            <a:avLst/>
          </a:prstGeom>
          <a:solidFill>
            <a:srgbClr val="DCDAE1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78124"/>
            <a:ext cx="3991372" cy="39913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723878"/>
            <a:ext cx="2232248" cy="11253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69034"/>
            <a:ext cx="1728192" cy="17369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91796" y="95282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插入标题</a:t>
            </a:r>
            <a:endParaRPr lang="zh-CN" altLang="en-US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8144" y="202308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插入文本</a:t>
            </a:r>
            <a:endParaRPr lang="zh-CN" altLang="en-US" sz="1400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3023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3" b="8114"/>
          <a:stretch/>
        </p:blipFill>
        <p:spPr bwMode="auto">
          <a:xfrm>
            <a:off x="0" y="17664"/>
            <a:ext cx="9144000" cy="5125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" y="0"/>
            <a:ext cx="9144000" cy="3939902"/>
          </a:xfrm>
          <a:prstGeom prst="rect">
            <a:avLst/>
          </a:prstGeom>
          <a:solidFill>
            <a:schemeClr val="accent3">
              <a:lumMod val="20000"/>
              <a:lumOff val="80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139702"/>
            <a:ext cx="3074312" cy="37033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960436"/>
            <a:ext cx="1800200" cy="8347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4692" y="758480"/>
            <a:ext cx="2472048" cy="159724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356718" y="137782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插入标题</a:t>
            </a:r>
            <a:endParaRPr lang="zh-CN" altLang="en-US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59310" y="307580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插入文本</a:t>
            </a:r>
            <a:endParaRPr lang="zh-CN" altLang="en-US" sz="1400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8657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031" y="1500755"/>
            <a:ext cx="708759" cy="70875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748" y="1502670"/>
            <a:ext cx="704928" cy="7049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1269" y="1502670"/>
            <a:ext cx="708759" cy="70492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621" y="1498839"/>
            <a:ext cx="716422" cy="7125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636" y="1502670"/>
            <a:ext cx="704928" cy="7049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157" y="1502670"/>
            <a:ext cx="704928" cy="70492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678" y="1500755"/>
            <a:ext cx="708759" cy="70875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396" y="1498839"/>
            <a:ext cx="708759" cy="7125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520" y="489842"/>
            <a:ext cx="704928" cy="70492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945" y="493005"/>
            <a:ext cx="701097" cy="70109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397" y="489842"/>
            <a:ext cx="708759" cy="70492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808" y="486680"/>
            <a:ext cx="708759" cy="70875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009" y="483518"/>
            <a:ext cx="712590" cy="7125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033" y="483518"/>
            <a:ext cx="716422" cy="71259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908" y="486680"/>
            <a:ext cx="708759" cy="70875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420" y="486680"/>
            <a:ext cx="708759" cy="70875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13" y="2927607"/>
            <a:ext cx="698274" cy="6982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841" y="2925529"/>
            <a:ext cx="698274" cy="70243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369" y="2927607"/>
            <a:ext cx="698274" cy="6982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6897" y="2927607"/>
            <a:ext cx="698274" cy="69827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425" y="2927607"/>
            <a:ext cx="702431" cy="69827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110" y="2925529"/>
            <a:ext cx="698274" cy="70243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638" y="2925529"/>
            <a:ext cx="702431" cy="70243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323" y="2925529"/>
            <a:ext cx="702431" cy="70243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008" y="2927607"/>
            <a:ext cx="698274" cy="69827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538" y="2925529"/>
            <a:ext cx="702431" cy="70243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40" y="3813535"/>
            <a:ext cx="702431" cy="702431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447" y="3815613"/>
            <a:ext cx="698274" cy="69827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079" y="3813535"/>
            <a:ext cx="698274" cy="702431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5272" y="3815613"/>
            <a:ext cx="698274" cy="69827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622" y="3813535"/>
            <a:ext cx="698274" cy="70243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097" y="3815613"/>
            <a:ext cx="702431" cy="69827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729" y="3813535"/>
            <a:ext cx="702431" cy="70243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711" y="3815613"/>
            <a:ext cx="698274" cy="69827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904" y="3813535"/>
            <a:ext cx="698274" cy="702431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538" y="3813535"/>
            <a:ext cx="702431" cy="702431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324090" y="483518"/>
            <a:ext cx="689612" cy="769441"/>
          </a:xfrm>
          <a:prstGeom prst="rect">
            <a:avLst/>
          </a:prstGeom>
          <a:solidFill>
            <a:srgbClr val="7030A0"/>
          </a:solidFill>
        </p:spPr>
        <p:txBody>
          <a:bodyPr wrap="none" rtlCol="0">
            <a:spAutoFit/>
          </a:bodyPr>
          <a:lstStyle/>
          <a:p>
            <a:r>
              <a:rPr lang="en-US" altLang="zh-CN" sz="4400" smtClean="0">
                <a:solidFill>
                  <a:srgbClr val="FFC000"/>
                </a:solidFill>
              </a:rPr>
              <a:t>UI</a:t>
            </a:r>
            <a:endParaRPr lang="zh-CN" altLang="en-US" sz="440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812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" t="7154" r="1532" b="7154"/>
          <a:stretch/>
        </p:blipFill>
        <p:spPr bwMode="auto">
          <a:xfrm>
            <a:off x="0" y="0"/>
            <a:ext cx="9144000" cy="515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0"/>
            <a:ext cx="9144000" cy="3795886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334429"/>
            <a:ext cx="1787032" cy="332162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076056" y="1709395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插入标题</a:t>
            </a:r>
            <a:endParaRPr lang="zh-CN" altLang="en-US" sz="3600">
              <a:ln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92080" y="915595"/>
            <a:ext cx="16690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FOUR</a:t>
            </a:r>
            <a:endParaRPr lang="zh-CN" altLang="en-US" sz="4400">
              <a:ln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40312" y="324351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插入文本</a:t>
            </a:r>
            <a:endParaRPr lang="zh-CN" altLang="en-US" sz="1400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726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3" b="8114"/>
          <a:stretch/>
        </p:blipFill>
        <p:spPr bwMode="auto">
          <a:xfrm>
            <a:off x="0" y="17664"/>
            <a:ext cx="9144000" cy="5125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" y="0"/>
            <a:ext cx="9144000" cy="3939902"/>
          </a:xfrm>
          <a:prstGeom prst="rect">
            <a:avLst/>
          </a:prstGeom>
          <a:solidFill>
            <a:schemeClr val="accent3">
              <a:lumMod val="20000"/>
              <a:lumOff val="80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24128" y="2074384"/>
            <a:ext cx="3356563" cy="30477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3435846"/>
            <a:ext cx="1224136" cy="14077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79" y="340890"/>
            <a:ext cx="2307264" cy="223440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59632" y="135268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插入标题</a:t>
            </a:r>
            <a:endParaRPr lang="zh-CN" altLang="en-US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1920" y="209297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插入文本</a:t>
            </a:r>
            <a:endParaRPr lang="zh-CN" altLang="en-US" sz="1400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8657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" t="4994" r="108"/>
          <a:stretch/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" y="0"/>
            <a:ext cx="9144000" cy="4011910"/>
          </a:xfrm>
          <a:prstGeom prst="rect">
            <a:avLst/>
          </a:prstGeom>
          <a:solidFill>
            <a:srgbClr val="DCDAE1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25" y="1707654"/>
            <a:ext cx="3991372" cy="39913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402" y="627534"/>
            <a:ext cx="2287251" cy="21889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660232" y="172202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插入标题</a:t>
            </a:r>
            <a:endParaRPr lang="zh-CN" altLang="en-US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12591" y="300379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插入文本</a:t>
            </a:r>
            <a:endParaRPr lang="zh-CN" altLang="en-US" sz="1400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39752" y="137452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插入文本</a:t>
            </a:r>
            <a:endParaRPr lang="zh-CN" altLang="en-US" sz="1400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3023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" t="7154" r="1532" b="7154"/>
          <a:stretch/>
        </p:blipFill>
        <p:spPr bwMode="auto">
          <a:xfrm>
            <a:off x="0" y="0"/>
            <a:ext cx="9144000" cy="515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0"/>
            <a:ext cx="9144000" cy="3795886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6836" y="2283718"/>
            <a:ext cx="3710327" cy="272577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049" y="267494"/>
            <a:ext cx="2983904" cy="212753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23928" y="96193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插入标题</a:t>
            </a:r>
            <a:endParaRPr lang="zh-CN" altLang="en-US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9592" y="291033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插入文本</a:t>
            </a:r>
            <a:endParaRPr lang="zh-CN" altLang="en-US" sz="1400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36296" y="291033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插入文本</a:t>
            </a:r>
            <a:endParaRPr lang="zh-CN" altLang="en-US" sz="1400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726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" t="4508" r="1170" b="4508"/>
          <a:stretch/>
        </p:blipFill>
        <p:spPr bwMode="auto">
          <a:xfrm>
            <a:off x="0" y="-6293"/>
            <a:ext cx="9144000" cy="5149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02"/>
          <a:stretch/>
        </p:blipFill>
        <p:spPr>
          <a:xfrm>
            <a:off x="683568" y="1948149"/>
            <a:ext cx="2529280" cy="319609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67944" y="1563638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ln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感谢</a:t>
            </a:r>
            <a:endParaRPr lang="zh-CN" altLang="en-US" sz="6000">
              <a:ln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39952" y="2635047"/>
            <a:ext cx="17540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THANKS</a:t>
            </a:r>
            <a:endParaRPr lang="zh-CN" altLang="en-US" sz="3200">
              <a:ln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194" y="2521095"/>
            <a:ext cx="2261246" cy="177884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26065" y="3139103"/>
            <a:ext cx="10583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LOVE</a:t>
            </a:r>
            <a:endParaRPr lang="zh-CN" altLang="en-US" sz="2800">
              <a:ln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16216" y="3507854"/>
            <a:ext cx="8980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you</a:t>
            </a:r>
            <a:endParaRPr lang="zh-CN" altLang="en-US" sz="2800">
              <a:ln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7549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917" y="483518"/>
            <a:ext cx="742500" cy="7453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162" y="483518"/>
            <a:ext cx="742500" cy="7453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407" y="484924"/>
            <a:ext cx="742500" cy="742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652" y="483518"/>
            <a:ext cx="742500" cy="7453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5897" y="484924"/>
            <a:ext cx="742500" cy="742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84924"/>
            <a:ext cx="742500" cy="742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139" y="484924"/>
            <a:ext cx="742500" cy="742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5893" y="1467803"/>
            <a:ext cx="742500" cy="742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4160" y="1467803"/>
            <a:ext cx="742500" cy="742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467803"/>
            <a:ext cx="742500" cy="742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916" y="1467803"/>
            <a:ext cx="742500" cy="7425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404" y="1467803"/>
            <a:ext cx="742500" cy="7425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648" y="1467803"/>
            <a:ext cx="742500" cy="7425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139" y="1466397"/>
            <a:ext cx="742500" cy="7453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843" y="3416551"/>
            <a:ext cx="690757" cy="69075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914" y="3416551"/>
            <a:ext cx="690757" cy="69075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985" y="3407751"/>
            <a:ext cx="699557" cy="70835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56" y="3416551"/>
            <a:ext cx="690757" cy="69075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6927" y="3416551"/>
            <a:ext cx="690757" cy="69075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8998" y="3416551"/>
            <a:ext cx="690757" cy="69075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1069" y="3416551"/>
            <a:ext cx="690757" cy="69075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139" y="3372677"/>
            <a:ext cx="690757" cy="69075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604" y="4296237"/>
            <a:ext cx="690757" cy="69075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72" y="3416551"/>
            <a:ext cx="690757" cy="69075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243" y="4296237"/>
            <a:ext cx="690757" cy="69075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2715" y="4296237"/>
            <a:ext cx="690757" cy="69075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187" y="4296237"/>
            <a:ext cx="690757" cy="69075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582" y="2571751"/>
            <a:ext cx="690757" cy="69075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72" y="2571750"/>
            <a:ext cx="690757" cy="690757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7659" y="4296237"/>
            <a:ext cx="690757" cy="69075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177" y="2571751"/>
            <a:ext cx="690757" cy="69075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987" y="2571751"/>
            <a:ext cx="690757" cy="69075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392" y="2571751"/>
            <a:ext cx="690757" cy="690757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9797" y="2571751"/>
            <a:ext cx="690757" cy="690757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607" y="2571751"/>
            <a:ext cx="690757" cy="69075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202" y="2571751"/>
            <a:ext cx="690757" cy="690757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010" y="2571751"/>
            <a:ext cx="690757" cy="69075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31" y="4294037"/>
            <a:ext cx="690757" cy="695157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71" y="4296237"/>
            <a:ext cx="690757" cy="690757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24090" y="483518"/>
            <a:ext cx="689612" cy="769441"/>
          </a:xfrm>
          <a:prstGeom prst="rect">
            <a:avLst/>
          </a:prstGeom>
          <a:solidFill>
            <a:srgbClr val="7030A0"/>
          </a:solidFill>
        </p:spPr>
        <p:txBody>
          <a:bodyPr wrap="none" rtlCol="0">
            <a:spAutoFit/>
          </a:bodyPr>
          <a:lstStyle/>
          <a:p>
            <a:r>
              <a:rPr lang="en-US" altLang="zh-CN" sz="4400" smtClean="0">
                <a:solidFill>
                  <a:srgbClr val="FFC000"/>
                </a:solidFill>
              </a:rPr>
              <a:t>UI</a:t>
            </a:r>
            <a:endParaRPr lang="zh-CN" altLang="en-US" sz="440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940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4090" y="483518"/>
            <a:ext cx="689612" cy="769441"/>
          </a:xfrm>
          <a:prstGeom prst="rect">
            <a:avLst/>
          </a:prstGeom>
          <a:solidFill>
            <a:srgbClr val="7030A0"/>
          </a:solidFill>
        </p:spPr>
        <p:txBody>
          <a:bodyPr wrap="none" rtlCol="0">
            <a:spAutoFit/>
          </a:bodyPr>
          <a:lstStyle/>
          <a:p>
            <a:r>
              <a:rPr lang="en-US" altLang="zh-CN" sz="4400" smtClean="0">
                <a:solidFill>
                  <a:srgbClr val="FFC000"/>
                </a:solidFill>
              </a:rPr>
              <a:t>UI</a:t>
            </a:r>
            <a:endParaRPr lang="zh-CN" altLang="en-US" sz="4400">
              <a:solidFill>
                <a:srgbClr val="FFC000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963" y="3464186"/>
            <a:ext cx="564260" cy="5642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238" y="3464186"/>
            <a:ext cx="564260" cy="5642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513" y="3465754"/>
            <a:ext cx="561125" cy="5611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9653" y="3464186"/>
            <a:ext cx="564260" cy="5642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928" y="3464186"/>
            <a:ext cx="564260" cy="5642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2203" y="3465754"/>
            <a:ext cx="564260" cy="5611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478" y="3464186"/>
            <a:ext cx="564260" cy="56426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753" y="3464186"/>
            <a:ext cx="564260" cy="56426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688" y="3464186"/>
            <a:ext cx="564260" cy="56426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024" y="3464186"/>
            <a:ext cx="564260" cy="5642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659" y="4212278"/>
            <a:ext cx="561125" cy="561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495" y="4210710"/>
            <a:ext cx="564260" cy="5642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466" y="4210710"/>
            <a:ext cx="564260" cy="5642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437" y="4210710"/>
            <a:ext cx="564260" cy="5642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4408" y="4210710"/>
            <a:ext cx="564260" cy="5642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379" y="4213845"/>
            <a:ext cx="557990" cy="5579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080" y="4210710"/>
            <a:ext cx="564260" cy="5642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051" y="4210710"/>
            <a:ext cx="564260" cy="5642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688" y="4210710"/>
            <a:ext cx="564260" cy="56426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024" y="4210710"/>
            <a:ext cx="564260" cy="56426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688" y="2717664"/>
            <a:ext cx="564260" cy="56426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963" y="2717664"/>
            <a:ext cx="564260" cy="56426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238" y="2717664"/>
            <a:ext cx="564260" cy="56426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513" y="2717664"/>
            <a:ext cx="564260" cy="56426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788" y="2717664"/>
            <a:ext cx="561125" cy="56426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928" y="2717664"/>
            <a:ext cx="564260" cy="56426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2203" y="2717664"/>
            <a:ext cx="564260" cy="56426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478" y="2717664"/>
            <a:ext cx="564260" cy="56426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753" y="2717664"/>
            <a:ext cx="564260" cy="56426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024" y="2717664"/>
            <a:ext cx="564260" cy="56426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244" y="1971142"/>
            <a:ext cx="564260" cy="56426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614" y="1971142"/>
            <a:ext cx="564260" cy="56426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540" y="1971142"/>
            <a:ext cx="564260" cy="56426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466" y="1971142"/>
            <a:ext cx="564260" cy="56426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392" y="1971142"/>
            <a:ext cx="564260" cy="56426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024" y="1971142"/>
            <a:ext cx="564260" cy="56426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170" y="1971142"/>
            <a:ext cx="564260" cy="56426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096" y="1971142"/>
            <a:ext cx="564260" cy="56426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318" y="1971142"/>
            <a:ext cx="564260" cy="56426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688" y="1971142"/>
            <a:ext cx="564260" cy="56426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311" y="1226188"/>
            <a:ext cx="561125" cy="56112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799" y="1224620"/>
            <a:ext cx="564260" cy="56426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422" y="1224620"/>
            <a:ext cx="564260" cy="56426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045" y="1224620"/>
            <a:ext cx="564260" cy="56426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668" y="1224620"/>
            <a:ext cx="564260" cy="56426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4291" y="1224620"/>
            <a:ext cx="564260" cy="56426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914" y="1224620"/>
            <a:ext cx="564260" cy="56426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7537" y="1224620"/>
            <a:ext cx="561125" cy="56426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688" y="1224620"/>
            <a:ext cx="564260" cy="56426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024" y="1224620"/>
            <a:ext cx="564260" cy="564260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024" y="478098"/>
            <a:ext cx="564260" cy="564260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4170" y="478098"/>
            <a:ext cx="564260" cy="56426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688" y="478098"/>
            <a:ext cx="564260" cy="564260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466" y="478098"/>
            <a:ext cx="564260" cy="56426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9540" y="478098"/>
            <a:ext cx="564260" cy="56426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614" y="478098"/>
            <a:ext cx="564260" cy="564260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2318" y="478098"/>
            <a:ext cx="564260" cy="564260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244" y="478098"/>
            <a:ext cx="564260" cy="564260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392" y="478098"/>
            <a:ext cx="564260" cy="564260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096" y="478098"/>
            <a:ext cx="564260" cy="56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812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4090" y="483518"/>
            <a:ext cx="689612" cy="769441"/>
          </a:xfrm>
          <a:prstGeom prst="rect">
            <a:avLst/>
          </a:prstGeom>
          <a:solidFill>
            <a:srgbClr val="7030A0"/>
          </a:solidFill>
        </p:spPr>
        <p:txBody>
          <a:bodyPr wrap="none" rtlCol="0">
            <a:spAutoFit/>
          </a:bodyPr>
          <a:lstStyle/>
          <a:p>
            <a:r>
              <a:rPr lang="en-US" altLang="zh-CN" sz="4400" smtClean="0">
                <a:solidFill>
                  <a:srgbClr val="FFC000"/>
                </a:solidFill>
              </a:rPr>
              <a:t>UI</a:t>
            </a:r>
            <a:endParaRPr lang="zh-CN" altLang="en-US" sz="4400">
              <a:solidFill>
                <a:srgbClr val="FFC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158" y="4365300"/>
            <a:ext cx="505243" cy="5793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582" y="4365300"/>
            <a:ext cx="464823" cy="5793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586" y="4398983"/>
            <a:ext cx="579345" cy="5119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112" y="4452875"/>
            <a:ext cx="579345" cy="4041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639" y="4473086"/>
            <a:ext cx="586082" cy="363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4901" y="4432666"/>
            <a:ext cx="579344" cy="44461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4426" y="4365300"/>
            <a:ext cx="511980" cy="57934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587" y="4442770"/>
            <a:ext cx="586082" cy="4244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365300"/>
            <a:ext cx="579345" cy="57934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850" y="4361931"/>
            <a:ext cx="309883" cy="58608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550" y="3569845"/>
            <a:ext cx="437878" cy="58608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441" y="3617001"/>
            <a:ext cx="579345" cy="4917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4186" y="3573213"/>
            <a:ext cx="579345" cy="57934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868" y="3573213"/>
            <a:ext cx="437877" cy="57934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763" y="3573213"/>
            <a:ext cx="417668" cy="57934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972" y="3569845"/>
            <a:ext cx="458087" cy="58608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394" y="3569845"/>
            <a:ext cx="464823" cy="58608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0499" y="3569845"/>
            <a:ext cx="464823" cy="58608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658" y="3613632"/>
            <a:ext cx="579345" cy="49850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871" y="3600159"/>
            <a:ext cx="586082" cy="52545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3460" y="2872069"/>
            <a:ext cx="579345" cy="39745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1389" y="2831649"/>
            <a:ext cx="579345" cy="47829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909" y="2777757"/>
            <a:ext cx="370511" cy="58608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471" y="2777757"/>
            <a:ext cx="377247" cy="58608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307" y="2818176"/>
            <a:ext cx="579345" cy="50524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064" y="2781126"/>
            <a:ext cx="498506" cy="57934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998" y="2777757"/>
            <a:ext cx="424404" cy="58608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139" y="2781125"/>
            <a:ext cx="485033" cy="57934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245" y="2794598"/>
            <a:ext cx="586082" cy="552399"/>
          </a:xfrm>
          <a:prstGeom prst="rect">
            <a:avLst/>
          </a:prstGeom>
        </p:spPr>
      </p:pic>
      <p:pic>
        <p:nvPicPr>
          <p:cNvPr id="1024" name="图片 1023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157" y="2781125"/>
            <a:ext cx="451350" cy="579346"/>
          </a:xfrm>
          <a:prstGeom prst="rect">
            <a:avLst/>
          </a:prstGeom>
        </p:spPr>
      </p:pic>
      <p:pic>
        <p:nvPicPr>
          <p:cNvPr id="1025" name="图片 1024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634" y="1985667"/>
            <a:ext cx="431141" cy="586083"/>
          </a:xfrm>
          <a:prstGeom prst="rect">
            <a:avLst/>
          </a:prstGeom>
        </p:spPr>
      </p:pic>
      <p:pic>
        <p:nvPicPr>
          <p:cNvPr id="1027" name="图片 1026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199" y="1989036"/>
            <a:ext cx="579345" cy="579346"/>
          </a:xfrm>
          <a:prstGeom prst="rect">
            <a:avLst/>
          </a:prstGeom>
        </p:spPr>
      </p:pic>
      <p:pic>
        <p:nvPicPr>
          <p:cNvPr id="1028" name="图片 1027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459" y="2019351"/>
            <a:ext cx="579345" cy="518716"/>
          </a:xfrm>
          <a:prstGeom prst="rect">
            <a:avLst/>
          </a:prstGeom>
        </p:spPr>
      </p:pic>
      <p:pic>
        <p:nvPicPr>
          <p:cNvPr id="1029" name="图片 1028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680" y="2019351"/>
            <a:ext cx="586082" cy="518716"/>
          </a:xfrm>
          <a:prstGeom prst="rect">
            <a:avLst/>
          </a:prstGeom>
        </p:spPr>
      </p:pic>
      <p:pic>
        <p:nvPicPr>
          <p:cNvPr id="1030" name="图片 1029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157" y="1989036"/>
            <a:ext cx="586082" cy="579346"/>
          </a:xfrm>
          <a:prstGeom prst="rect">
            <a:avLst/>
          </a:prstGeom>
        </p:spPr>
      </p:pic>
      <p:pic>
        <p:nvPicPr>
          <p:cNvPr id="1031" name="图片 1030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940" y="1992404"/>
            <a:ext cx="579345" cy="572609"/>
          </a:xfrm>
          <a:prstGeom prst="rect">
            <a:avLst/>
          </a:prstGeom>
        </p:spPr>
      </p:pic>
      <p:pic>
        <p:nvPicPr>
          <p:cNvPr id="1032" name="图片 1031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170" y="1989036"/>
            <a:ext cx="511980" cy="579346"/>
          </a:xfrm>
          <a:prstGeom prst="rect">
            <a:avLst/>
          </a:prstGeom>
        </p:spPr>
      </p:pic>
      <p:pic>
        <p:nvPicPr>
          <p:cNvPr id="1033" name="图片 1032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5545" y="1989036"/>
            <a:ext cx="579345" cy="579346"/>
          </a:xfrm>
          <a:prstGeom prst="rect">
            <a:avLst/>
          </a:prstGeom>
        </p:spPr>
      </p:pic>
      <p:pic>
        <p:nvPicPr>
          <p:cNvPr id="1034" name="图片 1033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286" y="1989037"/>
            <a:ext cx="424404" cy="579345"/>
          </a:xfrm>
          <a:prstGeom prst="rect">
            <a:avLst/>
          </a:prstGeom>
        </p:spPr>
      </p:pic>
      <p:pic>
        <p:nvPicPr>
          <p:cNvPr id="1035" name="图片 1034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083" y="1985668"/>
            <a:ext cx="579345" cy="586082"/>
          </a:xfrm>
          <a:prstGeom prst="rect">
            <a:avLst/>
          </a:prstGeom>
        </p:spPr>
      </p:pic>
      <p:pic>
        <p:nvPicPr>
          <p:cNvPr id="1036" name="图片 1035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954" y="1196948"/>
            <a:ext cx="404195" cy="579346"/>
          </a:xfrm>
          <a:prstGeom prst="rect">
            <a:avLst/>
          </a:prstGeom>
        </p:spPr>
      </p:pic>
      <p:pic>
        <p:nvPicPr>
          <p:cNvPr id="1037" name="图片 1036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4266" y="1244104"/>
            <a:ext cx="586082" cy="485033"/>
          </a:xfrm>
          <a:prstGeom prst="rect">
            <a:avLst/>
          </a:prstGeom>
        </p:spPr>
      </p:pic>
      <p:pic>
        <p:nvPicPr>
          <p:cNvPr id="1038" name="图片 1037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620" y="1193580"/>
            <a:ext cx="370511" cy="586082"/>
          </a:xfrm>
          <a:prstGeom prst="rect">
            <a:avLst/>
          </a:prstGeom>
        </p:spPr>
      </p:pic>
      <p:pic>
        <p:nvPicPr>
          <p:cNvPr id="1039" name="图片 1038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263" y="1196948"/>
            <a:ext cx="505243" cy="579346"/>
          </a:xfrm>
          <a:prstGeom prst="rect">
            <a:avLst/>
          </a:prstGeom>
        </p:spPr>
      </p:pic>
      <p:pic>
        <p:nvPicPr>
          <p:cNvPr id="1040" name="图片 1039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245" y="1196948"/>
            <a:ext cx="518716" cy="579346"/>
          </a:xfrm>
          <a:prstGeom prst="rect">
            <a:avLst/>
          </a:prstGeom>
        </p:spPr>
      </p:pic>
      <p:pic>
        <p:nvPicPr>
          <p:cNvPr id="1041" name="图片 1040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297" y="1196949"/>
            <a:ext cx="545662" cy="579345"/>
          </a:xfrm>
          <a:prstGeom prst="rect">
            <a:avLst/>
          </a:prstGeom>
        </p:spPr>
      </p:pic>
      <p:pic>
        <p:nvPicPr>
          <p:cNvPr id="1042" name="图片 1041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075" y="1196948"/>
            <a:ext cx="586082" cy="579346"/>
          </a:xfrm>
          <a:prstGeom prst="rect">
            <a:avLst/>
          </a:prstGeom>
        </p:spPr>
      </p:pic>
      <p:pic>
        <p:nvPicPr>
          <p:cNvPr id="1043" name="图片 1042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271" y="1196948"/>
            <a:ext cx="518716" cy="579346"/>
          </a:xfrm>
          <a:prstGeom prst="rect">
            <a:avLst/>
          </a:prstGeom>
        </p:spPr>
      </p:pic>
      <p:pic>
        <p:nvPicPr>
          <p:cNvPr id="1044" name="图片 1043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073" y="1193580"/>
            <a:ext cx="586082" cy="586082"/>
          </a:xfrm>
          <a:prstGeom prst="rect">
            <a:avLst/>
          </a:prstGeom>
        </p:spPr>
      </p:pic>
      <p:pic>
        <p:nvPicPr>
          <p:cNvPr id="1052" name="图片 1051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1101" y="1271050"/>
            <a:ext cx="586083" cy="431142"/>
          </a:xfrm>
          <a:prstGeom prst="rect">
            <a:avLst/>
          </a:prstGeom>
        </p:spPr>
      </p:pic>
      <p:pic>
        <p:nvPicPr>
          <p:cNvPr id="1045" name="图片 1044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6493" y="404860"/>
            <a:ext cx="586082" cy="579346"/>
          </a:xfrm>
          <a:prstGeom prst="rect">
            <a:avLst/>
          </a:prstGeom>
        </p:spPr>
      </p:pic>
      <p:pic>
        <p:nvPicPr>
          <p:cNvPr id="1046" name="图片 1045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793" y="408228"/>
            <a:ext cx="586082" cy="572608"/>
          </a:xfrm>
          <a:prstGeom prst="rect">
            <a:avLst/>
          </a:prstGeom>
        </p:spPr>
      </p:pic>
      <p:pic>
        <p:nvPicPr>
          <p:cNvPr id="1047" name="图片 1046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253" y="492435"/>
            <a:ext cx="586082" cy="404195"/>
          </a:xfrm>
          <a:prstGeom prst="rect">
            <a:avLst/>
          </a:prstGeom>
        </p:spPr>
      </p:pic>
      <p:pic>
        <p:nvPicPr>
          <p:cNvPr id="1048" name="图片 1047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745" y="404860"/>
            <a:ext cx="505243" cy="579346"/>
          </a:xfrm>
          <a:prstGeom prst="rect">
            <a:avLst/>
          </a:prstGeom>
        </p:spPr>
      </p:pic>
      <p:pic>
        <p:nvPicPr>
          <p:cNvPr id="1049" name="图片 1048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380" y="404860"/>
            <a:ext cx="579345" cy="579346"/>
          </a:xfrm>
          <a:prstGeom prst="rect">
            <a:avLst/>
          </a:prstGeom>
        </p:spPr>
      </p:pic>
      <p:pic>
        <p:nvPicPr>
          <p:cNvPr id="1050" name="图片 1049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5530" y="404860"/>
            <a:ext cx="505243" cy="579346"/>
          </a:xfrm>
          <a:prstGeom prst="rect">
            <a:avLst/>
          </a:prstGeom>
        </p:spPr>
      </p:pic>
      <p:pic>
        <p:nvPicPr>
          <p:cNvPr id="1051" name="图片 1050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140" y="401492"/>
            <a:ext cx="552399" cy="586082"/>
          </a:xfrm>
          <a:prstGeom prst="rect">
            <a:avLst/>
          </a:prstGeom>
        </p:spPr>
      </p:pic>
      <p:pic>
        <p:nvPicPr>
          <p:cNvPr id="1053" name="图片 1052"/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9679" y="401492"/>
            <a:ext cx="491770" cy="586082"/>
          </a:xfrm>
          <a:prstGeom prst="rect">
            <a:avLst/>
          </a:prstGeom>
        </p:spPr>
      </p:pic>
      <p:pic>
        <p:nvPicPr>
          <p:cNvPr id="1054" name="图片 1053"/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343" y="401492"/>
            <a:ext cx="579345" cy="586082"/>
          </a:xfrm>
          <a:prstGeom prst="rect">
            <a:avLst/>
          </a:prstGeom>
        </p:spPr>
      </p:pic>
      <p:pic>
        <p:nvPicPr>
          <p:cNvPr id="1055" name="图片 1054"/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580" y="404860"/>
            <a:ext cx="586082" cy="579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812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" t="4994" r="108"/>
          <a:stretch/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" y="0"/>
            <a:ext cx="9144000" cy="4011910"/>
          </a:xfrm>
          <a:prstGeom prst="rect">
            <a:avLst/>
          </a:prstGeom>
          <a:solidFill>
            <a:srgbClr val="DCDAE1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005955"/>
            <a:ext cx="2993529" cy="299352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652120" y="555526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前言</a:t>
            </a:r>
            <a:endParaRPr lang="zh-CN" altLang="en-US" sz="4400">
              <a:ln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75364" y="1324967"/>
            <a:ext cx="12666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PREFACE</a:t>
            </a:r>
            <a:endParaRPr lang="zh-CN" altLang="en-US" sz="2000">
              <a:ln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31180">
            <a:off x="2274716" y="1642090"/>
            <a:ext cx="1465786" cy="16457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857304" y="268884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插入文本</a:t>
            </a:r>
            <a:endParaRPr lang="zh-CN" altLang="en-US" sz="1400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9812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" t="7154" r="1532" b="7154"/>
          <a:stretch/>
        </p:blipFill>
        <p:spPr bwMode="auto">
          <a:xfrm>
            <a:off x="0" y="0"/>
            <a:ext cx="9144000" cy="515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-17332" y="0"/>
            <a:ext cx="9161332" cy="3795886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84054"/>
            <a:ext cx="3240360" cy="3240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59521" y="555526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目录</a:t>
            </a:r>
            <a:endParaRPr lang="zh-CN" altLang="en-US" sz="4400">
              <a:ln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52120" y="1324967"/>
            <a:ext cx="15279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CONTENTS</a:t>
            </a:r>
            <a:endParaRPr lang="zh-CN" altLang="en-US" sz="2000">
              <a:ln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055" y="3807014"/>
            <a:ext cx="1008112" cy="127340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16016" y="2209841"/>
            <a:ext cx="1255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1 </a:t>
            </a:r>
            <a:r>
              <a:rPr lang="zh-CN" altLang="en-US" smtClean="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插入标题</a:t>
            </a:r>
            <a:endParaRPr lang="zh-CN" altLang="en-US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6016" y="2931790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3 </a:t>
            </a:r>
            <a:r>
              <a:rPr lang="zh-CN" altLang="en-US" smtClean="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插入标题</a:t>
            </a:r>
            <a:endParaRPr lang="zh-CN" altLang="en-US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6677" y="2209841"/>
            <a:ext cx="1308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2 </a:t>
            </a:r>
            <a:r>
              <a:rPr lang="zh-CN" altLang="en-US" smtClean="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插入标题</a:t>
            </a:r>
            <a:endParaRPr lang="zh-CN" altLang="en-US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56677" y="2931790"/>
            <a:ext cx="1343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4 </a:t>
            </a:r>
            <a:r>
              <a:rPr lang="zh-CN" altLang="en-US" smtClean="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插入标题</a:t>
            </a:r>
            <a:endParaRPr lang="zh-CN" altLang="en-US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3874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3" b="8114"/>
          <a:stretch/>
        </p:blipFill>
        <p:spPr bwMode="auto">
          <a:xfrm>
            <a:off x="0" y="17664"/>
            <a:ext cx="9144000" cy="5125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" y="0"/>
            <a:ext cx="9144000" cy="3939902"/>
          </a:xfrm>
          <a:prstGeom prst="rect">
            <a:avLst/>
          </a:prstGeom>
          <a:solidFill>
            <a:schemeClr val="accent3">
              <a:lumMod val="20000"/>
              <a:lumOff val="80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976028"/>
            <a:ext cx="3528392" cy="31434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60555" y="1709395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插入标题</a:t>
            </a:r>
            <a:endParaRPr lang="zh-CN" altLang="en-US" sz="3600">
              <a:ln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2833" y="915595"/>
            <a:ext cx="13067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smtClean="0">
                <a:ln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ONE</a:t>
            </a:r>
            <a:endParaRPr lang="zh-CN" altLang="en-US" sz="4400">
              <a:ln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24811" y="324351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插入文本</a:t>
            </a:r>
            <a:endParaRPr lang="zh-CN" altLang="en-US" sz="1400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3874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" t="4994" r="108"/>
          <a:stretch/>
        </p:blipFill>
        <p:spPr bwMode="auto">
          <a:xfrm>
            <a:off x="1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" y="0"/>
            <a:ext cx="9144000" cy="4011910"/>
          </a:xfrm>
          <a:prstGeom prst="rect">
            <a:avLst/>
          </a:prstGeom>
          <a:solidFill>
            <a:srgbClr val="DCDAE1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290319"/>
            <a:ext cx="2736304" cy="34431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3521820"/>
            <a:ext cx="1656184" cy="16216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956" y="339502"/>
            <a:ext cx="2946568" cy="237626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585311" y="151865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插入文本</a:t>
            </a:r>
            <a:endParaRPr lang="zh-CN" altLang="en-US" sz="1400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56176" y="100442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插入标题</a:t>
            </a:r>
            <a:endParaRPr lang="zh-CN" altLang="en-US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58768" y="156363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20000"/>
                    <a:lumOff val="80000"/>
                  </a:schemeClr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插入文本</a:t>
            </a:r>
            <a:endParaRPr lang="zh-CN" altLang="en-US" sz="1400">
              <a:ln w="3175">
                <a:solidFill>
                  <a:schemeClr val="tx1"/>
                </a:solidFill>
              </a:ln>
              <a:solidFill>
                <a:schemeClr val="accent3">
                  <a:lumMod val="20000"/>
                  <a:lumOff val="80000"/>
                </a:schemeClr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3023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</TotalTime>
  <Words>109</Words>
  <PresentationFormat>全屏显示(16:9)</PresentationFormat>
  <Paragraphs>60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Arial</vt:lpstr>
      <vt:lpstr>宋体</vt:lpstr>
      <vt:lpstr>造字工房童心（非商用）常规体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2016-11-28T11:05:16Z</dcterms:created>
  <dcterms:modified xsi:type="dcterms:W3CDTF">2017-09-03T00:54:49Z</dcterms:modified>
</cp:coreProperties>
</file>