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8" r:id="rId6"/>
    <p:sldId id="259" r:id="rId7"/>
    <p:sldId id="264" r:id="rId8"/>
    <p:sldId id="262" r:id="rId9"/>
    <p:sldId id="260" r:id="rId10"/>
    <p:sldId id="266" r:id="rId11"/>
    <p:sldId id="267" r:id="rId12"/>
    <p:sldId id="263" r:id="rId13"/>
    <p:sldId id="265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4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9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6B188E-F6C7-4A57-9F41-4C9AC15F9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ADC3B7D-CFED-4496-B632-82EF86DC0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5B6ACA-8265-4D69-9220-058D9D2B2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9AF3FC-B910-4E60-913C-228C05A79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1E96C4-02B3-4E3D-84D6-7511FC7DE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356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EECC1-B441-453B-A211-B785882A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8A78E8-F703-41BA-90FB-028F206521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0AA8B0-3D95-405A-B3D4-44334E53B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53C177-70AD-4D3C-96BF-1649B4C44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55F1AF-2638-4EE1-AE5E-5D8750094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74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69E3C52-15F9-4447-99BD-2406FC9875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48B2466-41A4-4A2A-B58B-AF5F8FF950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877470-14C0-4385-AFD3-BD3B67E67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FCFD50-DD3C-4B5C-9D0E-766A0014E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6026B2-B4CE-4AD5-A4A0-5DD3C2381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23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55611F-9043-4ADE-AC78-0689835BD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009E46-40EA-4E51-8210-D79DC1E6C1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17DB23-9984-4A8C-96E0-A7E54AA63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9E61B1-EBED-4014-96B9-562444AF9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53929B-ED68-4F40-BB89-752F04727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941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FCC837-EB4C-4ECF-B7AF-BC9B5C5FF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F03272-1DA3-43E0-B1D6-281BF5F1C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45E549-5296-4644-9068-7FA8EDF05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33D9FD-9D38-4421-B16F-532F949BE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8CC85D-5B4A-422C-8236-A62BA37BC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67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B46880-F9A4-452A-B9FE-3F82BE5EA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CC0ADF-4E2B-4C10-80D0-384C43DE90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A021A1-8F3F-4E05-8BCA-45723C9B3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0277EA7-9444-4A28-9106-15DE1BC9C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348F30-4BF7-4D32-97D8-C68D72464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FAA548-F59A-4580-BBB8-725A1B22A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91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D1A5B5-B0CF-460F-8B7B-1C5B08996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328709-A44F-485D-AF14-125B037CD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5C6D00-61EA-4C1E-9358-5A3AEA924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E8EB889-3D05-4945-B53E-1B53D26542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CCC7C9E-8BA8-4D88-B065-441C95DB60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2B9EBD7-EE90-4147-AF9B-D5B0E04E1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976BFD0-3529-44D9-9EB4-B8A959086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92EC679-F99E-450B-BE00-9B1537D38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432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CE0D6E-D579-4860-BBA7-A7CA95A35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F394CD3-0055-46D0-BCBD-2ABD74EDC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7174B0-1C67-4DE2-A836-1EB9E57C2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5B38D5-33CE-4F94-84A6-A419BC694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06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D2FCB6C-EB66-4505-A30C-BA733FBA5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43FE34-E1AE-41A0-96F2-999E2E7C1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4A3351-5549-488C-824E-075C044AD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39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EB5973-0D74-49B0-85A2-3C4E6ABA2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503D44-D55F-401B-9705-877853E2F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49A837-FA54-4513-A1DD-2F965CC034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219A80-08BF-41DA-899A-A151509C0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99F854-F13C-48CB-9EA5-898BA005E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2C005E-D5C7-409C-914F-948527D53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84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34EF93-91C5-44F5-954D-9D81315F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730551C-9F66-489F-80A2-83B89F916F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C464E52-3A43-4FC5-935A-2C676A8AEB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992D2A-D107-4B25-99E8-C6372B96E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550E92-F12B-4445-9138-21715581C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BAC9AD-FEF2-4F14-A4E8-03DE3F3DE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254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DE95596-E40E-4BE6-817F-D505AECD3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D80A98F-7D50-4E81-99AC-5C3E57F0A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C2CAD6-F96A-4D8F-A287-1F1EBF101B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2E7CD-B9E9-4A27-9249-79A411C3A92D}" type="datetimeFigureOut">
              <a:rPr lang="zh-CN" altLang="en-US" smtClean="0"/>
              <a:t>2018/5/2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697427-04D0-413E-8FA0-3DFAAF2DF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5383C7-FAD4-47CC-899E-7177A7416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6B0A0-44AB-440B-AB00-F4F178BA3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556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046ADDED-60EC-4774-9524-04455ECE3DA8}"/>
              </a:ext>
            </a:extLst>
          </p:cNvPr>
          <p:cNvGrpSpPr>
            <a:grpSpLocks noChangeAspect="1"/>
          </p:cNvGrpSpPr>
          <p:nvPr/>
        </p:nvGrpSpPr>
        <p:grpSpPr bwMode="auto">
          <a:xfrm rot="3389791">
            <a:off x="2184401" y="-497840"/>
            <a:ext cx="7823200" cy="7842251"/>
            <a:chOff x="1375" y="-307"/>
            <a:chExt cx="4928" cy="494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F70F467-6F14-4A06-B6E8-E6EFE876A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-105"/>
              <a:ext cx="4527" cy="4537"/>
            </a:xfrm>
            <a:custGeom>
              <a:avLst/>
              <a:gdLst>
                <a:gd name="T0" fmla="*/ 3105 w 4206"/>
                <a:gd name="T1" fmla="*/ 553 h 4205"/>
                <a:gd name="T2" fmla="*/ 3652 w 4206"/>
                <a:gd name="T3" fmla="*/ 3105 h 4205"/>
                <a:gd name="T4" fmla="*/ 1101 w 4206"/>
                <a:gd name="T5" fmla="*/ 3652 h 4205"/>
                <a:gd name="T6" fmla="*/ 554 w 4206"/>
                <a:gd name="T7" fmla="*/ 1100 h 4205"/>
                <a:gd name="T8" fmla="*/ 3105 w 4206"/>
                <a:gd name="T9" fmla="*/ 553 h 4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6" h="4205">
                  <a:moveTo>
                    <a:pt x="3105" y="553"/>
                  </a:moveTo>
                  <a:cubicBezTo>
                    <a:pt x="3961" y="1107"/>
                    <a:pt x="4206" y="2249"/>
                    <a:pt x="3652" y="3105"/>
                  </a:cubicBezTo>
                  <a:cubicBezTo>
                    <a:pt x="3099" y="3960"/>
                    <a:pt x="1956" y="4205"/>
                    <a:pt x="1101" y="3652"/>
                  </a:cubicBezTo>
                  <a:cubicBezTo>
                    <a:pt x="245" y="3098"/>
                    <a:pt x="0" y="1956"/>
                    <a:pt x="554" y="1100"/>
                  </a:cubicBezTo>
                  <a:cubicBezTo>
                    <a:pt x="1107" y="245"/>
                    <a:pt x="2250" y="0"/>
                    <a:pt x="3105" y="553"/>
                  </a:cubicBezTo>
                  <a:close/>
                </a:path>
              </a:pathLst>
            </a:custGeom>
            <a:solidFill>
              <a:srgbClr val="51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87CFFAD-78ED-4976-BF2E-6CA32E822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" y="-307"/>
              <a:ext cx="4928" cy="4940"/>
            </a:xfrm>
            <a:custGeom>
              <a:avLst/>
              <a:gdLst>
                <a:gd name="T0" fmla="*/ 3380 w 4578"/>
                <a:gd name="T1" fmla="*/ 603 h 4579"/>
                <a:gd name="T2" fmla="*/ 3976 w 4578"/>
                <a:gd name="T3" fmla="*/ 3381 h 4579"/>
                <a:gd name="T4" fmla="*/ 1198 w 4578"/>
                <a:gd name="T5" fmla="*/ 3976 h 4579"/>
                <a:gd name="T6" fmla="*/ 603 w 4578"/>
                <a:gd name="T7" fmla="*/ 1198 h 4579"/>
                <a:gd name="T8" fmla="*/ 3380 w 4578"/>
                <a:gd name="T9" fmla="*/ 603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8" h="4579">
                  <a:moveTo>
                    <a:pt x="3380" y="603"/>
                  </a:moveTo>
                  <a:cubicBezTo>
                    <a:pt x="4311" y="1206"/>
                    <a:pt x="4578" y="2449"/>
                    <a:pt x="3976" y="3381"/>
                  </a:cubicBezTo>
                  <a:cubicBezTo>
                    <a:pt x="3373" y="4312"/>
                    <a:pt x="2129" y="4579"/>
                    <a:pt x="1198" y="3976"/>
                  </a:cubicBezTo>
                  <a:cubicBezTo>
                    <a:pt x="266" y="3373"/>
                    <a:pt x="0" y="2130"/>
                    <a:pt x="603" y="1198"/>
                  </a:cubicBezTo>
                  <a:cubicBezTo>
                    <a:pt x="1205" y="267"/>
                    <a:pt x="2449" y="0"/>
                    <a:pt x="3380" y="603"/>
                  </a:cubicBezTo>
                  <a:close/>
                </a:path>
              </a:pathLst>
            </a:custGeom>
            <a:solidFill>
              <a:srgbClr val="17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EB390B4-1D25-4B1A-91E1-77890DE6E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466"/>
              <a:ext cx="3891" cy="3953"/>
            </a:xfrm>
            <a:custGeom>
              <a:avLst/>
              <a:gdLst>
                <a:gd name="T0" fmla="*/ 1101 w 3615"/>
                <a:gd name="T1" fmla="*/ 3122 h 3663"/>
                <a:gd name="T2" fmla="*/ 3615 w 3615"/>
                <a:gd name="T3" fmla="*/ 2630 h 3663"/>
                <a:gd name="T4" fmla="*/ 3601 w 3615"/>
                <a:gd name="T5" fmla="*/ 2620 h 3663"/>
                <a:gd name="T6" fmla="*/ 2354 w 3615"/>
                <a:gd name="T7" fmla="*/ 2862 h 3663"/>
                <a:gd name="T8" fmla="*/ 2096 w 3615"/>
                <a:gd name="T9" fmla="*/ 1568 h 3663"/>
                <a:gd name="T10" fmla="*/ 1839 w 3615"/>
                <a:gd name="T11" fmla="*/ 275 h 3663"/>
                <a:gd name="T12" fmla="*/ 558 w 3615"/>
                <a:gd name="T13" fmla="*/ 564 h 3663"/>
                <a:gd name="T14" fmla="*/ 558 w 3615"/>
                <a:gd name="T15" fmla="*/ 564 h 3663"/>
                <a:gd name="T16" fmla="*/ 554 w 3615"/>
                <a:gd name="T17" fmla="*/ 570 h 3663"/>
                <a:gd name="T18" fmla="*/ 1101 w 3615"/>
                <a:gd name="T19" fmla="*/ 3122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5" h="3663">
                  <a:moveTo>
                    <a:pt x="1101" y="3122"/>
                  </a:moveTo>
                  <a:cubicBezTo>
                    <a:pt x="1938" y="3663"/>
                    <a:pt x="3049" y="3440"/>
                    <a:pt x="3615" y="2630"/>
                  </a:cubicBezTo>
                  <a:cubicBezTo>
                    <a:pt x="3601" y="2620"/>
                    <a:pt x="3601" y="2620"/>
                    <a:pt x="3601" y="2620"/>
                  </a:cubicBezTo>
                  <a:cubicBezTo>
                    <a:pt x="3306" y="3015"/>
                    <a:pt x="2762" y="3126"/>
                    <a:pt x="2354" y="2862"/>
                  </a:cubicBezTo>
                  <a:cubicBezTo>
                    <a:pt x="1928" y="2586"/>
                    <a:pt x="1813" y="2007"/>
                    <a:pt x="2096" y="1568"/>
                  </a:cubicBezTo>
                  <a:cubicBezTo>
                    <a:pt x="2380" y="1130"/>
                    <a:pt x="2265" y="550"/>
                    <a:pt x="1839" y="275"/>
                  </a:cubicBezTo>
                  <a:cubicBezTo>
                    <a:pt x="1415" y="0"/>
                    <a:pt x="843" y="130"/>
                    <a:pt x="558" y="564"/>
                  </a:cubicBezTo>
                  <a:cubicBezTo>
                    <a:pt x="558" y="564"/>
                    <a:pt x="558" y="564"/>
                    <a:pt x="558" y="564"/>
                  </a:cubicBezTo>
                  <a:cubicBezTo>
                    <a:pt x="557" y="566"/>
                    <a:pt x="555" y="568"/>
                    <a:pt x="554" y="570"/>
                  </a:cubicBezTo>
                  <a:cubicBezTo>
                    <a:pt x="0" y="1426"/>
                    <a:pt x="245" y="2568"/>
                    <a:pt x="1101" y="3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E22C6D8-4191-45ED-83A4-8E807E586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358"/>
              <a:ext cx="521" cy="522"/>
            </a:xfrm>
            <a:custGeom>
              <a:avLst/>
              <a:gdLst>
                <a:gd name="T0" fmla="*/ 358 w 484"/>
                <a:gd name="T1" fmla="*/ 64 h 484"/>
                <a:gd name="T2" fmla="*/ 421 w 484"/>
                <a:gd name="T3" fmla="*/ 357 h 484"/>
                <a:gd name="T4" fmla="*/ 127 w 484"/>
                <a:gd name="T5" fmla="*/ 420 h 484"/>
                <a:gd name="T6" fmla="*/ 64 w 484"/>
                <a:gd name="T7" fmla="*/ 127 h 484"/>
                <a:gd name="T8" fmla="*/ 358 w 484"/>
                <a:gd name="T9" fmla="*/ 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58" y="64"/>
                  </a:moveTo>
                  <a:cubicBezTo>
                    <a:pt x="456" y="127"/>
                    <a:pt x="484" y="259"/>
                    <a:pt x="421" y="357"/>
                  </a:cubicBezTo>
                  <a:cubicBezTo>
                    <a:pt x="357" y="456"/>
                    <a:pt x="225" y="484"/>
                    <a:pt x="127" y="420"/>
                  </a:cubicBezTo>
                  <a:cubicBezTo>
                    <a:pt x="28" y="357"/>
                    <a:pt x="0" y="225"/>
                    <a:pt x="64" y="127"/>
                  </a:cubicBezTo>
                  <a:cubicBezTo>
                    <a:pt x="128" y="28"/>
                    <a:pt x="259" y="0"/>
                    <a:pt x="358" y="64"/>
                  </a:cubicBezTo>
                  <a:close/>
                </a:path>
              </a:pathLst>
            </a:custGeom>
            <a:solidFill>
              <a:srgbClr val="17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FDAE3E2A-AF73-4695-86B0-921AB9328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2448"/>
              <a:ext cx="521" cy="523"/>
            </a:xfrm>
            <a:custGeom>
              <a:avLst/>
              <a:gdLst>
                <a:gd name="T0" fmla="*/ 358 w 484"/>
                <a:gd name="T1" fmla="*/ 64 h 484"/>
                <a:gd name="T2" fmla="*/ 421 w 484"/>
                <a:gd name="T3" fmla="*/ 358 h 484"/>
                <a:gd name="T4" fmla="*/ 127 w 484"/>
                <a:gd name="T5" fmla="*/ 421 h 484"/>
                <a:gd name="T6" fmla="*/ 64 w 484"/>
                <a:gd name="T7" fmla="*/ 127 h 484"/>
                <a:gd name="T8" fmla="*/ 358 w 484"/>
                <a:gd name="T9" fmla="*/ 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58" y="64"/>
                  </a:moveTo>
                  <a:cubicBezTo>
                    <a:pt x="456" y="128"/>
                    <a:pt x="484" y="259"/>
                    <a:pt x="421" y="358"/>
                  </a:cubicBezTo>
                  <a:cubicBezTo>
                    <a:pt x="357" y="456"/>
                    <a:pt x="226" y="484"/>
                    <a:pt x="127" y="421"/>
                  </a:cubicBezTo>
                  <a:cubicBezTo>
                    <a:pt x="29" y="357"/>
                    <a:pt x="0" y="225"/>
                    <a:pt x="64" y="127"/>
                  </a:cubicBezTo>
                  <a:cubicBezTo>
                    <a:pt x="128" y="29"/>
                    <a:pt x="259" y="0"/>
                    <a:pt x="358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6">
            <a:extLst>
              <a:ext uri="{FF2B5EF4-FFF2-40B4-BE49-F238E27FC236}">
                <a16:creationId xmlns:a16="http://schemas.microsoft.com/office/drawing/2014/main" id="{D8464B7E-456E-45DF-A8D4-7D06E50CC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167" y="3435686"/>
            <a:ext cx="261050" cy="47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0BE9621-D33B-4832-81DF-E290AA836EE8}"/>
              </a:ext>
            </a:extLst>
          </p:cNvPr>
          <p:cNvSpPr txBox="1"/>
          <p:nvPr/>
        </p:nvSpPr>
        <p:spPr>
          <a:xfrm>
            <a:off x="7715186" y="1215342"/>
            <a:ext cx="20946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国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F9E637-8B46-4553-A06E-CCC4C1B41FBD}"/>
              </a:ext>
            </a:extLst>
          </p:cNvPr>
          <p:cNvSpPr txBox="1"/>
          <p:nvPr/>
        </p:nvSpPr>
        <p:spPr>
          <a:xfrm>
            <a:off x="9371425" y="3006205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风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2FF6F9B-F21B-4017-A87A-A613863FD2A8}"/>
              </a:ext>
            </a:extLst>
          </p:cNvPr>
          <p:cNvSpPr txBox="1"/>
          <p:nvPr/>
        </p:nvSpPr>
        <p:spPr>
          <a:xfrm>
            <a:off x="9126102" y="3400386"/>
            <a:ext cx="369332" cy="597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戊戌年</a:t>
            </a:r>
          </a:p>
        </p:txBody>
      </p:sp>
    </p:spTree>
    <p:extLst>
      <p:ext uri="{BB962C8B-B14F-4D97-AF65-F5344CB8AC3E}">
        <p14:creationId xmlns:p14="http://schemas.microsoft.com/office/powerpoint/2010/main" val="1468990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8E8D10-D141-41E5-A504-875C2B5FA2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" t="12877" r="2837" b="8914"/>
          <a:stretch/>
        </p:blipFill>
        <p:spPr>
          <a:xfrm>
            <a:off x="6336395" y="1287558"/>
            <a:ext cx="5855605" cy="428288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A36EF22E-CADF-419F-B366-E1B744646F54}"/>
              </a:ext>
            </a:extLst>
          </p:cNvPr>
          <p:cNvSpPr/>
          <p:nvPr/>
        </p:nvSpPr>
        <p:spPr>
          <a:xfrm>
            <a:off x="3365421" y="1744252"/>
            <a:ext cx="1846659" cy="3999415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3A0EC8B-0B36-40D8-AD2B-9777CA73CDD4}"/>
              </a:ext>
            </a:extLst>
          </p:cNvPr>
          <p:cNvSpPr/>
          <p:nvPr/>
        </p:nvSpPr>
        <p:spPr>
          <a:xfrm>
            <a:off x="1222092" y="1744252"/>
            <a:ext cx="1846659" cy="3999415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D4B838-B814-4A6B-9436-CDEFBD847CE4}"/>
              </a:ext>
            </a:extLst>
          </p:cNvPr>
          <p:cNvSpPr/>
          <p:nvPr/>
        </p:nvSpPr>
        <p:spPr>
          <a:xfrm>
            <a:off x="854143" y="1564640"/>
            <a:ext cx="4500177" cy="4358640"/>
          </a:xfrm>
          <a:prstGeom prst="rect">
            <a:avLst/>
          </a:prstGeom>
          <a:noFill/>
          <a:ln w="88900" cap="rnd" cmpd="thickThin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7967048-9455-4E2A-8DA5-19D2C91286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4" b="39050"/>
          <a:stretch/>
        </p:blipFill>
        <p:spPr>
          <a:xfrm rot="10800000">
            <a:off x="9347200" y="-61846"/>
            <a:ext cx="2844800" cy="150456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C9DEBBE-F792-47A0-8D20-6D42FEFD3B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4" b="39050"/>
          <a:stretch/>
        </p:blipFill>
        <p:spPr>
          <a:xfrm>
            <a:off x="6116376" y="5353434"/>
            <a:ext cx="2844800" cy="150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0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0EBAF04-E912-421A-8F39-BB17A50460D7}"/>
              </a:ext>
            </a:extLst>
          </p:cNvPr>
          <p:cNvSpPr/>
          <p:nvPr/>
        </p:nvSpPr>
        <p:spPr>
          <a:xfrm>
            <a:off x="406400" y="1239520"/>
            <a:ext cx="5689600" cy="2209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152400" dir="8100000" algn="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E4C69DF-359F-4860-B63B-9D5B5876EFE9}"/>
              </a:ext>
            </a:extLst>
          </p:cNvPr>
          <p:cNvSpPr/>
          <p:nvPr/>
        </p:nvSpPr>
        <p:spPr>
          <a:xfrm>
            <a:off x="406400" y="4038600"/>
            <a:ext cx="5689600" cy="2209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152400" dir="8100000" algn="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64DC1A-3915-476C-B08A-3F3339C2429E}"/>
              </a:ext>
            </a:extLst>
          </p:cNvPr>
          <p:cNvSpPr/>
          <p:nvPr/>
        </p:nvSpPr>
        <p:spPr>
          <a:xfrm>
            <a:off x="6502400" y="1219200"/>
            <a:ext cx="5689600" cy="220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E5D3F49-8F77-40C2-B627-4FB65A1F401C}"/>
              </a:ext>
            </a:extLst>
          </p:cNvPr>
          <p:cNvSpPr/>
          <p:nvPr/>
        </p:nvSpPr>
        <p:spPr>
          <a:xfrm>
            <a:off x="6502400" y="4038600"/>
            <a:ext cx="5689600" cy="220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E94A89C-9559-4D05-9CE8-522800E83C30}"/>
              </a:ext>
            </a:extLst>
          </p:cNvPr>
          <p:cNvSpPr/>
          <p:nvPr/>
        </p:nvSpPr>
        <p:spPr>
          <a:xfrm>
            <a:off x="6106160" y="1127760"/>
            <a:ext cx="5689600" cy="2209800"/>
          </a:xfrm>
          <a:prstGeom prst="rect">
            <a:avLst/>
          </a:prstGeom>
          <a:solidFill>
            <a:srgbClr val="000000"/>
          </a:solidFill>
          <a:ln w="12700">
            <a:noFill/>
          </a:ln>
          <a:effectLst>
            <a:outerShdw blurRad="63500" dist="1524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12029F6-F9E4-446D-9C41-D6F185ECE07A}"/>
              </a:ext>
            </a:extLst>
          </p:cNvPr>
          <p:cNvSpPr/>
          <p:nvPr/>
        </p:nvSpPr>
        <p:spPr>
          <a:xfrm>
            <a:off x="6106160" y="3926840"/>
            <a:ext cx="5689600" cy="2209800"/>
          </a:xfrm>
          <a:prstGeom prst="rect">
            <a:avLst/>
          </a:prstGeom>
          <a:solidFill>
            <a:srgbClr val="000000"/>
          </a:solidFill>
          <a:ln w="12700">
            <a:noFill/>
          </a:ln>
          <a:effectLst>
            <a:outerShdw blurRad="63500" dist="1524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A0853F-A313-45CA-A7E8-E688B9164EBB}"/>
              </a:ext>
            </a:extLst>
          </p:cNvPr>
          <p:cNvSpPr txBox="1"/>
          <p:nvPr/>
        </p:nvSpPr>
        <p:spPr>
          <a:xfrm>
            <a:off x="1813078" y="2007971"/>
            <a:ext cx="3693319" cy="595676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F179661-35DE-4E8F-A5EB-7D8C5876A886}"/>
              </a:ext>
            </a:extLst>
          </p:cNvPr>
          <p:cNvSpPr txBox="1"/>
          <p:nvPr/>
        </p:nvSpPr>
        <p:spPr>
          <a:xfrm>
            <a:off x="484811" y="2026262"/>
            <a:ext cx="738664" cy="5956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36A549AF-3629-41A9-ACF1-E8006553923D}"/>
              </a:ext>
            </a:extLst>
          </p:cNvPr>
          <p:cNvSpPr txBox="1"/>
          <p:nvPr/>
        </p:nvSpPr>
        <p:spPr>
          <a:xfrm>
            <a:off x="1813078" y="4873091"/>
            <a:ext cx="3693319" cy="595676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8B85101-5D30-48A9-BF16-81C7F02BAAA6}"/>
              </a:ext>
            </a:extLst>
          </p:cNvPr>
          <p:cNvSpPr txBox="1"/>
          <p:nvPr/>
        </p:nvSpPr>
        <p:spPr>
          <a:xfrm>
            <a:off x="484811" y="4891382"/>
            <a:ext cx="738664" cy="5956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2DFEECC4-EE80-4A16-89BB-93FB9C598A83}"/>
              </a:ext>
            </a:extLst>
          </p:cNvPr>
          <p:cNvSpPr txBox="1"/>
          <p:nvPr/>
        </p:nvSpPr>
        <p:spPr>
          <a:xfrm>
            <a:off x="7492519" y="2007971"/>
            <a:ext cx="3693319" cy="595676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245E45E-3ACF-458D-81AB-33B418DA40E2}"/>
              </a:ext>
            </a:extLst>
          </p:cNvPr>
          <p:cNvSpPr txBox="1"/>
          <p:nvPr/>
        </p:nvSpPr>
        <p:spPr>
          <a:xfrm>
            <a:off x="6164252" y="2026262"/>
            <a:ext cx="738664" cy="5956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87CB2D32-7344-4E5F-B79E-9E4F140C3551}"/>
              </a:ext>
            </a:extLst>
          </p:cNvPr>
          <p:cNvSpPr txBox="1"/>
          <p:nvPr/>
        </p:nvSpPr>
        <p:spPr>
          <a:xfrm>
            <a:off x="7492519" y="4873091"/>
            <a:ext cx="3693319" cy="595676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单击此处可编辑内容根据您的需要自由拉伸文本框大小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63B6135-9584-404C-B320-BDB31315A76E}"/>
              </a:ext>
            </a:extLst>
          </p:cNvPr>
          <p:cNvSpPr txBox="1"/>
          <p:nvPr/>
        </p:nvSpPr>
        <p:spPr>
          <a:xfrm>
            <a:off x="6164252" y="4891382"/>
            <a:ext cx="738664" cy="5956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F67FAA3C-F659-44D0-966D-20C4DD5832B3}"/>
              </a:ext>
            </a:extLst>
          </p:cNvPr>
          <p:cNvGrpSpPr>
            <a:grpSpLocks noChangeAspect="1"/>
          </p:cNvGrpSpPr>
          <p:nvPr/>
        </p:nvGrpSpPr>
        <p:grpSpPr bwMode="auto">
          <a:xfrm rot="3389791">
            <a:off x="4912678" y="2587714"/>
            <a:ext cx="2503147" cy="2509243"/>
            <a:chOff x="1375" y="-307"/>
            <a:chExt cx="4928" cy="4940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FF4C1A43-AAE1-44D4-AA40-14D99A0A2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-105"/>
              <a:ext cx="4527" cy="4537"/>
            </a:xfrm>
            <a:custGeom>
              <a:avLst/>
              <a:gdLst>
                <a:gd name="T0" fmla="*/ 3105 w 4206"/>
                <a:gd name="T1" fmla="*/ 553 h 4205"/>
                <a:gd name="T2" fmla="*/ 3652 w 4206"/>
                <a:gd name="T3" fmla="*/ 3105 h 4205"/>
                <a:gd name="T4" fmla="*/ 1101 w 4206"/>
                <a:gd name="T5" fmla="*/ 3652 h 4205"/>
                <a:gd name="T6" fmla="*/ 554 w 4206"/>
                <a:gd name="T7" fmla="*/ 1100 h 4205"/>
                <a:gd name="T8" fmla="*/ 3105 w 4206"/>
                <a:gd name="T9" fmla="*/ 553 h 4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6" h="4205">
                  <a:moveTo>
                    <a:pt x="3105" y="553"/>
                  </a:moveTo>
                  <a:cubicBezTo>
                    <a:pt x="3961" y="1107"/>
                    <a:pt x="4206" y="2249"/>
                    <a:pt x="3652" y="3105"/>
                  </a:cubicBezTo>
                  <a:cubicBezTo>
                    <a:pt x="3099" y="3960"/>
                    <a:pt x="1956" y="4205"/>
                    <a:pt x="1101" y="3652"/>
                  </a:cubicBezTo>
                  <a:cubicBezTo>
                    <a:pt x="245" y="3098"/>
                    <a:pt x="0" y="1956"/>
                    <a:pt x="554" y="1100"/>
                  </a:cubicBezTo>
                  <a:cubicBezTo>
                    <a:pt x="1107" y="245"/>
                    <a:pt x="2250" y="0"/>
                    <a:pt x="3105" y="553"/>
                  </a:cubicBezTo>
                  <a:close/>
                </a:path>
              </a:pathLst>
            </a:custGeom>
            <a:solidFill>
              <a:srgbClr val="51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B6A87C42-AA3A-453B-9CF6-809DD20AD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" y="-307"/>
              <a:ext cx="4928" cy="4940"/>
            </a:xfrm>
            <a:custGeom>
              <a:avLst/>
              <a:gdLst>
                <a:gd name="T0" fmla="*/ 3380 w 4578"/>
                <a:gd name="T1" fmla="*/ 603 h 4579"/>
                <a:gd name="T2" fmla="*/ 3976 w 4578"/>
                <a:gd name="T3" fmla="*/ 3381 h 4579"/>
                <a:gd name="T4" fmla="*/ 1198 w 4578"/>
                <a:gd name="T5" fmla="*/ 3976 h 4579"/>
                <a:gd name="T6" fmla="*/ 603 w 4578"/>
                <a:gd name="T7" fmla="*/ 1198 h 4579"/>
                <a:gd name="T8" fmla="*/ 3380 w 4578"/>
                <a:gd name="T9" fmla="*/ 603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8" h="4579">
                  <a:moveTo>
                    <a:pt x="3380" y="603"/>
                  </a:moveTo>
                  <a:cubicBezTo>
                    <a:pt x="4311" y="1206"/>
                    <a:pt x="4578" y="2449"/>
                    <a:pt x="3976" y="3381"/>
                  </a:cubicBezTo>
                  <a:cubicBezTo>
                    <a:pt x="3373" y="4312"/>
                    <a:pt x="2129" y="4579"/>
                    <a:pt x="1198" y="3976"/>
                  </a:cubicBezTo>
                  <a:cubicBezTo>
                    <a:pt x="266" y="3373"/>
                    <a:pt x="0" y="2130"/>
                    <a:pt x="603" y="1198"/>
                  </a:cubicBezTo>
                  <a:cubicBezTo>
                    <a:pt x="1205" y="267"/>
                    <a:pt x="2449" y="0"/>
                    <a:pt x="3380" y="603"/>
                  </a:cubicBezTo>
                  <a:close/>
                </a:path>
              </a:pathLst>
            </a:custGeom>
            <a:solidFill>
              <a:srgbClr val="17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315CB0EA-22BD-4D18-9CDD-1DA46E355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466"/>
              <a:ext cx="3891" cy="3953"/>
            </a:xfrm>
            <a:custGeom>
              <a:avLst/>
              <a:gdLst>
                <a:gd name="T0" fmla="*/ 1101 w 3615"/>
                <a:gd name="T1" fmla="*/ 3122 h 3663"/>
                <a:gd name="T2" fmla="*/ 3615 w 3615"/>
                <a:gd name="T3" fmla="*/ 2630 h 3663"/>
                <a:gd name="T4" fmla="*/ 3601 w 3615"/>
                <a:gd name="T5" fmla="*/ 2620 h 3663"/>
                <a:gd name="T6" fmla="*/ 2354 w 3615"/>
                <a:gd name="T7" fmla="*/ 2862 h 3663"/>
                <a:gd name="T8" fmla="*/ 2096 w 3615"/>
                <a:gd name="T9" fmla="*/ 1568 h 3663"/>
                <a:gd name="T10" fmla="*/ 1839 w 3615"/>
                <a:gd name="T11" fmla="*/ 275 h 3663"/>
                <a:gd name="T12" fmla="*/ 558 w 3615"/>
                <a:gd name="T13" fmla="*/ 564 h 3663"/>
                <a:gd name="T14" fmla="*/ 558 w 3615"/>
                <a:gd name="T15" fmla="*/ 564 h 3663"/>
                <a:gd name="T16" fmla="*/ 554 w 3615"/>
                <a:gd name="T17" fmla="*/ 570 h 3663"/>
                <a:gd name="T18" fmla="*/ 1101 w 3615"/>
                <a:gd name="T19" fmla="*/ 3122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5" h="3663">
                  <a:moveTo>
                    <a:pt x="1101" y="3122"/>
                  </a:moveTo>
                  <a:cubicBezTo>
                    <a:pt x="1938" y="3663"/>
                    <a:pt x="3049" y="3440"/>
                    <a:pt x="3615" y="2630"/>
                  </a:cubicBezTo>
                  <a:cubicBezTo>
                    <a:pt x="3601" y="2620"/>
                    <a:pt x="3601" y="2620"/>
                    <a:pt x="3601" y="2620"/>
                  </a:cubicBezTo>
                  <a:cubicBezTo>
                    <a:pt x="3306" y="3015"/>
                    <a:pt x="2762" y="3126"/>
                    <a:pt x="2354" y="2862"/>
                  </a:cubicBezTo>
                  <a:cubicBezTo>
                    <a:pt x="1928" y="2586"/>
                    <a:pt x="1813" y="2007"/>
                    <a:pt x="2096" y="1568"/>
                  </a:cubicBezTo>
                  <a:cubicBezTo>
                    <a:pt x="2380" y="1130"/>
                    <a:pt x="2265" y="550"/>
                    <a:pt x="1839" y="275"/>
                  </a:cubicBezTo>
                  <a:cubicBezTo>
                    <a:pt x="1415" y="0"/>
                    <a:pt x="843" y="130"/>
                    <a:pt x="558" y="564"/>
                  </a:cubicBezTo>
                  <a:cubicBezTo>
                    <a:pt x="558" y="564"/>
                    <a:pt x="558" y="564"/>
                    <a:pt x="558" y="564"/>
                  </a:cubicBezTo>
                  <a:cubicBezTo>
                    <a:pt x="557" y="566"/>
                    <a:pt x="555" y="568"/>
                    <a:pt x="554" y="570"/>
                  </a:cubicBezTo>
                  <a:cubicBezTo>
                    <a:pt x="0" y="1426"/>
                    <a:pt x="245" y="2568"/>
                    <a:pt x="1101" y="3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399EECF0-72DA-427F-B9AE-393A7242D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358"/>
              <a:ext cx="521" cy="522"/>
            </a:xfrm>
            <a:custGeom>
              <a:avLst/>
              <a:gdLst>
                <a:gd name="T0" fmla="*/ 358 w 484"/>
                <a:gd name="T1" fmla="*/ 64 h 484"/>
                <a:gd name="T2" fmla="*/ 421 w 484"/>
                <a:gd name="T3" fmla="*/ 357 h 484"/>
                <a:gd name="T4" fmla="*/ 127 w 484"/>
                <a:gd name="T5" fmla="*/ 420 h 484"/>
                <a:gd name="T6" fmla="*/ 64 w 484"/>
                <a:gd name="T7" fmla="*/ 127 h 484"/>
                <a:gd name="T8" fmla="*/ 358 w 484"/>
                <a:gd name="T9" fmla="*/ 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58" y="64"/>
                  </a:moveTo>
                  <a:cubicBezTo>
                    <a:pt x="456" y="127"/>
                    <a:pt x="484" y="259"/>
                    <a:pt x="421" y="357"/>
                  </a:cubicBezTo>
                  <a:cubicBezTo>
                    <a:pt x="357" y="456"/>
                    <a:pt x="225" y="484"/>
                    <a:pt x="127" y="420"/>
                  </a:cubicBezTo>
                  <a:cubicBezTo>
                    <a:pt x="28" y="357"/>
                    <a:pt x="0" y="225"/>
                    <a:pt x="64" y="127"/>
                  </a:cubicBezTo>
                  <a:cubicBezTo>
                    <a:pt x="128" y="28"/>
                    <a:pt x="259" y="0"/>
                    <a:pt x="358" y="64"/>
                  </a:cubicBezTo>
                  <a:close/>
                </a:path>
              </a:pathLst>
            </a:custGeom>
            <a:solidFill>
              <a:srgbClr val="17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7C889874-34B9-42CA-B493-9C63AA64E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2448"/>
              <a:ext cx="521" cy="523"/>
            </a:xfrm>
            <a:custGeom>
              <a:avLst/>
              <a:gdLst>
                <a:gd name="T0" fmla="*/ 358 w 484"/>
                <a:gd name="T1" fmla="*/ 64 h 484"/>
                <a:gd name="T2" fmla="*/ 421 w 484"/>
                <a:gd name="T3" fmla="*/ 358 h 484"/>
                <a:gd name="T4" fmla="*/ 127 w 484"/>
                <a:gd name="T5" fmla="*/ 421 h 484"/>
                <a:gd name="T6" fmla="*/ 64 w 484"/>
                <a:gd name="T7" fmla="*/ 127 h 484"/>
                <a:gd name="T8" fmla="*/ 358 w 484"/>
                <a:gd name="T9" fmla="*/ 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58" y="64"/>
                  </a:moveTo>
                  <a:cubicBezTo>
                    <a:pt x="456" y="128"/>
                    <a:pt x="484" y="259"/>
                    <a:pt x="421" y="358"/>
                  </a:cubicBezTo>
                  <a:cubicBezTo>
                    <a:pt x="357" y="456"/>
                    <a:pt x="226" y="484"/>
                    <a:pt x="127" y="421"/>
                  </a:cubicBezTo>
                  <a:cubicBezTo>
                    <a:pt x="29" y="357"/>
                    <a:pt x="0" y="225"/>
                    <a:pt x="64" y="127"/>
                  </a:cubicBezTo>
                  <a:cubicBezTo>
                    <a:pt x="128" y="29"/>
                    <a:pt x="259" y="0"/>
                    <a:pt x="358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74178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1881741"/>
            <a:ext cx="12192000" cy="295442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08" name="Group 4">
            <a:extLst>
              <a:ext uri="{FF2B5EF4-FFF2-40B4-BE49-F238E27FC236}">
                <a16:creationId xmlns:a16="http://schemas.microsoft.com/office/drawing/2014/main" id="{134F3165-472C-4684-A96B-71BEBC3784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25521" y="2311400"/>
            <a:ext cx="7428424" cy="2235200"/>
            <a:chOff x="-1" y="0"/>
            <a:chExt cx="384" cy="218"/>
          </a:xfrm>
          <a:solidFill>
            <a:schemeClr val="bg1"/>
          </a:solidFill>
        </p:grpSpPr>
        <p:sp>
          <p:nvSpPr>
            <p:cNvPr id="209" name="Freeform 5">
              <a:extLst>
                <a:ext uri="{FF2B5EF4-FFF2-40B4-BE49-F238E27FC236}">
                  <a16:creationId xmlns:a16="http://schemas.microsoft.com/office/drawing/2014/main" id="{966DCA78-126B-456E-905C-305B400CB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0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0" name="Freeform 6">
              <a:extLst>
                <a:ext uri="{FF2B5EF4-FFF2-40B4-BE49-F238E27FC236}">
                  <a16:creationId xmlns:a16="http://schemas.microsoft.com/office/drawing/2014/main" id="{872F0D93-1FB5-4A4F-9938-A029CF9F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1" name="Freeform 7">
              <a:extLst>
                <a:ext uri="{FF2B5EF4-FFF2-40B4-BE49-F238E27FC236}">
                  <a16:creationId xmlns:a16="http://schemas.microsoft.com/office/drawing/2014/main" id="{5BE42EF9-7DA0-40DA-8B7C-547196E66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1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2" name="Freeform 8">
              <a:extLst>
                <a:ext uri="{FF2B5EF4-FFF2-40B4-BE49-F238E27FC236}">
                  <a16:creationId xmlns:a16="http://schemas.microsoft.com/office/drawing/2014/main" id="{5D09EFF5-7C0C-401E-87AB-B32650B21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4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3" name="Freeform 9">
              <a:extLst>
                <a:ext uri="{FF2B5EF4-FFF2-40B4-BE49-F238E27FC236}">
                  <a16:creationId xmlns:a16="http://schemas.microsoft.com/office/drawing/2014/main" id="{9F263EC1-1B2E-4E53-BF05-B7C1F1BE3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75102ADC-8581-4FE1-AA85-72C7383F7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4" name="Freeform 11">
              <a:extLst>
                <a:ext uri="{FF2B5EF4-FFF2-40B4-BE49-F238E27FC236}">
                  <a16:creationId xmlns:a16="http://schemas.microsoft.com/office/drawing/2014/main" id="{BA53041D-79BC-44DE-88A7-14F735FA2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5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5" name="Freeform 12">
              <a:extLst>
                <a:ext uri="{FF2B5EF4-FFF2-40B4-BE49-F238E27FC236}">
                  <a16:creationId xmlns:a16="http://schemas.microsoft.com/office/drawing/2014/main" id="{1C65DD14-6325-49AC-8BD0-4EEAA5ACB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5"/>
              <a:ext cx="2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6" name="Freeform 13">
              <a:extLst>
                <a:ext uri="{FF2B5EF4-FFF2-40B4-BE49-F238E27FC236}">
                  <a16:creationId xmlns:a16="http://schemas.microsoft.com/office/drawing/2014/main" id="{1036D9E9-72C9-4194-B671-EB8FDEE7D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7" name="Freeform 14">
              <a:extLst>
                <a:ext uri="{FF2B5EF4-FFF2-40B4-BE49-F238E27FC236}">
                  <a16:creationId xmlns:a16="http://schemas.microsoft.com/office/drawing/2014/main" id="{61F6DDC2-FAD1-4BEA-818F-D51150752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8" name="Freeform 15">
              <a:extLst>
                <a:ext uri="{FF2B5EF4-FFF2-40B4-BE49-F238E27FC236}">
                  <a16:creationId xmlns:a16="http://schemas.microsoft.com/office/drawing/2014/main" id="{4A800E1E-A6D6-4DF5-90C0-FB6B55769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9" name="Freeform 16">
              <a:extLst>
                <a:ext uri="{FF2B5EF4-FFF2-40B4-BE49-F238E27FC236}">
                  <a16:creationId xmlns:a16="http://schemas.microsoft.com/office/drawing/2014/main" id="{823752A3-6CD2-4061-AAE4-5CA74D960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7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0" name="Freeform 17">
              <a:extLst>
                <a:ext uri="{FF2B5EF4-FFF2-40B4-BE49-F238E27FC236}">
                  <a16:creationId xmlns:a16="http://schemas.microsoft.com/office/drawing/2014/main" id="{06F3B545-A470-47E8-A7F1-84701E135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1" name="Freeform 18">
              <a:extLst>
                <a:ext uri="{FF2B5EF4-FFF2-40B4-BE49-F238E27FC236}">
                  <a16:creationId xmlns:a16="http://schemas.microsoft.com/office/drawing/2014/main" id="{DBE2C880-5F46-4BEB-81DE-3FAAA617D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9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2" name="Freeform 19">
              <a:extLst>
                <a:ext uri="{FF2B5EF4-FFF2-40B4-BE49-F238E27FC236}">
                  <a16:creationId xmlns:a16="http://schemas.microsoft.com/office/drawing/2014/main" id="{C7CE068E-56C0-4FD0-83F0-B32126C2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3" name="Freeform 20">
              <a:extLst>
                <a:ext uri="{FF2B5EF4-FFF2-40B4-BE49-F238E27FC236}">
                  <a16:creationId xmlns:a16="http://schemas.microsoft.com/office/drawing/2014/main" id="{3BC74839-46DC-4303-A199-1A7CE5EC0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1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4" name="Freeform 21">
              <a:extLst>
                <a:ext uri="{FF2B5EF4-FFF2-40B4-BE49-F238E27FC236}">
                  <a16:creationId xmlns:a16="http://schemas.microsoft.com/office/drawing/2014/main" id="{0208A9B0-D3E6-41A7-BC54-47523402D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5" name="Freeform 22">
              <a:extLst>
                <a:ext uri="{FF2B5EF4-FFF2-40B4-BE49-F238E27FC236}">
                  <a16:creationId xmlns:a16="http://schemas.microsoft.com/office/drawing/2014/main" id="{EF00ADDC-C040-4084-9C75-7FDDA2269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1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6" name="Freeform 23">
              <a:extLst>
                <a:ext uri="{FF2B5EF4-FFF2-40B4-BE49-F238E27FC236}">
                  <a16:creationId xmlns:a16="http://schemas.microsoft.com/office/drawing/2014/main" id="{3517225D-991A-413D-89FF-1186C08BC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" y="13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7" name="Freeform 24">
              <a:extLst>
                <a:ext uri="{FF2B5EF4-FFF2-40B4-BE49-F238E27FC236}">
                  <a16:creationId xmlns:a16="http://schemas.microsoft.com/office/drawing/2014/main" id="{1925F832-B933-4023-9F17-C2D1DDF1C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3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8" name="Freeform 25">
              <a:extLst>
                <a:ext uri="{FF2B5EF4-FFF2-40B4-BE49-F238E27FC236}">
                  <a16:creationId xmlns:a16="http://schemas.microsoft.com/office/drawing/2014/main" id="{EDA2D707-BE89-42E8-80F9-46698B7A8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14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9" name="Freeform 26">
              <a:extLst>
                <a:ext uri="{FF2B5EF4-FFF2-40B4-BE49-F238E27FC236}">
                  <a16:creationId xmlns:a16="http://schemas.microsoft.com/office/drawing/2014/main" id="{8163C3C6-B4CE-4624-9221-3185B0F3E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14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0" name="Freeform 27">
              <a:extLst>
                <a:ext uri="{FF2B5EF4-FFF2-40B4-BE49-F238E27FC236}">
                  <a16:creationId xmlns:a16="http://schemas.microsoft.com/office/drawing/2014/main" id="{E0CD9291-0906-416D-BDFB-754996867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5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1" name="Freeform 28">
              <a:extLst>
                <a:ext uri="{FF2B5EF4-FFF2-40B4-BE49-F238E27FC236}">
                  <a16:creationId xmlns:a16="http://schemas.microsoft.com/office/drawing/2014/main" id="{DF955A15-FBD8-49AD-9E87-0B132C94C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2" name="Freeform 29">
              <a:extLst>
                <a:ext uri="{FF2B5EF4-FFF2-40B4-BE49-F238E27FC236}">
                  <a16:creationId xmlns:a16="http://schemas.microsoft.com/office/drawing/2014/main" id="{3313F7B8-6869-4878-BF68-17455EB57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16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3" name="Freeform 30">
              <a:extLst>
                <a:ext uri="{FF2B5EF4-FFF2-40B4-BE49-F238E27FC236}">
                  <a16:creationId xmlns:a16="http://schemas.microsoft.com/office/drawing/2014/main" id="{542845CD-FD67-4FF6-89F9-6AE0AC168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4" name="Freeform 31">
              <a:extLst>
                <a:ext uri="{FF2B5EF4-FFF2-40B4-BE49-F238E27FC236}">
                  <a16:creationId xmlns:a16="http://schemas.microsoft.com/office/drawing/2014/main" id="{39C9A263-DA02-4BA0-B4CC-482BB86A8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5" name="Freeform 32">
              <a:extLst>
                <a:ext uri="{FF2B5EF4-FFF2-40B4-BE49-F238E27FC236}">
                  <a16:creationId xmlns:a16="http://schemas.microsoft.com/office/drawing/2014/main" id="{899711B1-F92E-41B6-9015-99A25B4FA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6" name="Freeform 33">
              <a:extLst>
                <a:ext uri="{FF2B5EF4-FFF2-40B4-BE49-F238E27FC236}">
                  <a16:creationId xmlns:a16="http://schemas.microsoft.com/office/drawing/2014/main" id="{0486B29D-A0C5-4C30-95F6-CF89783A7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7" name="Freeform 34">
              <a:extLst>
                <a:ext uri="{FF2B5EF4-FFF2-40B4-BE49-F238E27FC236}">
                  <a16:creationId xmlns:a16="http://schemas.microsoft.com/office/drawing/2014/main" id="{61870159-B90D-4E0C-A385-CF0166DC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1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8" name="Freeform 35">
              <a:extLst>
                <a:ext uri="{FF2B5EF4-FFF2-40B4-BE49-F238E27FC236}">
                  <a16:creationId xmlns:a16="http://schemas.microsoft.com/office/drawing/2014/main" id="{E59223D0-45A9-4803-93A6-67B8AA352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9" name="Freeform 36">
              <a:extLst>
                <a:ext uri="{FF2B5EF4-FFF2-40B4-BE49-F238E27FC236}">
                  <a16:creationId xmlns:a16="http://schemas.microsoft.com/office/drawing/2014/main" id="{FB645273-43EC-4D8B-BCEE-810482E97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18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0" name="Freeform 37">
              <a:extLst>
                <a:ext uri="{FF2B5EF4-FFF2-40B4-BE49-F238E27FC236}">
                  <a16:creationId xmlns:a16="http://schemas.microsoft.com/office/drawing/2014/main" id="{EF3DC5E2-55FB-4AEB-AF34-47B61D01B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18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1" name="Freeform 38">
              <a:extLst>
                <a:ext uri="{FF2B5EF4-FFF2-40B4-BE49-F238E27FC236}">
                  <a16:creationId xmlns:a16="http://schemas.microsoft.com/office/drawing/2014/main" id="{C0B15DB3-8A1D-4D24-8AE1-C16C920BB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2" name="Freeform 39">
              <a:extLst>
                <a:ext uri="{FF2B5EF4-FFF2-40B4-BE49-F238E27FC236}">
                  <a16:creationId xmlns:a16="http://schemas.microsoft.com/office/drawing/2014/main" id="{B768ABFD-ACFC-4B98-A3AD-A66097801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0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3" name="Freeform 40">
              <a:extLst>
                <a:ext uri="{FF2B5EF4-FFF2-40B4-BE49-F238E27FC236}">
                  <a16:creationId xmlns:a16="http://schemas.microsoft.com/office/drawing/2014/main" id="{C2795067-ED9C-49B4-86E8-EA8BCED5B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33"/>
              <a:ext cx="1" cy="5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4" name="Freeform 41">
              <a:extLst>
                <a:ext uri="{FF2B5EF4-FFF2-40B4-BE49-F238E27FC236}">
                  <a16:creationId xmlns:a16="http://schemas.microsoft.com/office/drawing/2014/main" id="{21620204-4293-4D94-A29E-74E60AF56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52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5" name="Freeform 42">
              <a:extLst>
                <a:ext uri="{FF2B5EF4-FFF2-40B4-BE49-F238E27FC236}">
                  <a16:creationId xmlns:a16="http://schemas.microsoft.com/office/drawing/2014/main" id="{CFFF40AB-2F4B-44CA-B30A-94D44E5C3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72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0F1708D6-8211-47B5-AC52-018DF000F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E46B8BBC-A783-41B0-BDEB-D40845AB5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9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702BA3E6-ABCB-4C3A-A618-FAB3D491F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05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9" name="Freeform 46">
              <a:extLst>
                <a:ext uri="{FF2B5EF4-FFF2-40B4-BE49-F238E27FC236}">
                  <a16:creationId xmlns:a16="http://schemas.microsoft.com/office/drawing/2014/main" id="{A6B50713-3997-43EB-9328-D7C860583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52"/>
              <a:ext cx="2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0" name="Freeform 47">
              <a:extLst>
                <a:ext uri="{FF2B5EF4-FFF2-40B4-BE49-F238E27FC236}">
                  <a16:creationId xmlns:a16="http://schemas.microsoft.com/office/drawing/2014/main" id="{4B3E8946-E679-4EDB-AF6F-B094DF231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1" name="Freeform 48">
              <a:extLst>
                <a:ext uri="{FF2B5EF4-FFF2-40B4-BE49-F238E27FC236}">
                  <a16:creationId xmlns:a16="http://schemas.microsoft.com/office/drawing/2014/main" id="{0F813A00-7000-46DC-806A-345137C8D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66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2" name="Freeform 49">
              <a:extLst>
                <a:ext uri="{FF2B5EF4-FFF2-40B4-BE49-F238E27FC236}">
                  <a16:creationId xmlns:a16="http://schemas.microsoft.com/office/drawing/2014/main" id="{000BDC17-D6F7-467F-B33A-8B6B71E28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66"/>
              <a:ext cx="1" cy="5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3" name="Freeform 50">
              <a:extLst>
                <a:ext uri="{FF2B5EF4-FFF2-40B4-BE49-F238E27FC236}">
                  <a16:creationId xmlns:a16="http://schemas.microsoft.com/office/drawing/2014/main" id="{EE0EF7B2-D49A-40C5-B401-E861D8E6B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4" name="Freeform 51">
              <a:extLst>
                <a:ext uri="{FF2B5EF4-FFF2-40B4-BE49-F238E27FC236}">
                  <a16:creationId xmlns:a16="http://schemas.microsoft.com/office/drawing/2014/main" id="{E13734A7-BBBD-41D3-904E-8A11AF945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5" name="Freeform 52">
              <a:extLst>
                <a:ext uri="{FF2B5EF4-FFF2-40B4-BE49-F238E27FC236}">
                  <a16:creationId xmlns:a16="http://schemas.microsoft.com/office/drawing/2014/main" id="{0D8A86E8-74A7-4F6A-98B2-B0E55CCB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6" name="Freeform 53">
              <a:extLst>
                <a:ext uri="{FF2B5EF4-FFF2-40B4-BE49-F238E27FC236}">
                  <a16:creationId xmlns:a16="http://schemas.microsoft.com/office/drawing/2014/main" id="{131DEB83-3B7F-4325-B67B-1BA73C963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7" name="Freeform 54">
              <a:extLst>
                <a:ext uri="{FF2B5EF4-FFF2-40B4-BE49-F238E27FC236}">
                  <a16:creationId xmlns:a16="http://schemas.microsoft.com/office/drawing/2014/main" id="{5E33A3C4-EA28-4A9C-BA2A-FFDCC564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17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8" name="Freeform 55">
              <a:extLst>
                <a:ext uri="{FF2B5EF4-FFF2-40B4-BE49-F238E27FC236}">
                  <a16:creationId xmlns:a16="http://schemas.microsoft.com/office/drawing/2014/main" id="{9053D49E-4B75-458A-8DB4-E4F5F0650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9" name="Freeform 56">
              <a:extLst>
                <a:ext uri="{FF2B5EF4-FFF2-40B4-BE49-F238E27FC236}">
                  <a16:creationId xmlns:a16="http://schemas.microsoft.com/office/drawing/2014/main" id="{76001609-96F4-40EF-8DB6-CA8A5126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0" name="Freeform 57">
              <a:extLst>
                <a:ext uri="{FF2B5EF4-FFF2-40B4-BE49-F238E27FC236}">
                  <a16:creationId xmlns:a16="http://schemas.microsoft.com/office/drawing/2014/main" id="{7E31894B-8CC5-4C5A-839E-D93E4DF30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1" name="Freeform 58">
              <a:extLst>
                <a:ext uri="{FF2B5EF4-FFF2-40B4-BE49-F238E27FC236}">
                  <a16:creationId xmlns:a16="http://schemas.microsoft.com/office/drawing/2014/main" id="{D9E32802-0267-4B8F-8FCF-3056129D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2" name="Freeform 59">
              <a:extLst>
                <a:ext uri="{FF2B5EF4-FFF2-40B4-BE49-F238E27FC236}">
                  <a16:creationId xmlns:a16="http://schemas.microsoft.com/office/drawing/2014/main" id="{A11DE498-4DFF-4329-A63A-269F28814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3" name="Freeform 60">
              <a:extLst>
                <a:ext uri="{FF2B5EF4-FFF2-40B4-BE49-F238E27FC236}">
                  <a16:creationId xmlns:a16="http://schemas.microsoft.com/office/drawing/2014/main" id="{8089B656-9C52-4245-85F6-FBD4D99BC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4" name="Freeform 61">
              <a:extLst>
                <a:ext uri="{FF2B5EF4-FFF2-40B4-BE49-F238E27FC236}">
                  <a16:creationId xmlns:a16="http://schemas.microsoft.com/office/drawing/2014/main" id="{F2D4B142-D985-4C43-A474-5CBED251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5" name="Freeform 62">
              <a:extLst>
                <a:ext uri="{FF2B5EF4-FFF2-40B4-BE49-F238E27FC236}">
                  <a16:creationId xmlns:a16="http://schemas.microsoft.com/office/drawing/2014/main" id="{82F83798-8F80-40B1-BB94-B4C8C9D44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6" name="Freeform 63">
              <a:extLst>
                <a:ext uri="{FF2B5EF4-FFF2-40B4-BE49-F238E27FC236}">
                  <a16:creationId xmlns:a16="http://schemas.microsoft.com/office/drawing/2014/main" id="{80BE495D-8E22-4307-84DB-191F2F188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181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7" name="Freeform 64">
              <a:extLst>
                <a:ext uri="{FF2B5EF4-FFF2-40B4-BE49-F238E27FC236}">
                  <a16:creationId xmlns:a16="http://schemas.microsoft.com/office/drawing/2014/main" id="{5151D262-2B98-4DC8-9C13-63846FDB8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8" name="Freeform 65">
              <a:extLst>
                <a:ext uri="{FF2B5EF4-FFF2-40B4-BE49-F238E27FC236}">
                  <a16:creationId xmlns:a16="http://schemas.microsoft.com/office/drawing/2014/main" id="{D5092795-1CA7-4872-A008-B143EC84D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9" name="Freeform 66">
              <a:extLst>
                <a:ext uri="{FF2B5EF4-FFF2-40B4-BE49-F238E27FC236}">
                  <a16:creationId xmlns:a16="http://schemas.microsoft.com/office/drawing/2014/main" id="{43DC01F0-8DA5-4A1A-8D1A-70D344BDD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0" name="Freeform 67">
              <a:extLst>
                <a:ext uri="{FF2B5EF4-FFF2-40B4-BE49-F238E27FC236}">
                  <a16:creationId xmlns:a16="http://schemas.microsoft.com/office/drawing/2014/main" id="{8C54FA43-86EA-44EC-B009-51890CD04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1" name="Freeform 68">
              <a:extLst>
                <a:ext uri="{FF2B5EF4-FFF2-40B4-BE49-F238E27FC236}">
                  <a16:creationId xmlns:a16="http://schemas.microsoft.com/office/drawing/2014/main" id="{81ECAEF8-643E-4C29-8529-1C10A033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19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2" name="Freeform 69">
              <a:extLst>
                <a:ext uri="{FF2B5EF4-FFF2-40B4-BE49-F238E27FC236}">
                  <a16:creationId xmlns:a16="http://schemas.microsoft.com/office/drawing/2014/main" id="{83356B1C-D440-492B-AA9B-492F01D35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1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3" name="Freeform 70">
              <a:extLst>
                <a:ext uri="{FF2B5EF4-FFF2-40B4-BE49-F238E27FC236}">
                  <a16:creationId xmlns:a16="http://schemas.microsoft.com/office/drawing/2014/main" id="{DCE70F7A-137B-43E0-ABB7-DAC069CF7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206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4" name="Freeform 71">
              <a:extLst>
                <a:ext uri="{FF2B5EF4-FFF2-40B4-BE49-F238E27FC236}">
                  <a16:creationId xmlns:a16="http://schemas.microsoft.com/office/drawing/2014/main" id="{878B9CB6-E8B4-449F-A0ED-6D9641210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5" name="Freeform 72">
              <a:extLst>
                <a:ext uri="{FF2B5EF4-FFF2-40B4-BE49-F238E27FC236}">
                  <a16:creationId xmlns:a16="http://schemas.microsoft.com/office/drawing/2014/main" id="{A10C675E-C752-418D-BC0F-05F68F8EE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6" name="Freeform 73">
              <a:extLst>
                <a:ext uri="{FF2B5EF4-FFF2-40B4-BE49-F238E27FC236}">
                  <a16:creationId xmlns:a16="http://schemas.microsoft.com/office/drawing/2014/main" id="{E20382FC-93BB-43FA-8BD2-63B5C1C96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" y="1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7" name="Freeform 74">
              <a:extLst>
                <a:ext uri="{FF2B5EF4-FFF2-40B4-BE49-F238E27FC236}">
                  <a16:creationId xmlns:a16="http://schemas.microsoft.com/office/drawing/2014/main" id="{F9CB33D6-2197-4D7C-9011-52AAA5B9C3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384" cy="217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8" name="Freeform 75">
              <a:extLst>
                <a:ext uri="{FF2B5EF4-FFF2-40B4-BE49-F238E27FC236}">
                  <a16:creationId xmlns:a16="http://schemas.microsoft.com/office/drawing/2014/main" id="{11576E81-3E37-4BAF-ACBC-866210E1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30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9" name="Freeform 76">
              <a:extLst>
                <a:ext uri="{FF2B5EF4-FFF2-40B4-BE49-F238E27FC236}">
                  <a16:creationId xmlns:a16="http://schemas.microsoft.com/office/drawing/2014/main" id="{F9AF710F-D65C-4E58-94AF-9BA491FC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1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0" name="Freeform 77">
              <a:extLst>
                <a:ext uri="{FF2B5EF4-FFF2-40B4-BE49-F238E27FC236}">
                  <a16:creationId xmlns:a16="http://schemas.microsoft.com/office/drawing/2014/main" id="{ED5074F9-609C-4423-9610-16F49ADDA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1" name="Freeform 78">
              <a:extLst>
                <a:ext uri="{FF2B5EF4-FFF2-40B4-BE49-F238E27FC236}">
                  <a16:creationId xmlns:a16="http://schemas.microsoft.com/office/drawing/2014/main" id="{0712757F-FA43-4443-A7E4-18CE03896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2" name="Freeform 79">
              <a:extLst>
                <a:ext uri="{FF2B5EF4-FFF2-40B4-BE49-F238E27FC236}">
                  <a16:creationId xmlns:a16="http://schemas.microsoft.com/office/drawing/2014/main" id="{927861F2-F00B-4B3C-95C3-337583375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8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3" name="Freeform 80">
              <a:extLst>
                <a:ext uri="{FF2B5EF4-FFF2-40B4-BE49-F238E27FC236}">
                  <a16:creationId xmlns:a16="http://schemas.microsoft.com/office/drawing/2014/main" id="{5091E288-C065-407B-A98F-C3527FBF2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4" name="Freeform 81">
              <a:extLst>
                <a:ext uri="{FF2B5EF4-FFF2-40B4-BE49-F238E27FC236}">
                  <a16:creationId xmlns:a16="http://schemas.microsoft.com/office/drawing/2014/main" id="{633A62AB-E5E1-440E-90C1-E4ED7D090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18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5" name="Freeform 82">
              <a:extLst>
                <a:ext uri="{FF2B5EF4-FFF2-40B4-BE49-F238E27FC236}">
                  <a16:creationId xmlns:a16="http://schemas.microsoft.com/office/drawing/2014/main" id="{6E5DD443-1972-4337-826B-052D1E5A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18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6" name="Freeform 83">
              <a:extLst>
                <a:ext uri="{FF2B5EF4-FFF2-40B4-BE49-F238E27FC236}">
                  <a16:creationId xmlns:a16="http://schemas.microsoft.com/office/drawing/2014/main" id="{9DC05D4A-2E5E-45DC-8C2F-2D4568A54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0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7" name="Freeform 84">
              <a:extLst>
                <a:ext uri="{FF2B5EF4-FFF2-40B4-BE49-F238E27FC236}">
                  <a16:creationId xmlns:a16="http://schemas.microsoft.com/office/drawing/2014/main" id="{78737C40-C92F-4A12-877F-A08BBD582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205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98" name="文本框 297">
            <a:extLst>
              <a:ext uri="{FF2B5EF4-FFF2-40B4-BE49-F238E27FC236}">
                <a16:creationId xmlns:a16="http://schemas.microsoft.com/office/drawing/2014/main" id="{22A963BE-E598-4E53-994A-4F73911A5899}"/>
              </a:ext>
            </a:extLst>
          </p:cNvPr>
          <p:cNvSpPr txBox="1"/>
          <p:nvPr/>
        </p:nvSpPr>
        <p:spPr>
          <a:xfrm>
            <a:off x="2197973" y="2642335"/>
            <a:ext cx="1415772" cy="1569660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en-US" altLang="zh-CN" sz="96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99" name="TextBox 13">
            <a:extLst>
              <a:ext uri="{FF2B5EF4-FFF2-40B4-BE49-F238E27FC236}">
                <a16:creationId xmlns:a16="http://schemas.microsoft.com/office/drawing/2014/main" id="{5BAA5CD0-5E04-42AD-BC26-08265EA6C90B}"/>
              </a:ext>
            </a:extLst>
          </p:cNvPr>
          <p:cNvSpPr txBox="1"/>
          <p:nvPr/>
        </p:nvSpPr>
        <p:spPr>
          <a:xfrm>
            <a:off x="4148534" y="2784793"/>
            <a:ext cx="6179460" cy="8309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798334FE-3E40-41A1-950F-FC77E0DA3907}"/>
              </a:ext>
            </a:extLst>
          </p:cNvPr>
          <p:cNvSpPr/>
          <p:nvPr/>
        </p:nvSpPr>
        <p:spPr>
          <a:xfrm>
            <a:off x="4179014" y="3298843"/>
            <a:ext cx="3788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</a:t>
            </a:r>
          </a:p>
        </p:txBody>
      </p: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id="{C18D6A7C-B245-4DDE-80A2-F0870C751C41}"/>
              </a:ext>
            </a:extLst>
          </p:cNvPr>
          <p:cNvCxnSpPr/>
          <p:nvPr/>
        </p:nvCxnSpPr>
        <p:spPr>
          <a:xfrm>
            <a:off x="3230880" y="274320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id="{EAC9355A-56D7-4D67-A88A-C975347A489F}"/>
              </a:ext>
            </a:extLst>
          </p:cNvPr>
          <p:cNvCxnSpPr/>
          <p:nvPr/>
        </p:nvCxnSpPr>
        <p:spPr>
          <a:xfrm>
            <a:off x="2255520" y="374904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椭圆 31">
            <a:extLst>
              <a:ext uri="{FF2B5EF4-FFF2-40B4-BE49-F238E27FC236}">
                <a16:creationId xmlns:a16="http://schemas.microsoft.com/office/drawing/2014/main" id="{EFD237D0-A787-4987-A150-9437378A5591}"/>
              </a:ext>
            </a:extLst>
          </p:cNvPr>
          <p:cNvSpPr/>
          <p:nvPr/>
        </p:nvSpPr>
        <p:spPr>
          <a:xfrm>
            <a:off x="2074550" y="2529840"/>
            <a:ext cx="1644010" cy="174752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53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圆角矩形 15">
            <a:extLst>
              <a:ext uri="{FF2B5EF4-FFF2-40B4-BE49-F238E27FC236}">
                <a16:creationId xmlns:a16="http://schemas.microsoft.com/office/drawing/2014/main" id="{245F0915-BB00-42F7-92F5-7A467BCB55E4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3629347" y="2520531"/>
            <a:ext cx="1005215" cy="100763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圆角矩形 13">
            <a:extLst>
              <a:ext uri="{FF2B5EF4-FFF2-40B4-BE49-F238E27FC236}">
                <a16:creationId xmlns:a16="http://schemas.microsoft.com/office/drawing/2014/main" id="{938E092C-44EB-4FE2-8F17-694F6E54D230}"/>
              </a:ext>
            </a:extLst>
          </p:cNvPr>
          <p:cNvSpPr>
            <a:spLocks noChangeArrowheads="1"/>
          </p:cNvSpPr>
          <p:nvPr/>
        </p:nvSpPr>
        <p:spPr bwMode="auto">
          <a:xfrm rot="18829638">
            <a:off x="4501662" y="3151208"/>
            <a:ext cx="1425666" cy="1423249"/>
          </a:xfrm>
          <a:prstGeom prst="roundRect">
            <a:avLst>
              <a:gd name="adj" fmla="val 16667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Rectangle 42">
            <a:extLst>
              <a:ext uri="{FF2B5EF4-FFF2-40B4-BE49-F238E27FC236}">
                <a16:creationId xmlns:a16="http://schemas.microsoft.com/office/drawing/2014/main" id="{D1E286DA-150D-4747-A748-CC7668378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055" y="2642770"/>
            <a:ext cx="289966" cy="289966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Open Sans" panose="020B0606030504020204" pitchFamily="34" charset="0"/>
              </a:rPr>
              <a:t>+</a:t>
            </a:r>
          </a:p>
        </p:txBody>
      </p:sp>
      <p:sp>
        <p:nvSpPr>
          <p:cNvPr id="11" name="Rectangle 42">
            <a:extLst>
              <a:ext uri="{FF2B5EF4-FFF2-40B4-BE49-F238E27FC236}">
                <a16:creationId xmlns:a16="http://schemas.microsoft.com/office/drawing/2014/main" id="{DEB27557-78C5-431A-96E0-4AF8DADA7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055" y="3808416"/>
            <a:ext cx="289966" cy="29238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Open Sans" panose="020B0606030504020204" pitchFamily="34" charset="0"/>
              </a:rPr>
              <a:t>+</a:t>
            </a:r>
          </a:p>
        </p:txBody>
      </p:sp>
      <p:sp>
        <p:nvSpPr>
          <p:cNvPr id="12" name="Rectangle 42">
            <a:extLst>
              <a:ext uri="{FF2B5EF4-FFF2-40B4-BE49-F238E27FC236}">
                <a16:creationId xmlns:a16="http://schemas.microsoft.com/office/drawing/2014/main" id="{22CE61E4-D785-498B-ADED-E7846F90A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0055" y="4976479"/>
            <a:ext cx="289966" cy="292383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Open Sans" panose="020B0606030504020204" pitchFamily="34" charset="0"/>
              </a:rPr>
              <a:t>+</a:t>
            </a:r>
          </a:p>
        </p:txBody>
      </p:sp>
      <p:sp>
        <p:nvSpPr>
          <p:cNvPr id="13" name="圆角矩形 11">
            <a:extLst>
              <a:ext uri="{FF2B5EF4-FFF2-40B4-BE49-F238E27FC236}">
                <a16:creationId xmlns:a16="http://schemas.microsoft.com/office/drawing/2014/main" id="{36D23F83-B715-46DA-8B8D-60000C21F45F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3628139" y="4176962"/>
            <a:ext cx="1007631" cy="100763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4" name="图片占位符 4">
            <a:extLst>
              <a:ext uri="{FF2B5EF4-FFF2-40B4-BE49-F238E27FC236}">
                <a16:creationId xmlns:a16="http://schemas.microsoft.com/office/drawing/2014/main" id="{AB82062B-B191-43E0-936F-1DACA118E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55841" flipH="1">
            <a:off x="2116164" y="2966403"/>
            <a:ext cx="1609018" cy="16957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3">
            <a:extLst>
              <a:ext uri="{FF2B5EF4-FFF2-40B4-BE49-F238E27FC236}">
                <a16:creationId xmlns:a16="http://schemas.microsoft.com/office/drawing/2014/main" id="{F1A7E52B-724E-4CA0-8C63-04F43B44440E}"/>
              </a:ext>
            </a:extLst>
          </p:cNvPr>
          <p:cNvSpPr txBox="1"/>
          <p:nvPr/>
        </p:nvSpPr>
        <p:spPr>
          <a:xfrm>
            <a:off x="7028769" y="2174197"/>
            <a:ext cx="186945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单击编辑标题</a:t>
            </a:r>
            <a:endParaRPr lang="en-US" b="1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E4C32C16-5E6E-4A64-844D-76DF94A01B69}"/>
              </a:ext>
            </a:extLst>
          </p:cNvPr>
          <p:cNvSpPr txBox="1"/>
          <p:nvPr/>
        </p:nvSpPr>
        <p:spPr>
          <a:xfrm>
            <a:off x="7028769" y="2567075"/>
            <a:ext cx="2686030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20DF57C5-79C0-4C14-8634-AC8A3412A5A8}"/>
              </a:ext>
            </a:extLst>
          </p:cNvPr>
          <p:cNvSpPr txBox="1"/>
          <p:nvPr/>
        </p:nvSpPr>
        <p:spPr>
          <a:xfrm>
            <a:off x="7028769" y="3370743"/>
            <a:ext cx="186945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单击编辑标题</a:t>
            </a:r>
            <a:endParaRPr lang="en-US" b="1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FA243906-3C5A-4530-B51F-37FFB69FB00D}"/>
              </a:ext>
            </a:extLst>
          </p:cNvPr>
          <p:cNvSpPr txBox="1"/>
          <p:nvPr/>
        </p:nvSpPr>
        <p:spPr>
          <a:xfrm>
            <a:off x="7028769" y="3763621"/>
            <a:ext cx="2686030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21721B3A-C078-4765-97BC-EB0869CBEF93}"/>
              </a:ext>
            </a:extLst>
          </p:cNvPr>
          <p:cNvSpPr txBox="1"/>
          <p:nvPr/>
        </p:nvSpPr>
        <p:spPr>
          <a:xfrm>
            <a:off x="7028769" y="4567289"/>
            <a:ext cx="1869459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单击编辑标题</a:t>
            </a:r>
            <a:endParaRPr lang="en-US" b="1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90DCF18-4186-4357-810A-B5DE6C30CD97}"/>
              </a:ext>
            </a:extLst>
          </p:cNvPr>
          <p:cNvSpPr txBox="1"/>
          <p:nvPr/>
        </p:nvSpPr>
        <p:spPr>
          <a:xfrm>
            <a:off x="7028769" y="4960167"/>
            <a:ext cx="2686030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6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66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703" y="0"/>
            <a:ext cx="12192000" cy="363728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F49E179-913F-438E-A91D-4C0A464483B7}"/>
              </a:ext>
            </a:extLst>
          </p:cNvPr>
          <p:cNvSpPr/>
          <p:nvPr/>
        </p:nvSpPr>
        <p:spPr>
          <a:xfrm>
            <a:off x="3746500" y="1763661"/>
            <a:ext cx="4699000" cy="4651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7AF530-06DE-496D-B1E0-34FA65D7EC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8" r="7039"/>
          <a:stretch/>
        </p:blipFill>
        <p:spPr>
          <a:xfrm>
            <a:off x="3886200" y="2210308"/>
            <a:ext cx="4419600" cy="3758184"/>
          </a:xfrm>
          <a:prstGeom prst="rect">
            <a:avLst/>
          </a:prstGeom>
        </p:spPr>
      </p:pic>
      <p:sp>
        <p:nvSpPr>
          <p:cNvPr id="11" name="TextBox 13">
            <a:extLst>
              <a:ext uri="{FF2B5EF4-FFF2-40B4-BE49-F238E27FC236}">
                <a16:creationId xmlns:a16="http://schemas.microsoft.com/office/drawing/2014/main" id="{A189D307-E08E-4C99-9F9B-A675EBA9C9C8}"/>
              </a:ext>
            </a:extLst>
          </p:cNvPr>
          <p:cNvSpPr txBox="1"/>
          <p:nvPr/>
        </p:nvSpPr>
        <p:spPr>
          <a:xfrm>
            <a:off x="840549" y="1937636"/>
            <a:ext cx="551669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壹</a:t>
            </a:r>
            <a:endParaRPr lang="en-US" sz="32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DE55EAAB-DCB4-4553-ACDC-F7747827181C}"/>
              </a:ext>
            </a:extLst>
          </p:cNvPr>
          <p:cNvSpPr txBox="1"/>
          <p:nvPr/>
        </p:nvSpPr>
        <p:spPr>
          <a:xfrm>
            <a:off x="793830" y="2493317"/>
            <a:ext cx="309237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C96E0319-1473-4B3A-ADE8-F04AF242AD93}"/>
              </a:ext>
            </a:extLst>
          </p:cNvPr>
          <p:cNvSpPr txBox="1"/>
          <p:nvPr/>
        </p:nvSpPr>
        <p:spPr>
          <a:xfrm>
            <a:off x="8724709" y="1947796"/>
            <a:ext cx="368491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叁</a:t>
            </a:r>
            <a:endParaRPr lang="en-US" sz="32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0C1804-5742-48AD-AF56-FB290B9CC62E}"/>
              </a:ext>
            </a:extLst>
          </p:cNvPr>
          <p:cNvSpPr txBox="1"/>
          <p:nvPr/>
        </p:nvSpPr>
        <p:spPr>
          <a:xfrm>
            <a:off x="8677990" y="2503477"/>
            <a:ext cx="309237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EA81D0A2-05D4-420C-B8BD-35A0738F5F30}"/>
              </a:ext>
            </a:extLst>
          </p:cNvPr>
          <p:cNvSpPr txBox="1"/>
          <p:nvPr/>
        </p:nvSpPr>
        <p:spPr>
          <a:xfrm>
            <a:off x="840549" y="4030596"/>
            <a:ext cx="516997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贰</a:t>
            </a:r>
            <a:endParaRPr lang="en-US" sz="3200" b="1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5B36FEFE-E8D5-4D82-9D7C-C744DF2AD001}"/>
              </a:ext>
            </a:extLst>
          </p:cNvPr>
          <p:cNvSpPr txBox="1"/>
          <p:nvPr/>
        </p:nvSpPr>
        <p:spPr>
          <a:xfrm>
            <a:off x="793830" y="4586277"/>
            <a:ext cx="309237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latin typeface="Arial" panose="020B0604020202020204" pitchFamily="34" charset="0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TextBox 13">
            <a:extLst>
              <a:ext uri="{FF2B5EF4-FFF2-40B4-BE49-F238E27FC236}">
                <a16:creationId xmlns:a16="http://schemas.microsoft.com/office/drawing/2014/main" id="{82E3E9A2-56AB-49EA-ACD8-38A4B99413C4}"/>
              </a:ext>
            </a:extLst>
          </p:cNvPr>
          <p:cNvSpPr txBox="1"/>
          <p:nvPr/>
        </p:nvSpPr>
        <p:spPr>
          <a:xfrm>
            <a:off x="8724709" y="4030596"/>
            <a:ext cx="541211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3200" b="1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肆</a:t>
            </a:r>
            <a:endParaRPr lang="en-US" sz="3200" b="1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id="{AE40154A-575C-41E0-8237-0B549DE4A83F}"/>
              </a:ext>
            </a:extLst>
          </p:cNvPr>
          <p:cNvSpPr txBox="1"/>
          <p:nvPr/>
        </p:nvSpPr>
        <p:spPr>
          <a:xfrm>
            <a:off x="8677990" y="4586277"/>
            <a:ext cx="309237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dirty="0">
                <a:latin typeface="Arial" panose="020B0604020202020204" pitchFamily="34" charset="0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193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046ADDED-60EC-4774-9524-04455ECE3DA8}"/>
              </a:ext>
            </a:extLst>
          </p:cNvPr>
          <p:cNvGrpSpPr>
            <a:grpSpLocks noChangeAspect="1"/>
          </p:cNvGrpSpPr>
          <p:nvPr/>
        </p:nvGrpSpPr>
        <p:grpSpPr bwMode="auto">
          <a:xfrm rot="3389791">
            <a:off x="2184401" y="-497840"/>
            <a:ext cx="7823200" cy="7842251"/>
            <a:chOff x="1375" y="-307"/>
            <a:chExt cx="4928" cy="494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3F70F467-6F14-4A06-B6E8-E6EFE876A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-105"/>
              <a:ext cx="4527" cy="4537"/>
            </a:xfrm>
            <a:custGeom>
              <a:avLst/>
              <a:gdLst>
                <a:gd name="T0" fmla="*/ 3105 w 4206"/>
                <a:gd name="T1" fmla="*/ 553 h 4205"/>
                <a:gd name="T2" fmla="*/ 3652 w 4206"/>
                <a:gd name="T3" fmla="*/ 3105 h 4205"/>
                <a:gd name="T4" fmla="*/ 1101 w 4206"/>
                <a:gd name="T5" fmla="*/ 3652 h 4205"/>
                <a:gd name="T6" fmla="*/ 554 w 4206"/>
                <a:gd name="T7" fmla="*/ 1100 h 4205"/>
                <a:gd name="T8" fmla="*/ 3105 w 4206"/>
                <a:gd name="T9" fmla="*/ 553 h 4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6" h="4205">
                  <a:moveTo>
                    <a:pt x="3105" y="553"/>
                  </a:moveTo>
                  <a:cubicBezTo>
                    <a:pt x="3961" y="1107"/>
                    <a:pt x="4206" y="2249"/>
                    <a:pt x="3652" y="3105"/>
                  </a:cubicBezTo>
                  <a:cubicBezTo>
                    <a:pt x="3099" y="3960"/>
                    <a:pt x="1956" y="4205"/>
                    <a:pt x="1101" y="3652"/>
                  </a:cubicBezTo>
                  <a:cubicBezTo>
                    <a:pt x="245" y="3098"/>
                    <a:pt x="0" y="1956"/>
                    <a:pt x="554" y="1100"/>
                  </a:cubicBezTo>
                  <a:cubicBezTo>
                    <a:pt x="1107" y="245"/>
                    <a:pt x="2250" y="0"/>
                    <a:pt x="3105" y="553"/>
                  </a:cubicBezTo>
                  <a:close/>
                </a:path>
              </a:pathLst>
            </a:custGeom>
            <a:solidFill>
              <a:srgbClr val="514F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87CFFAD-78ED-4976-BF2E-6CA32E822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5" y="-307"/>
              <a:ext cx="4928" cy="4940"/>
            </a:xfrm>
            <a:custGeom>
              <a:avLst/>
              <a:gdLst>
                <a:gd name="T0" fmla="*/ 3380 w 4578"/>
                <a:gd name="T1" fmla="*/ 603 h 4579"/>
                <a:gd name="T2" fmla="*/ 3976 w 4578"/>
                <a:gd name="T3" fmla="*/ 3381 h 4579"/>
                <a:gd name="T4" fmla="*/ 1198 w 4578"/>
                <a:gd name="T5" fmla="*/ 3976 h 4579"/>
                <a:gd name="T6" fmla="*/ 603 w 4578"/>
                <a:gd name="T7" fmla="*/ 1198 h 4579"/>
                <a:gd name="T8" fmla="*/ 3380 w 4578"/>
                <a:gd name="T9" fmla="*/ 603 h 4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8" h="4579">
                  <a:moveTo>
                    <a:pt x="3380" y="603"/>
                  </a:moveTo>
                  <a:cubicBezTo>
                    <a:pt x="4311" y="1206"/>
                    <a:pt x="4578" y="2449"/>
                    <a:pt x="3976" y="3381"/>
                  </a:cubicBezTo>
                  <a:cubicBezTo>
                    <a:pt x="3373" y="4312"/>
                    <a:pt x="2129" y="4579"/>
                    <a:pt x="1198" y="3976"/>
                  </a:cubicBezTo>
                  <a:cubicBezTo>
                    <a:pt x="266" y="3373"/>
                    <a:pt x="0" y="2130"/>
                    <a:pt x="603" y="1198"/>
                  </a:cubicBezTo>
                  <a:cubicBezTo>
                    <a:pt x="1205" y="267"/>
                    <a:pt x="2449" y="0"/>
                    <a:pt x="3380" y="603"/>
                  </a:cubicBezTo>
                  <a:close/>
                </a:path>
              </a:pathLst>
            </a:custGeom>
            <a:solidFill>
              <a:srgbClr val="17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EB390B4-1D25-4B1A-91E1-77890DE6E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" y="466"/>
              <a:ext cx="3891" cy="3953"/>
            </a:xfrm>
            <a:custGeom>
              <a:avLst/>
              <a:gdLst>
                <a:gd name="T0" fmla="*/ 1101 w 3615"/>
                <a:gd name="T1" fmla="*/ 3122 h 3663"/>
                <a:gd name="T2" fmla="*/ 3615 w 3615"/>
                <a:gd name="T3" fmla="*/ 2630 h 3663"/>
                <a:gd name="T4" fmla="*/ 3601 w 3615"/>
                <a:gd name="T5" fmla="*/ 2620 h 3663"/>
                <a:gd name="T6" fmla="*/ 2354 w 3615"/>
                <a:gd name="T7" fmla="*/ 2862 h 3663"/>
                <a:gd name="T8" fmla="*/ 2096 w 3615"/>
                <a:gd name="T9" fmla="*/ 1568 h 3663"/>
                <a:gd name="T10" fmla="*/ 1839 w 3615"/>
                <a:gd name="T11" fmla="*/ 275 h 3663"/>
                <a:gd name="T12" fmla="*/ 558 w 3615"/>
                <a:gd name="T13" fmla="*/ 564 h 3663"/>
                <a:gd name="T14" fmla="*/ 558 w 3615"/>
                <a:gd name="T15" fmla="*/ 564 h 3663"/>
                <a:gd name="T16" fmla="*/ 554 w 3615"/>
                <a:gd name="T17" fmla="*/ 570 h 3663"/>
                <a:gd name="T18" fmla="*/ 1101 w 3615"/>
                <a:gd name="T19" fmla="*/ 3122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5" h="3663">
                  <a:moveTo>
                    <a:pt x="1101" y="3122"/>
                  </a:moveTo>
                  <a:cubicBezTo>
                    <a:pt x="1938" y="3663"/>
                    <a:pt x="3049" y="3440"/>
                    <a:pt x="3615" y="2630"/>
                  </a:cubicBezTo>
                  <a:cubicBezTo>
                    <a:pt x="3601" y="2620"/>
                    <a:pt x="3601" y="2620"/>
                    <a:pt x="3601" y="2620"/>
                  </a:cubicBezTo>
                  <a:cubicBezTo>
                    <a:pt x="3306" y="3015"/>
                    <a:pt x="2762" y="3126"/>
                    <a:pt x="2354" y="2862"/>
                  </a:cubicBezTo>
                  <a:cubicBezTo>
                    <a:pt x="1928" y="2586"/>
                    <a:pt x="1813" y="2007"/>
                    <a:pt x="2096" y="1568"/>
                  </a:cubicBezTo>
                  <a:cubicBezTo>
                    <a:pt x="2380" y="1130"/>
                    <a:pt x="2265" y="550"/>
                    <a:pt x="1839" y="275"/>
                  </a:cubicBezTo>
                  <a:cubicBezTo>
                    <a:pt x="1415" y="0"/>
                    <a:pt x="843" y="130"/>
                    <a:pt x="558" y="564"/>
                  </a:cubicBezTo>
                  <a:cubicBezTo>
                    <a:pt x="558" y="564"/>
                    <a:pt x="558" y="564"/>
                    <a:pt x="558" y="564"/>
                  </a:cubicBezTo>
                  <a:cubicBezTo>
                    <a:pt x="557" y="566"/>
                    <a:pt x="555" y="568"/>
                    <a:pt x="554" y="570"/>
                  </a:cubicBezTo>
                  <a:cubicBezTo>
                    <a:pt x="0" y="1426"/>
                    <a:pt x="245" y="2568"/>
                    <a:pt x="1101" y="3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E22C6D8-4191-45ED-83A4-8E807E586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358"/>
              <a:ext cx="521" cy="522"/>
            </a:xfrm>
            <a:custGeom>
              <a:avLst/>
              <a:gdLst>
                <a:gd name="T0" fmla="*/ 358 w 484"/>
                <a:gd name="T1" fmla="*/ 64 h 484"/>
                <a:gd name="T2" fmla="*/ 421 w 484"/>
                <a:gd name="T3" fmla="*/ 357 h 484"/>
                <a:gd name="T4" fmla="*/ 127 w 484"/>
                <a:gd name="T5" fmla="*/ 420 h 484"/>
                <a:gd name="T6" fmla="*/ 64 w 484"/>
                <a:gd name="T7" fmla="*/ 127 h 484"/>
                <a:gd name="T8" fmla="*/ 358 w 484"/>
                <a:gd name="T9" fmla="*/ 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58" y="64"/>
                  </a:moveTo>
                  <a:cubicBezTo>
                    <a:pt x="456" y="127"/>
                    <a:pt x="484" y="259"/>
                    <a:pt x="421" y="357"/>
                  </a:cubicBezTo>
                  <a:cubicBezTo>
                    <a:pt x="357" y="456"/>
                    <a:pt x="225" y="484"/>
                    <a:pt x="127" y="420"/>
                  </a:cubicBezTo>
                  <a:cubicBezTo>
                    <a:pt x="28" y="357"/>
                    <a:pt x="0" y="225"/>
                    <a:pt x="64" y="127"/>
                  </a:cubicBezTo>
                  <a:cubicBezTo>
                    <a:pt x="128" y="28"/>
                    <a:pt x="259" y="0"/>
                    <a:pt x="358" y="64"/>
                  </a:cubicBezTo>
                  <a:close/>
                </a:path>
              </a:pathLst>
            </a:custGeom>
            <a:solidFill>
              <a:srgbClr val="17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FDAE3E2A-AF73-4695-86B0-921AB9328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" y="2448"/>
              <a:ext cx="521" cy="523"/>
            </a:xfrm>
            <a:custGeom>
              <a:avLst/>
              <a:gdLst>
                <a:gd name="T0" fmla="*/ 358 w 484"/>
                <a:gd name="T1" fmla="*/ 64 h 484"/>
                <a:gd name="T2" fmla="*/ 421 w 484"/>
                <a:gd name="T3" fmla="*/ 358 h 484"/>
                <a:gd name="T4" fmla="*/ 127 w 484"/>
                <a:gd name="T5" fmla="*/ 421 h 484"/>
                <a:gd name="T6" fmla="*/ 64 w 484"/>
                <a:gd name="T7" fmla="*/ 127 h 484"/>
                <a:gd name="T8" fmla="*/ 358 w 484"/>
                <a:gd name="T9" fmla="*/ 6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4" h="484">
                  <a:moveTo>
                    <a:pt x="358" y="64"/>
                  </a:moveTo>
                  <a:cubicBezTo>
                    <a:pt x="456" y="128"/>
                    <a:pt x="484" y="259"/>
                    <a:pt x="421" y="358"/>
                  </a:cubicBezTo>
                  <a:cubicBezTo>
                    <a:pt x="357" y="456"/>
                    <a:pt x="226" y="484"/>
                    <a:pt x="127" y="421"/>
                  </a:cubicBezTo>
                  <a:cubicBezTo>
                    <a:pt x="29" y="357"/>
                    <a:pt x="0" y="225"/>
                    <a:pt x="64" y="127"/>
                  </a:cubicBezTo>
                  <a:cubicBezTo>
                    <a:pt x="128" y="29"/>
                    <a:pt x="259" y="0"/>
                    <a:pt x="358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6">
            <a:extLst>
              <a:ext uri="{FF2B5EF4-FFF2-40B4-BE49-F238E27FC236}">
                <a16:creationId xmlns:a16="http://schemas.microsoft.com/office/drawing/2014/main" id="{D8464B7E-456E-45DF-A8D4-7D06E50CC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167" y="3435686"/>
            <a:ext cx="261050" cy="47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0BE9621-D33B-4832-81DF-E290AA836EE8}"/>
              </a:ext>
            </a:extLst>
          </p:cNvPr>
          <p:cNvSpPr txBox="1"/>
          <p:nvPr/>
        </p:nvSpPr>
        <p:spPr>
          <a:xfrm>
            <a:off x="7268811" y="545722"/>
            <a:ext cx="20946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感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F9E637-8B46-4553-A06E-CCC4C1B41FBD}"/>
              </a:ext>
            </a:extLst>
          </p:cNvPr>
          <p:cNvSpPr txBox="1"/>
          <p:nvPr/>
        </p:nvSpPr>
        <p:spPr>
          <a:xfrm>
            <a:off x="9452635" y="1981863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谢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AF9CAEA-0539-45D1-B30E-F6658DF5368C}"/>
              </a:ext>
            </a:extLst>
          </p:cNvPr>
          <p:cNvSpPr txBox="1"/>
          <p:nvPr/>
        </p:nvSpPr>
        <p:spPr>
          <a:xfrm>
            <a:off x="9409691" y="2068633"/>
            <a:ext cx="400110" cy="2358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更多作品搜索稻壳呵呵玉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2FF6F9B-F21B-4017-A87A-A613863FD2A8}"/>
              </a:ext>
            </a:extLst>
          </p:cNvPr>
          <p:cNvSpPr txBox="1"/>
          <p:nvPr/>
        </p:nvSpPr>
        <p:spPr>
          <a:xfrm>
            <a:off x="9126102" y="3400386"/>
            <a:ext cx="369332" cy="597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戊戌年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47F3A21-1531-403F-8285-D7A529807036}"/>
              </a:ext>
            </a:extLst>
          </p:cNvPr>
          <p:cNvSpPr txBox="1"/>
          <p:nvPr/>
        </p:nvSpPr>
        <p:spPr>
          <a:xfrm>
            <a:off x="7268811" y="3244437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8AB632B-0036-47BE-B280-C1B4EC06CE79}"/>
              </a:ext>
            </a:extLst>
          </p:cNvPr>
          <p:cNvSpPr txBox="1"/>
          <p:nvPr/>
        </p:nvSpPr>
        <p:spPr>
          <a:xfrm>
            <a:off x="9452635" y="4295749"/>
            <a:ext cx="210826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听</a:t>
            </a:r>
          </a:p>
        </p:txBody>
      </p:sp>
    </p:spTree>
    <p:extLst>
      <p:ext uri="{BB962C8B-B14F-4D97-AF65-F5344CB8AC3E}">
        <p14:creationId xmlns:p14="http://schemas.microsoft.com/office/powerpoint/2010/main" val="3962824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1752119" y="26746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0D023F0-D0AB-4867-99BC-B8510C0ACDCF}"/>
              </a:ext>
            </a:extLst>
          </p:cNvPr>
          <p:cNvSpPr txBox="1"/>
          <p:nvPr/>
        </p:nvSpPr>
        <p:spPr>
          <a:xfrm>
            <a:off x="1752119" y="392915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2813326" y="28134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2" name="TextBox 13">
            <a:extLst>
              <a:ext uri="{FF2B5EF4-FFF2-40B4-BE49-F238E27FC236}">
                <a16:creationId xmlns:a16="http://schemas.microsoft.com/office/drawing/2014/main" id="{7001F085-39B9-4669-BF57-C3322114982C}"/>
              </a:ext>
            </a:extLst>
          </p:cNvPr>
          <p:cNvSpPr txBox="1"/>
          <p:nvPr/>
        </p:nvSpPr>
        <p:spPr>
          <a:xfrm>
            <a:off x="2813326" y="4062209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3" name="TextBox 13">
            <a:extLst>
              <a:ext uri="{FF2B5EF4-FFF2-40B4-BE49-F238E27FC236}">
                <a16:creationId xmlns:a16="http://schemas.microsoft.com/office/drawing/2014/main" id="{7D0C8D26-C36E-4CE7-9E85-AABF939502AF}"/>
              </a:ext>
            </a:extLst>
          </p:cNvPr>
          <p:cNvSpPr txBox="1"/>
          <p:nvPr/>
        </p:nvSpPr>
        <p:spPr>
          <a:xfrm>
            <a:off x="7650157" y="28134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4" name="TextBox 13">
            <a:extLst>
              <a:ext uri="{FF2B5EF4-FFF2-40B4-BE49-F238E27FC236}">
                <a16:creationId xmlns:a16="http://schemas.microsoft.com/office/drawing/2014/main" id="{F6231FFB-7CAE-4AF9-8DD9-AB3F65DAA0D9}"/>
              </a:ext>
            </a:extLst>
          </p:cNvPr>
          <p:cNvSpPr txBox="1"/>
          <p:nvPr/>
        </p:nvSpPr>
        <p:spPr>
          <a:xfrm>
            <a:off x="7650157" y="4062209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017C93A-C9BF-4939-A524-DCF931D00502}"/>
              </a:ext>
            </a:extLst>
          </p:cNvPr>
          <p:cNvSpPr txBox="1"/>
          <p:nvPr/>
        </p:nvSpPr>
        <p:spPr>
          <a:xfrm>
            <a:off x="6588950" y="392915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4EC6A9F-BDBD-40C3-A3F8-7EF858603B1F}"/>
              </a:ext>
            </a:extLst>
          </p:cNvPr>
          <p:cNvSpPr txBox="1"/>
          <p:nvPr/>
        </p:nvSpPr>
        <p:spPr>
          <a:xfrm>
            <a:off x="6588950" y="26746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85D94CE1-E545-42D7-B2B9-D6E876AB73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16462" y="567687"/>
            <a:ext cx="1525135" cy="1029810"/>
            <a:chOff x="-1" y="0"/>
            <a:chExt cx="384" cy="218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0C233BD-3E47-468F-B020-8A381DD81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0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5A4EBA4-F854-40CD-A694-ADF31FED4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1FCADDE3-6D04-46A3-8CA0-79FF7FAB8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1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5F0F052E-60EC-438A-A99D-00C0073BC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4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426E55CD-BE76-4E0A-9E10-3EDF048C4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9" name="Freeform 10">
              <a:extLst>
                <a:ext uri="{FF2B5EF4-FFF2-40B4-BE49-F238E27FC236}">
                  <a16:creationId xmlns:a16="http://schemas.microsoft.com/office/drawing/2014/main" id="{452443D7-8F09-4C69-9B2A-2B0B866D4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8953105E-4B53-4A3D-830F-1A75F851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5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id="{A6563BB1-06D2-4CDA-B3A4-997F0480E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5"/>
              <a:ext cx="2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id="{52BC2165-817B-41E9-8CB0-B5C9F2DE9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3" name="Freeform 14">
              <a:extLst>
                <a:ext uri="{FF2B5EF4-FFF2-40B4-BE49-F238E27FC236}">
                  <a16:creationId xmlns:a16="http://schemas.microsoft.com/office/drawing/2014/main" id="{40D69846-FA31-4475-8038-D0DFB25E7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4" name="Freeform 15">
              <a:extLst>
                <a:ext uri="{FF2B5EF4-FFF2-40B4-BE49-F238E27FC236}">
                  <a16:creationId xmlns:a16="http://schemas.microsoft.com/office/drawing/2014/main" id="{D0BE90CC-2F20-436B-A7DB-F308F0E61C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9EFFBD16-F28D-48D2-B628-F201B157A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7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4F76C484-DDBB-4D61-8D25-D36382A03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D1A6E295-7239-46C6-B51E-462FA03CF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9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8" name="Freeform 19">
              <a:extLst>
                <a:ext uri="{FF2B5EF4-FFF2-40B4-BE49-F238E27FC236}">
                  <a16:creationId xmlns:a16="http://schemas.microsoft.com/office/drawing/2014/main" id="{5B25197D-71FC-45E6-8061-2938E7250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9" name="Freeform 20">
              <a:extLst>
                <a:ext uri="{FF2B5EF4-FFF2-40B4-BE49-F238E27FC236}">
                  <a16:creationId xmlns:a16="http://schemas.microsoft.com/office/drawing/2014/main" id="{C7E30335-CB04-4E05-B69D-006D8578D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1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id="{AA0219EE-B6A7-47BF-ABAD-CA4FB5AF9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1" name="Freeform 22">
              <a:extLst>
                <a:ext uri="{FF2B5EF4-FFF2-40B4-BE49-F238E27FC236}">
                  <a16:creationId xmlns:a16="http://schemas.microsoft.com/office/drawing/2014/main" id="{78A6CF54-47FB-413C-818D-F51E7D9ED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1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2" name="Freeform 23">
              <a:extLst>
                <a:ext uri="{FF2B5EF4-FFF2-40B4-BE49-F238E27FC236}">
                  <a16:creationId xmlns:a16="http://schemas.microsoft.com/office/drawing/2014/main" id="{8E2C4555-64BF-48F4-92A8-018B8FF73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" y="13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id="{66F4CABD-AA57-4D6E-A4A7-3521B6E3F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3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4" name="Freeform 25">
              <a:extLst>
                <a:ext uri="{FF2B5EF4-FFF2-40B4-BE49-F238E27FC236}">
                  <a16:creationId xmlns:a16="http://schemas.microsoft.com/office/drawing/2014/main" id="{55066BE4-8A7A-4DB7-A0DD-D541392F3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14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5" name="Freeform 26">
              <a:extLst>
                <a:ext uri="{FF2B5EF4-FFF2-40B4-BE49-F238E27FC236}">
                  <a16:creationId xmlns:a16="http://schemas.microsoft.com/office/drawing/2014/main" id="{DF50F82C-4CE2-4954-9049-1F2A28FB5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14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6" name="Freeform 27">
              <a:extLst>
                <a:ext uri="{FF2B5EF4-FFF2-40B4-BE49-F238E27FC236}">
                  <a16:creationId xmlns:a16="http://schemas.microsoft.com/office/drawing/2014/main" id="{BA424CAE-CE5B-4C58-9F10-D44A62F97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5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7" name="Freeform 28">
              <a:extLst>
                <a:ext uri="{FF2B5EF4-FFF2-40B4-BE49-F238E27FC236}">
                  <a16:creationId xmlns:a16="http://schemas.microsoft.com/office/drawing/2014/main" id="{F855C9F1-DBF5-4970-BA38-D5AB0F583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8" name="Freeform 29">
              <a:extLst>
                <a:ext uri="{FF2B5EF4-FFF2-40B4-BE49-F238E27FC236}">
                  <a16:creationId xmlns:a16="http://schemas.microsoft.com/office/drawing/2014/main" id="{FDFA19B8-F598-4DDB-8544-E5419F648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16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9" name="Freeform 30">
              <a:extLst>
                <a:ext uri="{FF2B5EF4-FFF2-40B4-BE49-F238E27FC236}">
                  <a16:creationId xmlns:a16="http://schemas.microsoft.com/office/drawing/2014/main" id="{B65F2AC0-8676-4890-BECA-F90551C6B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0" name="Freeform 31">
              <a:extLst>
                <a:ext uri="{FF2B5EF4-FFF2-40B4-BE49-F238E27FC236}">
                  <a16:creationId xmlns:a16="http://schemas.microsoft.com/office/drawing/2014/main" id="{8FE5498B-2908-41F8-ABD8-DCEDFBBCC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1" name="Freeform 32">
              <a:extLst>
                <a:ext uri="{FF2B5EF4-FFF2-40B4-BE49-F238E27FC236}">
                  <a16:creationId xmlns:a16="http://schemas.microsoft.com/office/drawing/2014/main" id="{FB44D804-5223-475C-B62E-E1639856C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2" name="Freeform 33">
              <a:extLst>
                <a:ext uri="{FF2B5EF4-FFF2-40B4-BE49-F238E27FC236}">
                  <a16:creationId xmlns:a16="http://schemas.microsoft.com/office/drawing/2014/main" id="{A40C101F-1CBB-4A6F-AAD2-B2FE790FE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3" name="Freeform 34">
              <a:extLst>
                <a:ext uri="{FF2B5EF4-FFF2-40B4-BE49-F238E27FC236}">
                  <a16:creationId xmlns:a16="http://schemas.microsoft.com/office/drawing/2014/main" id="{19C839F3-DF42-4782-9F33-779830C276B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1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4" name="Freeform 35">
              <a:extLst>
                <a:ext uri="{FF2B5EF4-FFF2-40B4-BE49-F238E27FC236}">
                  <a16:creationId xmlns:a16="http://schemas.microsoft.com/office/drawing/2014/main" id="{DA81680E-952D-4E89-9213-C1944CB10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5" name="Freeform 36">
              <a:extLst>
                <a:ext uri="{FF2B5EF4-FFF2-40B4-BE49-F238E27FC236}">
                  <a16:creationId xmlns:a16="http://schemas.microsoft.com/office/drawing/2014/main" id="{BD48F838-6653-4CBA-B442-117A63C17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18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6" name="Freeform 37">
              <a:extLst>
                <a:ext uri="{FF2B5EF4-FFF2-40B4-BE49-F238E27FC236}">
                  <a16:creationId xmlns:a16="http://schemas.microsoft.com/office/drawing/2014/main" id="{6A975515-8D76-47F0-808C-E22FBDEF9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18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7" name="Freeform 38">
              <a:extLst>
                <a:ext uri="{FF2B5EF4-FFF2-40B4-BE49-F238E27FC236}">
                  <a16:creationId xmlns:a16="http://schemas.microsoft.com/office/drawing/2014/main" id="{4B8E1A26-3D1F-4F9C-A674-19BDA15D0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8" name="Freeform 39">
              <a:extLst>
                <a:ext uri="{FF2B5EF4-FFF2-40B4-BE49-F238E27FC236}">
                  <a16:creationId xmlns:a16="http://schemas.microsoft.com/office/drawing/2014/main" id="{1B158A11-B6BA-46EC-BC45-DDC06E3C7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0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9" name="Freeform 40">
              <a:extLst>
                <a:ext uri="{FF2B5EF4-FFF2-40B4-BE49-F238E27FC236}">
                  <a16:creationId xmlns:a16="http://schemas.microsoft.com/office/drawing/2014/main" id="{23551F46-0D28-49AB-990C-28FF1CF84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33"/>
              <a:ext cx="1" cy="5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0" name="Freeform 41">
              <a:extLst>
                <a:ext uri="{FF2B5EF4-FFF2-40B4-BE49-F238E27FC236}">
                  <a16:creationId xmlns:a16="http://schemas.microsoft.com/office/drawing/2014/main" id="{405524B5-29B2-4995-A284-608E2C070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52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1" name="Freeform 42">
              <a:extLst>
                <a:ext uri="{FF2B5EF4-FFF2-40B4-BE49-F238E27FC236}">
                  <a16:creationId xmlns:a16="http://schemas.microsoft.com/office/drawing/2014/main" id="{F2DE395D-18C6-470C-BC73-9BB03D8E4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72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2" name="Freeform 43">
              <a:extLst>
                <a:ext uri="{FF2B5EF4-FFF2-40B4-BE49-F238E27FC236}">
                  <a16:creationId xmlns:a16="http://schemas.microsoft.com/office/drawing/2014/main" id="{B24B0DAB-4AA9-4085-A531-196AFE809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3" name="Freeform 44">
              <a:extLst>
                <a:ext uri="{FF2B5EF4-FFF2-40B4-BE49-F238E27FC236}">
                  <a16:creationId xmlns:a16="http://schemas.microsoft.com/office/drawing/2014/main" id="{031284F1-DF8C-47BD-8D6B-999C4F725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9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4" name="Freeform 45">
              <a:extLst>
                <a:ext uri="{FF2B5EF4-FFF2-40B4-BE49-F238E27FC236}">
                  <a16:creationId xmlns:a16="http://schemas.microsoft.com/office/drawing/2014/main" id="{2C4811FA-AC6E-4ACF-B3E0-DECE01EE3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05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5" name="Freeform 46">
              <a:extLst>
                <a:ext uri="{FF2B5EF4-FFF2-40B4-BE49-F238E27FC236}">
                  <a16:creationId xmlns:a16="http://schemas.microsoft.com/office/drawing/2014/main" id="{C1A491A7-3BE0-4E2A-B2AD-6171EC38D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52"/>
              <a:ext cx="2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6" name="Freeform 47">
              <a:extLst>
                <a:ext uri="{FF2B5EF4-FFF2-40B4-BE49-F238E27FC236}">
                  <a16:creationId xmlns:a16="http://schemas.microsoft.com/office/drawing/2014/main" id="{7FEB5DD2-AE04-44FA-BB2B-EB0654BA8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7" name="Freeform 48">
              <a:extLst>
                <a:ext uri="{FF2B5EF4-FFF2-40B4-BE49-F238E27FC236}">
                  <a16:creationId xmlns:a16="http://schemas.microsoft.com/office/drawing/2014/main" id="{19DAB404-E295-4EFC-B9F2-883FD8F655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66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8" name="Freeform 49">
              <a:extLst>
                <a:ext uri="{FF2B5EF4-FFF2-40B4-BE49-F238E27FC236}">
                  <a16:creationId xmlns:a16="http://schemas.microsoft.com/office/drawing/2014/main" id="{22590DBD-53DF-4877-BB13-123163269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66"/>
              <a:ext cx="1" cy="5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9" name="Freeform 50">
              <a:extLst>
                <a:ext uri="{FF2B5EF4-FFF2-40B4-BE49-F238E27FC236}">
                  <a16:creationId xmlns:a16="http://schemas.microsoft.com/office/drawing/2014/main" id="{A26D09F7-084B-4739-B563-91422E402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0" name="Freeform 51">
              <a:extLst>
                <a:ext uri="{FF2B5EF4-FFF2-40B4-BE49-F238E27FC236}">
                  <a16:creationId xmlns:a16="http://schemas.microsoft.com/office/drawing/2014/main" id="{D1F09D38-AB62-4759-B11F-1C4588ECC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1" name="Freeform 52">
              <a:extLst>
                <a:ext uri="{FF2B5EF4-FFF2-40B4-BE49-F238E27FC236}">
                  <a16:creationId xmlns:a16="http://schemas.microsoft.com/office/drawing/2014/main" id="{963FBD74-3C55-49A1-9A27-98E3F8A5C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921D89EA-309F-44A7-AEDF-D880DF457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3" name="Freeform 54">
              <a:extLst>
                <a:ext uri="{FF2B5EF4-FFF2-40B4-BE49-F238E27FC236}">
                  <a16:creationId xmlns:a16="http://schemas.microsoft.com/office/drawing/2014/main" id="{2EB12DCA-3702-4F1F-AD68-8B459C990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17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4" name="Freeform 55">
              <a:extLst>
                <a:ext uri="{FF2B5EF4-FFF2-40B4-BE49-F238E27FC236}">
                  <a16:creationId xmlns:a16="http://schemas.microsoft.com/office/drawing/2014/main" id="{E16DD4A8-202B-45BF-85D9-47CEF5BB0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5" name="Freeform 56">
              <a:extLst>
                <a:ext uri="{FF2B5EF4-FFF2-40B4-BE49-F238E27FC236}">
                  <a16:creationId xmlns:a16="http://schemas.microsoft.com/office/drawing/2014/main" id="{C545BA92-1869-456E-9ADC-EC36B87A86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6" name="Freeform 57">
              <a:extLst>
                <a:ext uri="{FF2B5EF4-FFF2-40B4-BE49-F238E27FC236}">
                  <a16:creationId xmlns:a16="http://schemas.microsoft.com/office/drawing/2014/main" id="{952F4796-A2C7-4650-AC9D-3F3366E92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7" name="Freeform 58">
              <a:extLst>
                <a:ext uri="{FF2B5EF4-FFF2-40B4-BE49-F238E27FC236}">
                  <a16:creationId xmlns:a16="http://schemas.microsoft.com/office/drawing/2014/main" id="{06138D3C-4A2A-4F93-8E0E-A2E2F9CFE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8" name="Freeform 59">
              <a:extLst>
                <a:ext uri="{FF2B5EF4-FFF2-40B4-BE49-F238E27FC236}">
                  <a16:creationId xmlns:a16="http://schemas.microsoft.com/office/drawing/2014/main" id="{DC55F1C2-4021-4CB0-ACCA-E4CCD65E6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9" name="Freeform 60">
              <a:extLst>
                <a:ext uri="{FF2B5EF4-FFF2-40B4-BE49-F238E27FC236}">
                  <a16:creationId xmlns:a16="http://schemas.microsoft.com/office/drawing/2014/main" id="{E7BFF2D1-3E27-4970-A9F5-7E8FCEF79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0" name="Freeform 61">
              <a:extLst>
                <a:ext uri="{FF2B5EF4-FFF2-40B4-BE49-F238E27FC236}">
                  <a16:creationId xmlns:a16="http://schemas.microsoft.com/office/drawing/2014/main" id="{68835D69-C6FD-4153-BF5C-5BFBFD752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1" name="Freeform 62">
              <a:extLst>
                <a:ext uri="{FF2B5EF4-FFF2-40B4-BE49-F238E27FC236}">
                  <a16:creationId xmlns:a16="http://schemas.microsoft.com/office/drawing/2014/main" id="{A393B523-4C45-4B0E-9FBA-B24319E1C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2" name="Freeform 63">
              <a:extLst>
                <a:ext uri="{FF2B5EF4-FFF2-40B4-BE49-F238E27FC236}">
                  <a16:creationId xmlns:a16="http://schemas.microsoft.com/office/drawing/2014/main" id="{BA5B565E-E55C-4FD6-8348-542A6A067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181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3" name="Freeform 64">
              <a:extLst>
                <a:ext uri="{FF2B5EF4-FFF2-40B4-BE49-F238E27FC236}">
                  <a16:creationId xmlns:a16="http://schemas.microsoft.com/office/drawing/2014/main" id="{8D339553-E449-4B46-B07B-06F1BC8C0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4" name="Freeform 65">
              <a:extLst>
                <a:ext uri="{FF2B5EF4-FFF2-40B4-BE49-F238E27FC236}">
                  <a16:creationId xmlns:a16="http://schemas.microsoft.com/office/drawing/2014/main" id="{E7C9CE30-875C-4F97-89A1-21CBE73B4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5" name="Freeform 66">
              <a:extLst>
                <a:ext uri="{FF2B5EF4-FFF2-40B4-BE49-F238E27FC236}">
                  <a16:creationId xmlns:a16="http://schemas.microsoft.com/office/drawing/2014/main" id="{7CD34758-E0A3-4E19-A3CD-B4CCF0990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6" name="Freeform 67">
              <a:extLst>
                <a:ext uri="{FF2B5EF4-FFF2-40B4-BE49-F238E27FC236}">
                  <a16:creationId xmlns:a16="http://schemas.microsoft.com/office/drawing/2014/main" id="{FA92440D-EF2F-420F-9669-0C390BCAE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7" name="Freeform 68">
              <a:extLst>
                <a:ext uri="{FF2B5EF4-FFF2-40B4-BE49-F238E27FC236}">
                  <a16:creationId xmlns:a16="http://schemas.microsoft.com/office/drawing/2014/main" id="{E615AD23-E336-4649-A8AF-ED0E81412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19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8" name="Freeform 69">
              <a:extLst>
                <a:ext uri="{FF2B5EF4-FFF2-40B4-BE49-F238E27FC236}">
                  <a16:creationId xmlns:a16="http://schemas.microsoft.com/office/drawing/2014/main" id="{37913124-4126-41BA-857C-6A9C6ACCE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1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9" name="Freeform 70">
              <a:extLst>
                <a:ext uri="{FF2B5EF4-FFF2-40B4-BE49-F238E27FC236}">
                  <a16:creationId xmlns:a16="http://schemas.microsoft.com/office/drawing/2014/main" id="{8B4FB84E-A02A-41EA-876D-D089D7423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206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0" name="Freeform 71">
              <a:extLst>
                <a:ext uri="{FF2B5EF4-FFF2-40B4-BE49-F238E27FC236}">
                  <a16:creationId xmlns:a16="http://schemas.microsoft.com/office/drawing/2014/main" id="{2C25C13D-498E-4E09-B4DD-C7C511C93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1" name="Freeform 72">
              <a:extLst>
                <a:ext uri="{FF2B5EF4-FFF2-40B4-BE49-F238E27FC236}">
                  <a16:creationId xmlns:a16="http://schemas.microsoft.com/office/drawing/2014/main" id="{9AA92914-621C-4476-A126-9DD07A2A7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2" name="Freeform 73">
              <a:extLst>
                <a:ext uri="{FF2B5EF4-FFF2-40B4-BE49-F238E27FC236}">
                  <a16:creationId xmlns:a16="http://schemas.microsoft.com/office/drawing/2014/main" id="{D9793155-12CB-4BCC-BDE0-47D83F4D2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" y="1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3" name="Freeform 74">
              <a:extLst>
                <a:ext uri="{FF2B5EF4-FFF2-40B4-BE49-F238E27FC236}">
                  <a16:creationId xmlns:a16="http://schemas.microsoft.com/office/drawing/2014/main" id="{A941BF93-E169-4773-AF59-96DA1DA287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384" cy="217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4" name="Freeform 75">
              <a:extLst>
                <a:ext uri="{FF2B5EF4-FFF2-40B4-BE49-F238E27FC236}">
                  <a16:creationId xmlns:a16="http://schemas.microsoft.com/office/drawing/2014/main" id="{5B9E0D24-5795-4436-8F90-82F6E1D2F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30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5" name="Freeform 76">
              <a:extLst>
                <a:ext uri="{FF2B5EF4-FFF2-40B4-BE49-F238E27FC236}">
                  <a16:creationId xmlns:a16="http://schemas.microsoft.com/office/drawing/2014/main" id="{3E4630AB-D4AF-43B8-A269-1BBEE3EDF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1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6" name="Freeform 77">
              <a:extLst>
                <a:ext uri="{FF2B5EF4-FFF2-40B4-BE49-F238E27FC236}">
                  <a16:creationId xmlns:a16="http://schemas.microsoft.com/office/drawing/2014/main" id="{71647B25-78AB-4121-AF8A-3FD3BC5DD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7" name="Freeform 78">
              <a:extLst>
                <a:ext uri="{FF2B5EF4-FFF2-40B4-BE49-F238E27FC236}">
                  <a16:creationId xmlns:a16="http://schemas.microsoft.com/office/drawing/2014/main" id="{1CEB29D4-C0D3-4278-A2A9-58B9EBAA9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8" name="Freeform 79">
              <a:extLst>
                <a:ext uri="{FF2B5EF4-FFF2-40B4-BE49-F238E27FC236}">
                  <a16:creationId xmlns:a16="http://schemas.microsoft.com/office/drawing/2014/main" id="{12148DD9-756C-484B-B6FB-E2868EF2A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8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9" name="Freeform 80">
              <a:extLst>
                <a:ext uri="{FF2B5EF4-FFF2-40B4-BE49-F238E27FC236}">
                  <a16:creationId xmlns:a16="http://schemas.microsoft.com/office/drawing/2014/main" id="{3A5194E8-A85F-4DCA-BF14-FA07B0B89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0" name="Freeform 81">
              <a:extLst>
                <a:ext uri="{FF2B5EF4-FFF2-40B4-BE49-F238E27FC236}">
                  <a16:creationId xmlns:a16="http://schemas.microsoft.com/office/drawing/2014/main" id="{8987FDA5-2727-4FE1-9CAA-F7488F55F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18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1" name="Freeform 82">
              <a:extLst>
                <a:ext uri="{FF2B5EF4-FFF2-40B4-BE49-F238E27FC236}">
                  <a16:creationId xmlns:a16="http://schemas.microsoft.com/office/drawing/2014/main" id="{72E7580E-C0AD-4B07-87C4-6C240E154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18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2" name="Freeform 83">
              <a:extLst>
                <a:ext uri="{FF2B5EF4-FFF2-40B4-BE49-F238E27FC236}">
                  <a16:creationId xmlns:a16="http://schemas.microsoft.com/office/drawing/2014/main" id="{C9A8C0A7-C2E9-462D-9582-1F8559CD4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0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3" name="Freeform 84">
              <a:extLst>
                <a:ext uri="{FF2B5EF4-FFF2-40B4-BE49-F238E27FC236}">
                  <a16:creationId xmlns:a16="http://schemas.microsoft.com/office/drawing/2014/main" id="{F62D00CA-129C-41B8-9215-EB9AE54B6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205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AAA3C9B-B262-4929-83E1-C83196159E66}"/>
              </a:ext>
            </a:extLst>
          </p:cNvPr>
          <p:cNvSpPr txBox="1"/>
          <p:nvPr/>
        </p:nvSpPr>
        <p:spPr>
          <a:xfrm>
            <a:off x="4846852" y="461367"/>
            <a:ext cx="11956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</a:rPr>
              <a:t>目</a:t>
            </a: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2279654" y="27321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1752117" y="30808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1650944" y="26855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id="{CDCA8196-EFA3-4831-B5A1-F265618FE23F}"/>
              </a:ext>
            </a:extLst>
          </p:cNvPr>
          <p:cNvCxnSpPr>
            <a:cxnSpLocks/>
          </p:cNvCxnSpPr>
          <p:nvPr/>
        </p:nvCxnSpPr>
        <p:spPr>
          <a:xfrm>
            <a:off x="2279654" y="3998834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0DE25E78-DC54-45A8-BC79-2466C5AB8E9D}"/>
              </a:ext>
            </a:extLst>
          </p:cNvPr>
          <p:cNvCxnSpPr>
            <a:cxnSpLocks/>
          </p:cNvCxnSpPr>
          <p:nvPr/>
        </p:nvCxnSpPr>
        <p:spPr>
          <a:xfrm>
            <a:off x="1752117" y="4347490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椭圆 31">
            <a:extLst>
              <a:ext uri="{FF2B5EF4-FFF2-40B4-BE49-F238E27FC236}">
                <a16:creationId xmlns:a16="http://schemas.microsoft.com/office/drawing/2014/main" id="{A2D66626-3014-44F2-A840-D55D40E56C53}"/>
              </a:ext>
            </a:extLst>
          </p:cNvPr>
          <p:cNvSpPr/>
          <p:nvPr/>
        </p:nvSpPr>
        <p:spPr>
          <a:xfrm>
            <a:off x="1650944" y="3952234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218" name="直接连接符 217">
            <a:extLst>
              <a:ext uri="{FF2B5EF4-FFF2-40B4-BE49-F238E27FC236}">
                <a16:creationId xmlns:a16="http://schemas.microsoft.com/office/drawing/2014/main" id="{10E5C0E4-A2BE-40E4-9FFA-05E3A3671164}"/>
              </a:ext>
            </a:extLst>
          </p:cNvPr>
          <p:cNvCxnSpPr>
            <a:cxnSpLocks/>
          </p:cNvCxnSpPr>
          <p:nvPr/>
        </p:nvCxnSpPr>
        <p:spPr>
          <a:xfrm>
            <a:off x="7130911" y="2732155"/>
            <a:ext cx="204764" cy="1625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>
            <a:extLst>
              <a:ext uri="{FF2B5EF4-FFF2-40B4-BE49-F238E27FC236}">
                <a16:creationId xmlns:a16="http://schemas.microsoft.com/office/drawing/2014/main" id="{289DD6A4-3529-4FF8-A8B9-ED6F5E41F438}"/>
              </a:ext>
            </a:extLst>
          </p:cNvPr>
          <p:cNvCxnSpPr>
            <a:cxnSpLocks/>
          </p:cNvCxnSpPr>
          <p:nvPr/>
        </p:nvCxnSpPr>
        <p:spPr>
          <a:xfrm>
            <a:off x="6603374" y="3080811"/>
            <a:ext cx="194226" cy="1801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椭圆 31">
            <a:extLst>
              <a:ext uri="{FF2B5EF4-FFF2-40B4-BE49-F238E27FC236}">
                <a16:creationId xmlns:a16="http://schemas.microsoft.com/office/drawing/2014/main" id="{389F0422-90E1-4D17-8282-366F60901FBD}"/>
              </a:ext>
            </a:extLst>
          </p:cNvPr>
          <p:cNvSpPr/>
          <p:nvPr/>
        </p:nvSpPr>
        <p:spPr>
          <a:xfrm>
            <a:off x="6502201" y="26855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221" name="直接连接符 220">
            <a:extLst>
              <a:ext uri="{FF2B5EF4-FFF2-40B4-BE49-F238E27FC236}">
                <a16:creationId xmlns:a16="http://schemas.microsoft.com/office/drawing/2014/main" id="{91F09328-58EB-47F7-83E6-060B92DBF93E}"/>
              </a:ext>
            </a:extLst>
          </p:cNvPr>
          <p:cNvCxnSpPr>
            <a:cxnSpLocks/>
          </p:cNvCxnSpPr>
          <p:nvPr/>
        </p:nvCxnSpPr>
        <p:spPr>
          <a:xfrm>
            <a:off x="7161391" y="3998834"/>
            <a:ext cx="204764" cy="1625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直接连接符 221">
            <a:extLst>
              <a:ext uri="{FF2B5EF4-FFF2-40B4-BE49-F238E27FC236}">
                <a16:creationId xmlns:a16="http://schemas.microsoft.com/office/drawing/2014/main" id="{66ED1119-F715-40F6-93EF-E5D213F81184}"/>
              </a:ext>
            </a:extLst>
          </p:cNvPr>
          <p:cNvCxnSpPr>
            <a:cxnSpLocks/>
          </p:cNvCxnSpPr>
          <p:nvPr/>
        </p:nvCxnSpPr>
        <p:spPr>
          <a:xfrm>
            <a:off x="6633854" y="4347490"/>
            <a:ext cx="194226" cy="1801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椭圆 31">
            <a:extLst>
              <a:ext uri="{FF2B5EF4-FFF2-40B4-BE49-F238E27FC236}">
                <a16:creationId xmlns:a16="http://schemas.microsoft.com/office/drawing/2014/main" id="{AE3D9639-7F8C-4B82-B008-DF97D9DA5D06}"/>
              </a:ext>
            </a:extLst>
          </p:cNvPr>
          <p:cNvSpPr/>
          <p:nvPr/>
        </p:nvSpPr>
        <p:spPr>
          <a:xfrm>
            <a:off x="6502201" y="3952234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24" name="Group 4">
            <a:extLst>
              <a:ext uri="{FF2B5EF4-FFF2-40B4-BE49-F238E27FC236}">
                <a16:creationId xmlns:a16="http://schemas.microsoft.com/office/drawing/2014/main" id="{E45E3FA6-63D0-411B-AC59-C5C71B60111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86100" y="594321"/>
            <a:ext cx="1602763" cy="1082226"/>
            <a:chOff x="-1" y="0"/>
            <a:chExt cx="384" cy="218"/>
          </a:xfrm>
          <a:solidFill>
            <a:schemeClr val="tx1"/>
          </a:solidFill>
        </p:grpSpPr>
        <p:sp>
          <p:nvSpPr>
            <p:cNvPr id="125" name="Freeform 5">
              <a:extLst>
                <a:ext uri="{FF2B5EF4-FFF2-40B4-BE49-F238E27FC236}">
                  <a16:creationId xmlns:a16="http://schemas.microsoft.com/office/drawing/2014/main" id="{6F106359-8DE7-4910-A7F5-4699539D8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0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6" name="Freeform 6">
              <a:extLst>
                <a:ext uri="{FF2B5EF4-FFF2-40B4-BE49-F238E27FC236}">
                  <a16:creationId xmlns:a16="http://schemas.microsoft.com/office/drawing/2014/main" id="{552A311C-DCF2-4DD1-A0E4-0FCB8C406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7" name="Freeform 7">
              <a:extLst>
                <a:ext uri="{FF2B5EF4-FFF2-40B4-BE49-F238E27FC236}">
                  <a16:creationId xmlns:a16="http://schemas.microsoft.com/office/drawing/2014/main" id="{72C9A460-931B-4EC1-83E4-B1C184BD6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1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8" name="Freeform 8">
              <a:extLst>
                <a:ext uri="{FF2B5EF4-FFF2-40B4-BE49-F238E27FC236}">
                  <a16:creationId xmlns:a16="http://schemas.microsoft.com/office/drawing/2014/main" id="{8497756B-58EF-48AB-AFA6-0D5213B43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4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9" name="Freeform 9">
              <a:extLst>
                <a:ext uri="{FF2B5EF4-FFF2-40B4-BE49-F238E27FC236}">
                  <a16:creationId xmlns:a16="http://schemas.microsoft.com/office/drawing/2014/main" id="{6DE75DDD-8D21-4C42-83DC-170D36F3E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0" name="Freeform 10">
              <a:extLst>
                <a:ext uri="{FF2B5EF4-FFF2-40B4-BE49-F238E27FC236}">
                  <a16:creationId xmlns:a16="http://schemas.microsoft.com/office/drawing/2014/main" id="{30DCD920-6DA2-4015-9D7D-714CE0218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1" name="Freeform 11">
              <a:extLst>
                <a:ext uri="{FF2B5EF4-FFF2-40B4-BE49-F238E27FC236}">
                  <a16:creationId xmlns:a16="http://schemas.microsoft.com/office/drawing/2014/main" id="{267D2ED1-4C74-4EB8-B063-332315858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5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2" name="Freeform 12">
              <a:extLst>
                <a:ext uri="{FF2B5EF4-FFF2-40B4-BE49-F238E27FC236}">
                  <a16:creationId xmlns:a16="http://schemas.microsoft.com/office/drawing/2014/main" id="{CB9330D3-D426-42BB-967D-6281F3C69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5"/>
              <a:ext cx="2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3" name="Freeform 13">
              <a:extLst>
                <a:ext uri="{FF2B5EF4-FFF2-40B4-BE49-F238E27FC236}">
                  <a16:creationId xmlns:a16="http://schemas.microsoft.com/office/drawing/2014/main" id="{88CAFC7D-6AA5-4BB4-BA46-023AA8B9B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4" name="Freeform 14">
              <a:extLst>
                <a:ext uri="{FF2B5EF4-FFF2-40B4-BE49-F238E27FC236}">
                  <a16:creationId xmlns:a16="http://schemas.microsoft.com/office/drawing/2014/main" id="{BEE4EE38-F8E1-45F0-87F7-3DDFE3D05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5" name="Freeform 15">
              <a:extLst>
                <a:ext uri="{FF2B5EF4-FFF2-40B4-BE49-F238E27FC236}">
                  <a16:creationId xmlns:a16="http://schemas.microsoft.com/office/drawing/2014/main" id="{F47E9DC7-7284-42CB-ABA3-9D517506F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6" name="Freeform 16">
              <a:extLst>
                <a:ext uri="{FF2B5EF4-FFF2-40B4-BE49-F238E27FC236}">
                  <a16:creationId xmlns:a16="http://schemas.microsoft.com/office/drawing/2014/main" id="{71C52E13-D72C-44A5-980B-67F0F25AC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7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7" name="Freeform 17">
              <a:extLst>
                <a:ext uri="{FF2B5EF4-FFF2-40B4-BE49-F238E27FC236}">
                  <a16:creationId xmlns:a16="http://schemas.microsoft.com/office/drawing/2014/main" id="{1803B1A1-D91F-479E-B773-CD781B752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8" name="Freeform 18">
              <a:extLst>
                <a:ext uri="{FF2B5EF4-FFF2-40B4-BE49-F238E27FC236}">
                  <a16:creationId xmlns:a16="http://schemas.microsoft.com/office/drawing/2014/main" id="{BFDB9716-E32C-41D7-9337-FF902AC60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9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39" name="Freeform 19">
              <a:extLst>
                <a:ext uri="{FF2B5EF4-FFF2-40B4-BE49-F238E27FC236}">
                  <a16:creationId xmlns:a16="http://schemas.microsoft.com/office/drawing/2014/main" id="{C572EB38-74B0-45A9-B836-EB54D583D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0" name="Freeform 20">
              <a:extLst>
                <a:ext uri="{FF2B5EF4-FFF2-40B4-BE49-F238E27FC236}">
                  <a16:creationId xmlns:a16="http://schemas.microsoft.com/office/drawing/2014/main" id="{6045BE48-3A81-401A-807F-E211BEE3F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1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1" name="Freeform 21">
              <a:extLst>
                <a:ext uri="{FF2B5EF4-FFF2-40B4-BE49-F238E27FC236}">
                  <a16:creationId xmlns:a16="http://schemas.microsoft.com/office/drawing/2014/main" id="{CDCF4746-2AE8-4233-80BD-E2AD48F0D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2" name="Freeform 22">
              <a:extLst>
                <a:ext uri="{FF2B5EF4-FFF2-40B4-BE49-F238E27FC236}">
                  <a16:creationId xmlns:a16="http://schemas.microsoft.com/office/drawing/2014/main" id="{1B06CE84-09BE-40D7-98A6-280BB3581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1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3" name="Freeform 23">
              <a:extLst>
                <a:ext uri="{FF2B5EF4-FFF2-40B4-BE49-F238E27FC236}">
                  <a16:creationId xmlns:a16="http://schemas.microsoft.com/office/drawing/2014/main" id="{5CA66DF9-B3BC-41AA-86D6-B0B75012E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" y="13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4" name="Freeform 24">
              <a:extLst>
                <a:ext uri="{FF2B5EF4-FFF2-40B4-BE49-F238E27FC236}">
                  <a16:creationId xmlns:a16="http://schemas.microsoft.com/office/drawing/2014/main" id="{7C21AE0E-5DCB-47E8-8C43-C8E19D1EF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3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5" name="Freeform 25">
              <a:extLst>
                <a:ext uri="{FF2B5EF4-FFF2-40B4-BE49-F238E27FC236}">
                  <a16:creationId xmlns:a16="http://schemas.microsoft.com/office/drawing/2014/main" id="{F974F514-3A3C-4E82-B746-EED918870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14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6" name="Freeform 26">
              <a:extLst>
                <a:ext uri="{FF2B5EF4-FFF2-40B4-BE49-F238E27FC236}">
                  <a16:creationId xmlns:a16="http://schemas.microsoft.com/office/drawing/2014/main" id="{897245FC-FEF4-4877-B402-5FA700A94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14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7" name="Freeform 27">
              <a:extLst>
                <a:ext uri="{FF2B5EF4-FFF2-40B4-BE49-F238E27FC236}">
                  <a16:creationId xmlns:a16="http://schemas.microsoft.com/office/drawing/2014/main" id="{718C9D42-8C16-4153-B196-5E9058B2E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5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8" name="Freeform 28">
              <a:extLst>
                <a:ext uri="{FF2B5EF4-FFF2-40B4-BE49-F238E27FC236}">
                  <a16:creationId xmlns:a16="http://schemas.microsoft.com/office/drawing/2014/main" id="{706ADFFF-3400-4B9F-86C9-03F392C1F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9" name="Freeform 29">
              <a:extLst>
                <a:ext uri="{FF2B5EF4-FFF2-40B4-BE49-F238E27FC236}">
                  <a16:creationId xmlns:a16="http://schemas.microsoft.com/office/drawing/2014/main" id="{9DD6A79B-DAE4-4A79-9FC3-C045E1865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16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0" name="Freeform 30">
              <a:extLst>
                <a:ext uri="{FF2B5EF4-FFF2-40B4-BE49-F238E27FC236}">
                  <a16:creationId xmlns:a16="http://schemas.microsoft.com/office/drawing/2014/main" id="{49D406DB-E157-4904-9326-E61AE3610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1" name="Freeform 31">
              <a:extLst>
                <a:ext uri="{FF2B5EF4-FFF2-40B4-BE49-F238E27FC236}">
                  <a16:creationId xmlns:a16="http://schemas.microsoft.com/office/drawing/2014/main" id="{36CDB537-AA14-4779-84A0-8F136FF26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2" name="Freeform 32">
              <a:extLst>
                <a:ext uri="{FF2B5EF4-FFF2-40B4-BE49-F238E27FC236}">
                  <a16:creationId xmlns:a16="http://schemas.microsoft.com/office/drawing/2014/main" id="{CA64FB59-F62A-42F9-9614-E1AFFD5BE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3" name="Freeform 33">
              <a:extLst>
                <a:ext uri="{FF2B5EF4-FFF2-40B4-BE49-F238E27FC236}">
                  <a16:creationId xmlns:a16="http://schemas.microsoft.com/office/drawing/2014/main" id="{AF1B9591-845B-4E00-BDEF-2F9CCE5A0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4" name="Freeform 34">
              <a:extLst>
                <a:ext uri="{FF2B5EF4-FFF2-40B4-BE49-F238E27FC236}">
                  <a16:creationId xmlns:a16="http://schemas.microsoft.com/office/drawing/2014/main" id="{B3A40608-62F0-4D56-865E-1D8877566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1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5" name="Freeform 35">
              <a:extLst>
                <a:ext uri="{FF2B5EF4-FFF2-40B4-BE49-F238E27FC236}">
                  <a16:creationId xmlns:a16="http://schemas.microsoft.com/office/drawing/2014/main" id="{733C3EAF-6C56-4009-BAFC-216B84AF1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6" name="Freeform 36">
              <a:extLst>
                <a:ext uri="{FF2B5EF4-FFF2-40B4-BE49-F238E27FC236}">
                  <a16:creationId xmlns:a16="http://schemas.microsoft.com/office/drawing/2014/main" id="{B2225279-D94D-4926-AFCE-4A290E968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18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7" name="Freeform 37">
              <a:extLst>
                <a:ext uri="{FF2B5EF4-FFF2-40B4-BE49-F238E27FC236}">
                  <a16:creationId xmlns:a16="http://schemas.microsoft.com/office/drawing/2014/main" id="{FC26413B-B95F-4E47-B345-BAD8BB2B1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18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8" name="Freeform 38">
              <a:extLst>
                <a:ext uri="{FF2B5EF4-FFF2-40B4-BE49-F238E27FC236}">
                  <a16:creationId xmlns:a16="http://schemas.microsoft.com/office/drawing/2014/main" id="{BB32D734-7700-44CE-AE54-CE4C9C00F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9" name="Freeform 39">
              <a:extLst>
                <a:ext uri="{FF2B5EF4-FFF2-40B4-BE49-F238E27FC236}">
                  <a16:creationId xmlns:a16="http://schemas.microsoft.com/office/drawing/2014/main" id="{009C62DD-C534-429E-8D92-C00A6AB7B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0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0" name="Freeform 40">
              <a:extLst>
                <a:ext uri="{FF2B5EF4-FFF2-40B4-BE49-F238E27FC236}">
                  <a16:creationId xmlns:a16="http://schemas.microsoft.com/office/drawing/2014/main" id="{8B5150C7-0996-4BD2-A837-AD965004C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33"/>
              <a:ext cx="1" cy="5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1" name="Freeform 41">
              <a:extLst>
                <a:ext uri="{FF2B5EF4-FFF2-40B4-BE49-F238E27FC236}">
                  <a16:creationId xmlns:a16="http://schemas.microsoft.com/office/drawing/2014/main" id="{7BF89AB1-560C-458F-97AF-A55C9FC67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52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2" name="Freeform 42">
              <a:extLst>
                <a:ext uri="{FF2B5EF4-FFF2-40B4-BE49-F238E27FC236}">
                  <a16:creationId xmlns:a16="http://schemas.microsoft.com/office/drawing/2014/main" id="{2E2CA498-EF29-40BB-A134-425F3CE38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72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3" name="Freeform 43">
              <a:extLst>
                <a:ext uri="{FF2B5EF4-FFF2-40B4-BE49-F238E27FC236}">
                  <a16:creationId xmlns:a16="http://schemas.microsoft.com/office/drawing/2014/main" id="{C3D33530-35DF-4B81-AB9E-182944D9B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4" name="Freeform 44">
              <a:extLst>
                <a:ext uri="{FF2B5EF4-FFF2-40B4-BE49-F238E27FC236}">
                  <a16:creationId xmlns:a16="http://schemas.microsoft.com/office/drawing/2014/main" id="{85336D49-02D2-4085-B14C-8624FCBC4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9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5" name="Freeform 45">
              <a:extLst>
                <a:ext uri="{FF2B5EF4-FFF2-40B4-BE49-F238E27FC236}">
                  <a16:creationId xmlns:a16="http://schemas.microsoft.com/office/drawing/2014/main" id="{3D64D7D3-0849-45F3-B749-590EEC8BA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05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6" name="Freeform 46">
              <a:extLst>
                <a:ext uri="{FF2B5EF4-FFF2-40B4-BE49-F238E27FC236}">
                  <a16:creationId xmlns:a16="http://schemas.microsoft.com/office/drawing/2014/main" id="{ECF03441-2AA7-4763-B294-4468686D1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52"/>
              <a:ext cx="2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7" name="Freeform 47">
              <a:extLst>
                <a:ext uri="{FF2B5EF4-FFF2-40B4-BE49-F238E27FC236}">
                  <a16:creationId xmlns:a16="http://schemas.microsoft.com/office/drawing/2014/main" id="{4E3C71BB-DDA7-4064-AC0A-E5FBBD6D9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8" name="Freeform 48">
              <a:extLst>
                <a:ext uri="{FF2B5EF4-FFF2-40B4-BE49-F238E27FC236}">
                  <a16:creationId xmlns:a16="http://schemas.microsoft.com/office/drawing/2014/main" id="{68804794-CAE0-4E8D-81A1-60C845FF9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66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9" name="Freeform 49">
              <a:extLst>
                <a:ext uri="{FF2B5EF4-FFF2-40B4-BE49-F238E27FC236}">
                  <a16:creationId xmlns:a16="http://schemas.microsoft.com/office/drawing/2014/main" id="{D7D9944C-B942-4DAB-8CB6-C2F6C860F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66"/>
              <a:ext cx="1" cy="5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0" name="Freeform 50">
              <a:extLst>
                <a:ext uri="{FF2B5EF4-FFF2-40B4-BE49-F238E27FC236}">
                  <a16:creationId xmlns:a16="http://schemas.microsoft.com/office/drawing/2014/main" id="{7B7C3569-F00A-4489-90FB-4D73FD4047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1" name="Freeform 51">
              <a:extLst>
                <a:ext uri="{FF2B5EF4-FFF2-40B4-BE49-F238E27FC236}">
                  <a16:creationId xmlns:a16="http://schemas.microsoft.com/office/drawing/2014/main" id="{10CBC3D9-DADC-45D0-8E62-51230F895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2" name="Freeform 52">
              <a:extLst>
                <a:ext uri="{FF2B5EF4-FFF2-40B4-BE49-F238E27FC236}">
                  <a16:creationId xmlns:a16="http://schemas.microsoft.com/office/drawing/2014/main" id="{400F2805-B9BE-4CA1-B95D-C127EE55C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3" name="Freeform 53">
              <a:extLst>
                <a:ext uri="{FF2B5EF4-FFF2-40B4-BE49-F238E27FC236}">
                  <a16:creationId xmlns:a16="http://schemas.microsoft.com/office/drawing/2014/main" id="{D1B01EA4-D0F8-45C0-BF92-927365B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4" name="Freeform 54">
              <a:extLst>
                <a:ext uri="{FF2B5EF4-FFF2-40B4-BE49-F238E27FC236}">
                  <a16:creationId xmlns:a16="http://schemas.microsoft.com/office/drawing/2014/main" id="{A20EB245-AED0-437E-A703-44C5554B1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17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5" name="Freeform 55">
              <a:extLst>
                <a:ext uri="{FF2B5EF4-FFF2-40B4-BE49-F238E27FC236}">
                  <a16:creationId xmlns:a16="http://schemas.microsoft.com/office/drawing/2014/main" id="{E00450FB-C527-4E02-832C-EEA0D6436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6" name="Freeform 56">
              <a:extLst>
                <a:ext uri="{FF2B5EF4-FFF2-40B4-BE49-F238E27FC236}">
                  <a16:creationId xmlns:a16="http://schemas.microsoft.com/office/drawing/2014/main" id="{9788C094-ADF4-4E1E-A2E2-1CA510C4D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7" name="Freeform 57">
              <a:extLst>
                <a:ext uri="{FF2B5EF4-FFF2-40B4-BE49-F238E27FC236}">
                  <a16:creationId xmlns:a16="http://schemas.microsoft.com/office/drawing/2014/main" id="{14A59947-7B05-420D-AFCE-EC03B5C0D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8" name="Freeform 58">
              <a:extLst>
                <a:ext uri="{FF2B5EF4-FFF2-40B4-BE49-F238E27FC236}">
                  <a16:creationId xmlns:a16="http://schemas.microsoft.com/office/drawing/2014/main" id="{ABA4AB32-0E91-401B-80CB-21A3E957F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9" name="Freeform 59">
              <a:extLst>
                <a:ext uri="{FF2B5EF4-FFF2-40B4-BE49-F238E27FC236}">
                  <a16:creationId xmlns:a16="http://schemas.microsoft.com/office/drawing/2014/main" id="{C2EAC3DB-D97B-488A-BD8C-8195C1F3C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0" name="Freeform 60">
              <a:extLst>
                <a:ext uri="{FF2B5EF4-FFF2-40B4-BE49-F238E27FC236}">
                  <a16:creationId xmlns:a16="http://schemas.microsoft.com/office/drawing/2014/main" id="{9C181A64-0C0F-4936-839A-35EE6DEC0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1" name="Freeform 61">
              <a:extLst>
                <a:ext uri="{FF2B5EF4-FFF2-40B4-BE49-F238E27FC236}">
                  <a16:creationId xmlns:a16="http://schemas.microsoft.com/office/drawing/2014/main" id="{487CD371-5855-42F7-8CE5-90A12C265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2" name="Freeform 62">
              <a:extLst>
                <a:ext uri="{FF2B5EF4-FFF2-40B4-BE49-F238E27FC236}">
                  <a16:creationId xmlns:a16="http://schemas.microsoft.com/office/drawing/2014/main" id="{FBB5B56D-FE7A-4DC0-806C-6FB6D64D8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3" name="Freeform 63">
              <a:extLst>
                <a:ext uri="{FF2B5EF4-FFF2-40B4-BE49-F238E27FC236}">
                  <a16:creationId xmlns:a16="http://schemas.microsoft.com/office/drawing/2014/main" id="{6D3B97E5-057A-47E5-A970-C39DBCE87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181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4" name="Freeform 64">
              <a:extLst>
                <a:ext uri="{FF2B5EF4-FFF2-40B4-BE49-F238E27FC236}">
                  <a16:creationId xmlns:a16="http://schemas.microsoft.com/office/drawing/2014/main" id="{ED423D70-046B-4BD6-BC17-44324F136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5" name="Freeform 65">
              <a:extLst>
                <a:ext uri="{FF2B5EF4-FFF2-40B4-BE49-F238E27FC236}">
                  <a16:creationId xmlns:a16="http://schemas.microsoft.com/office/drawing/2014/main" id="{52F3188B-17CF-4A94-8B41-4250E7079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6" name="Freeform 66">
              <a:extLst>
                <a:ext uri="{FF2B5EF4-FFF2-40B4-BE49-F238E27FC236}">
                  <a16:creationId xmlns:a16="http://schemas.microsoft.com/office/drawing/2014/main" id="{2B9ADB60-44AD-481D-8E22-E08D10127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7" name="Freeform 67">
              <a:extLst>
                <a:ext uri="{FF2B5EF4-FFF2-40B4-BE49-F238E27FC236}">
                  <a16:creationId xmlns:a16="http://schemas.microsoft.com/office/drawing/2014/main" id="{CE29D5F6-1B50-46ED-84AD-719EBC34E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8" name="Freeform 68">
              <a:extLst>
                <a:ext uri="{FF2B5EF4-FFF2-40B4-BE49-F238E27FC236}">
                  <a16:creationId xmlns:a16="http://schemas.microsoft.com/office/drawing/2014/main" id="{AA7F127B-7E3B-4661-8024-DD6A9E936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19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9" name="Freeform 69">
              <a:extLst>
                <a:ext uri="{FF2B5EF4-FFF2-40B4-BE49-F238E27FC236}">
                  <a16:creationId xmlns:a16="http://schemas.microsoft.com/office/drawing/2014/main" id="{8AC9C1E7-C17C-4B88-9E8E-41CCD8FD1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1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0" name="Freeform 70">
              <a:extLst>
                <a:ext uri="{FF2B5EF4-FFF2-40B4-BE49-F238E27FC236}">
                  <a16:creationId xmlns:a16="http://schemas.microsoft.com/office/drawing/2014/main" id="{B6A88272-2802-4EF8-A6CF-1DAB64D4A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206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1" name="Freeform 71">
              <a:extLst>
                <a:ext uri="{FF2B5EF4-FFF2-40B4-BE49-F238E27FC236}">
                  <a16:creationId xmlns:a16="http://schemas.microsoft.com/office/drawing/2014/main" id="{2B83CE57-168C-4298-8480-DCA50E95A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2" name="Freeform 72">
              <a:extLst>
                <a:ext uri="{FF2B5EF4-FFF2-40B4-BE49-F238E27FC236}">
                  <a16:creationId xmlns:a16="http://schemas.microsoft.com/office/drawing/2014/main" id="{D060F4E7-2ADD-418F-87AB-51C8A812B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3" name="Freeform 73">
              <a:extLst>
                <a:ext uri="{FF2B5EF4-FFF2-40B4-BE49-F238E27FC236}">
                  <a16:creationId xmlns:a16="http://schemas.microsoft.com/office/drawing/2014/main" id="{711942A3-B779-4809-9792-3E6BB2193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" y="1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4" name="Freeform 74">
              <a:extLst>
                <a:ext uri="{FF2B5EF4-FFF2-40B4-BE49-F238E27FC236}">
                  <a16:creationId xmlns:a16="http://schemas.microsoft.com/office/drawing/2014/main" id="{3D614E2C-1EA3-4B27-9524-CC035E3E15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384" cy="217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5" name="Freeform 75">
              <a:extLst>
                <a:ext uri="{FF2B5EF4-FFF2-40B4-BE49-F238E27FC236}">
                  <a16:creationId xmlns:a16="http://schemas.microsoft.com/office/drawing/2014/main" id="{55437B8B-D424-4B7B-A7CB-E070B24A4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30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6" name="Freeform 76">
              <a:extLst>
                <a:ext uri="{FF2B5EF4-FFF2-40B4-BE49-F238E27FC236}">
                  <a16:creationId xmlns:a16="http://schemas.microsoft.com/office/drawing/2014/main" id="{E533AC6A-F468-4943-A5F5-7AD3A58BA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1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7" name="Freeform 77">
              <a:extLst>
                <a:ext uri="{FF2B5EF4-FFF2-40B4-BE49-F238E27FC236}">
                  <a16:creationId xmlns:a16="http://schemas.microsoft.com/office/drawing/2014/main" id="{071DE3C6-CE5B-4C68-940C-53F36C466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8" name="Freeform 78">
              <a:extLst>
                <a:ext uri="{FF2B5EF4-FFF2-40B4-BE49-F238E27FC236}">
                  <a16:creationId xmlns:a16="http://schemas.microsoft.com/office/drawing/2014/main" id="{8FB9440D-AD79-449E-B36B-537A69950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99" name="Freeform 79">
              <a:extLst>
                <a:ext uri="{FF2B5EF4-FFF2-40B4-BE49-F238E27FC236}">
                  <a16:creationId xmlns:a16="http://schemas.microsoft.com/office/drawing/2014/main" id="{466F32AF-A29A-4DF6-B450-85B8DC7B3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8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00" name="Freeform 80">
              <a:extLst>
                <a:ext uri="{FF2B5EF4-FFF2-40B4-BE49-F238E27FC236}">
                  <a16:creationId xmlns:a16="http://schemas.microsoft.com/office/drawing/2014/main" id="{FFF462B3-92A0-4AC2-ACFC-7E0512F7F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01" name="Freeform 81">
              <a:extLst>
                <a:ext uri="{FF2B5EF4-FFF2-40B4-BE49-F238E27FC236}">
                  <a16:creationId xmlns:a16="http://schemas.microsoft.com/office/drawing/2014/main" id="{A1A42BB0-BD9B-4782-870A-8F51E0E3D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18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02" name="Freeform 82">
              <a:extLst>
                <a:ext uri="{FF2B5EF4-FFF2-40B4-BE49-F238E27FC236}">
                  <a16:creationId xmlns:a16="http://schemas.microsoft.com/office/drawing/2014/main" id="{DD4B1648-44A5-4661-BDF5-5735E1352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18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03" name="Freeform 83">
              <a:extLst>
                <a:ext uri="{FF2B5EF4-FFF2-40B4-BE49-F238E27FC236}">
                  <a16:creationId xmlns:a16="http://schemas.microsoft.com/office/drawing/2014/main" id="{BCDD3928-2281-43F1-9765-80DF6D2B4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0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04" name="Freeform 84">
              <a:extLst>
                <a:ext uri="{FF2B5EF4-FFF2-40B4-BE49-F238E27FC236}">
                  <a16:creationId xmlns:a16="http://schemas.microsoft.com/office/drawing/2014/main" id="{2C758A74-ECC7-4514-8392-F6561FD45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205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022A1A1A-7EF2-4FC4-9837-2715FEFE365C}"/>
              </a:ext>
            </a:extLst>
          </p:cNvPr>
          <p:cNvSpPr txBox="1"/>
          <p:nvPr/>
        </p:nvSpPr>
        <p:spPr>
          <a:xfrm>
            <a:off x="6209670" y="55110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3391108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1881741"/>
            <a:ext cx="12192000" cy="295442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08" name="Group 4">
            <a:extLst>
              <a:ext uri="{FF2B5EF4-FFF2-40B4-BE49-F238E27FC236}">
                <a16:creationId xmlns:a16="http://schemas.microsoft.com/office/drawing/2014/main" id="{134F3165-472C-4684-A96B-71BEBC3784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25521" y="2311400"/>
            <a:ext cx="7428424" cy="2235200"/>
            <a:chOff x="-1" y="0"/>
            <a:chExt cx="384" cy="218"/>
          </a:xfrm>
          <a:solidFill>
            <a:schemeClr val="bg1"/>
          </a:solidFill>
        </p:grpSpPr>
        <p:sp>
          <p:nvSpPr>
            <p:cNvPr id="209" name="Freeform 5">
              <a:extLst>
                <a:ext uri="{FF2B5EF4-FFF2-40B4-BE49-F238E27FC236}">
                  <a16:creationId xmlns:a16="http://schemas.microsoft.com/office/drawing/2014/main" id="{966DCA78-126B-456E-905C-305B400CB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0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0" name="Freeform 6">
              <a:extLst>
                <a:ext uri="{FF2B5EF4-FFF2-40B4-BE49-F238E27FC236}">
                  <a16:creationId xmlns:a16="http://schemas.microsoft.com/office/drawing/2014/main" id="{872F0D93-1FB5-4A4F-9938-A029CF9F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1" name="Freeform 7">
              <a:extLst>
                <a:ext uri="{FF2B5EF4-FFF2-40B4-BE49-F238E27FC236}">
                  <a16:creationId xmlns:a16="http://schemas.microsoft.com/office/drawing/2014/main" id="{5BE42EF9-7DA0-40DA-8B7C-547196E66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1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2" name="Freeform 8">
              <a:extLst>
                <a:ext uri="{FF2B5EF4-FFF2-40B4-BE49-F238E27FC236}">
                  <a16:creationId xmlns:a16="http://schemas.microsoft.com/office/drawing/2014/main" id="{5D09EFF5-7C0C-401E-87AB-B32650B21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4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3" name="Freeform 9">
              <a:extLst>
                <a:ext uri="{FF2B5EF4-FFF2-40B4-BE49-F238E27FC236}">
                  <a16:creationId xmlns:a16="http://schemas.microsoft.com/office/drawing/2014/main" id="{9F263EC1-1B2E-4E53-BF05-B7C1F1BE3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75102ADC-8581-4FE1-AA85-72C7383F7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4" name="Freeform 11">
              <a:extLst>
                <a:ext uri="{FF2B5EF4-FFF2-40B4-BE49-F238E27FC236}">
                  <a16:creationId xmlns:a16="http://schemas.microsoft.com/office/drawing/2014/main" id="{BA53041D-79BC-44DE-88A7-14F735FA2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5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5" name="Freeform 12">
              <a:extLst>
                <a:ext uri="{FF2B5EF4-FFF2-40B4-BE49-F238E27FC236}">
                  <a16:creationId xmlns:a16="http://schemas.microsoft.com/office/drawing/2014/main" id="{1C65DD14-6325-49AC-8BD0-4EEAA5ACB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5"/>
              <a:ext cx="2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6" name="Freeform 13">
              <a:extLst>
                <a:ext uri="{FF2B5EF4-FFF2-40B4-BE49-F238E27FC236}">
                  <a16:creationId xmlns:a16="http://schemas.microsoft.com/office/drawing/2014/main" id="{1036D9E9-72C9-4194-B671-EB8FDEE7D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7" name="Freeform 14">
              <a:extLst>
                <a:ext uri="{FF2B5EF4-FFF2-40B4-BE49-F238E27FC236}">
                  <a16:creationId xmlns:a16="http://schemas.microsoft.com/office/drawing/2014/main" id="{61F6DDC2-FAD1-4BEA-818F-D51150752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8" name="Freeform 15">
              <a:extLst>
                <a:ext uri="{FF2B5EF4-FFF2-40B4-BE49-F238E27FC236}">
                  <a16:creationId xmlns:a16="http://schemas.microsoft.com/office/drawing/2014/main" id="{4A800E1E-A6D6-4DF5-90C0-FB6B55769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9" name="Freeform 16">
              <a:extLst>
                <a:ext uri="{FF2B5EF4-FFF2-40B4-BE49-F238E27FC236}">
                  <a16:creationId xmlns:a16="http://schemas.microsoft.com/office/drawing/2014/main" id="{823752A3-6CD2-4061-AAE4-5CA74D960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7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0" name="Freeform 17">
              <a:extLst>
                <a:ext uri="{FF2B5EF4-FFF2-40B4-BE49-F238E27FC236}">
                  <a16:creationId xmlns:a16="http://schemas.microsoft.com/office/drawing/2014/main" id="{06F3B545-A470-47E8-A7F1-84701E135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1" name="Freeform 18">
              <a:extLst>
                <a:ext uri="{FF2B5EF4-FFF2-40B4-BE49-F238E27FC236}">
                  <a16:creationId xmlns:a16="http://schemas.microsoft.com/office/drawing/2014/main" id="{DBE2C880-5F46-4BEB-81DE-3FAAA617D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9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2" name="Freeform 19">
              <a:extLst>
                <a:ext uri="{FF2B5EF4-FFF2-40B4-BE49-F238E27FC236}">
                  <a16:creationId xmlns:a16="http://schemas.microsoft.com/office/drawing/2014/main" id="{C7CE068E-56C0-4FD0-83F0-B32126C2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3" name="Freeform 20">
              <a:extLst>
                <a:ext uri="{FF2B5EF4-FFF2-40B4-BE49-F238E27FC236}">
                  <a16:creationId xmlns:a16="http://schemas.microsoft.com/office/drawing/2014/main" id="{3BC74839-46DC-4303-A199-1A7CE5EC0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1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4" name="Freeform 21">
              <a:extLst>
                <a:ext uri="{FF2B5EF4-FFF2-40B4-BE49-F238E27FC236}">
                  <a16:creationId xmlns:a16="http://schemas.microsoft.com/office/drawing/2014/main" id="{0208A9B0-D3E6-41A7-BC54-47523402D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5" name="Freeform 22">
              <a:extLst>
                <a:ext uri="{FF2B5EF4-FFF2-40B4-BE49-F238E27FC236}">
                  <a16:creationId xmlns:a16="http://schemas.microsoft.com/office/drawing/2014/main" id="{EF00ADDC-C040-4084-9C75-7FDDA2269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1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6" name="Freeform 23">
              <a:extLst>
                <a:ext uri="{FF2B5EF4-FFF2-40B4-BE49-F238E27FC236}">
                  <a16:creationId xmlns:a16="http://schemas.microsoft.com/office/drawing/2014/main" id="{3517225D-991A-413D-89FF-1186C08BC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" y="13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7" name="Freeform 24">
              <a:extLst>
                <a:ext uri="{FF2B5EF4-FFF2-40B4-BE49-F238E27FC236}">
                  <a16:creationId xmlns:a16="http://schemas.microsoft.com/office/drawing/2014/main" id="{1925F832-B933-4023-9F17-C2D1DDF1C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3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8" name="Freeform 25">
              <a:extLst>
                <a:ext uri="{FF2B5EF4-FFF2-40B4-BE49-F238E27FC236}">
                  <a16:creationId xmlns:a16="http://schemas.microsoft.com/office/drawing/2014/main" id="{EDA2D707-BE89-42E8-80F9-46698B7A8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14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9" name="Freeform 26">
              <a:extLst>
                <a:ext uri="{FF2B5EF4-FFF2-40B4-BE49-F238E27FC236}">
                  <a16:creationId xmlns:a16="http://schemas.microsoft.com/office/drawing/2014/main" id="{8163C3C6-B4CE-4624-9221-3185B0F3E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14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0" name="Freeform 27">
              <a:extLst>
                <a:ext uri="{FF2B5EF4-FFF2-40B4-BE49-F238E27FC236}">
                  <a16:creationId xmlns:a16="http://schemas.microsoft.com/office/drawing/2014/main" id="{E0CD9291-0906-416D-BDFB-754996867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5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1" name="Freeform 28">
              <a:extLst>
                <a:ext uri="{FF2B5EF4-FFF2-40B4-BE49-F238E27FC236}">
                  <a16:creationId xmlns:a16="http://schemas.microsoft.com/office/drawing/2014/main" id="{DF955A15-FBD8-49AD-9E87-0B132C94C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2" name="Freeform 29">
              <a:extLst>
                <a:ext uri="{FF2B5EF4-FFF2-40B4-BE49-F238E27FC236}">
                  <a16:creationId xmlns:a16="http://schemas.microsoft.com/office/drawing/2014/main" id="{3313F7B8-6869-4878-BF68-17455EB57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16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3" name="Freeform 30">
              <a:extLst>
                <a:ext uri="{FF2B5EF4-FFF2-40B4-BE49-F238E27FC236}">
                  <a16:creationId xmlns:a16="http://schemas.microsoft.com/office/drawing/2014/main" id="{542845CD-FD67-4FF6-89F9-6AE0AC168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4" name="Freeform 31">
              <a:extLst>
                <a:ext uri="{FF2B5EF4-FFF2-40B4-BE49-F238E27FC236}">
                  <a16:creationId xmlns:a16="http://schemas.microsoft.com/office/drawing/2014/main" id="{39C9A263-DA02-4BA0-B4CC-482BB86A8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5" name="Freeform 32">
              <a:extLst>
                <a:ext uri="{FF2B5EF4-FFF2-40B4-BE49-F238E27FC236}">
                  <a16:creationId xmlns:a16="http://schemas.microsoft.com/office/drawing/2014/main" id="{899711B1-F92E-41B6-9015-99A25B4FA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6" name="Freeform 33">
              <a:extLst>
                <a:ext uri="{FF2B5EF4-FFF2-40B4-BE49-F238E27FC236}">
                  <a16:creationId xmlns:a16="http://schemas.microsoft.com/office/drawing/2014/main" id="{0486B29D-A0C5-4C30-95F6-CF89783A7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7" name="Freeform 34">
              <a:extLst>
                <a:ext uri="{FF2B5EF4-FFF2-40B4-BE49-F238E27FC236}">
                  <a16:creationId xmlns:a16="http://schemas.microsoft.com/office/drawing/2014/main" id="{61870159-B90D-4E0C-A385-CF0166DC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1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8" name="Freeform 35">
              <a:extLst>
                <a:ext uri="{FF2B5EF4-FFF2-40B4-BE49-F238E27FC236}">
                  <a16:creationId xmlns:a16="http://schemas.microsoft.com/office/drawing/2014/main" id="{E59223D0-45A9-4803-93A6-67B8AA352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9" name="Freeform 36">
              <a:extLst>
                <a:ext uri="{FF2B5EF4-FFF2-40B4-BE49-F238E27FC236}">
                  <a16:creationId xmlns:a16="http://schemas.microsoft.com/office/drawing/2014/main" id="{FB645273-43EC-4D8B-BCEE-810482E97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18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0" name="Freeform 37">
              <a:extLst>
                <a:ext uri="{FF2B5EF4-FFF2-40B4-BE49-F238E27FC236}">
                  <a16:creationId xmlns:a16="http://schemas.microsoft.com/office/drawing/2014/main" id="{EF3DC5E2-55FB-4AEB-AF34-47B61D01B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18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1" name="Freeform 38">
              <a:extLst>
                <a:ext uri="{FF2B5EF4-FFF2-40B4-BE49-F238E27FC236}">
                  <a16:creationId xmlns:a16="http://schemas.microsoft.com/office/drawing/2014/main" id="{C0B15DB3-8A1D-4D24-8AE1-C16C920BB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2" name="Freeform 39">
              <a:extLst>
                <a:ext uri="{FF2B5EF4-FFF2-40B4-BE49-F238E27FC236}">
                  <a16:creationId xmlns:a16="http://schemas.microsoft.com/office/drawing/2014/main" id="{B768ABFD-ACFC-4B98-A3AD-A66097801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0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3" name="Freeform 40">
              <a:extLst>
                <a:ext uri="{FF2B5EF4-FFF2-40B4-BE49-F238E27FC236}">
                  <a16:creationId xmlns:a16="http://schemas.microsoft.com/office/drawing/2014/main" id="{C2795067-ED9C-49B4-86E8-EA8BCED5B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33"/>
              <a:ext cx="1" cy="5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4" name="Freeform 41">
              <a:extLst>
                <a:ext uri="{FF2B5EF4-FFF2-40B4-BE49-F238E27FC236}">
                  <a16:creationId xmlns:a16="http://schemas.microsoft.com/office/drawing/2014/main" id="{21620204-4293-4D94-A29E-74E60AF56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52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5" name="Freeform 42">
              <a:extLst>
                <a:ext uri="{FF2B5EF4-FFF2-40B4-BE49-F238E27FC236}">
                  <a16:creationId xmlns:a16="http://schemas.microsoft.com/office/drawing/2014/main" id="{CFFF40AB-2F4B-44CA-B30A-94D44E5C3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72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0F1708D6-8211-47B5-AC52-018DF000F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E46B8BBC-A783-41B0-BDEB-D40845AB5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9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702BA3E6-ABCB-4C3A-A618-FAB3D491F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05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9" name="Freeform 46">
              <a:extLst>
                <a:ext uri="{FF2B5EF4-FFF2-40B4-BE49-F238E27FC236}">
                  <a16:creationId xmlns:a16="http://schemas.microsoft.com/office/drawing/2014/main" id="{A6B50713-3997-43EB-9328-D7C860583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52"/>
              <a:ext cx="2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0" name="Freeform 47">
              <a:extLst>
                <a:ext uri="{FF2B5EF4-FFF2-40B4-BE49-F238E27FC236}">
                  <a16:creationId xmlns:a16="http://schemas.microsoft.com/office/drawing/2014/main" id="{4B3E8946-E679-4EDB-AF6F-B094DF231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1" name="Freeform 48">
              <a:extLst>
                <a:ext uri="{FF2B5EF4-FFF2-40B4-BE49-F238E27FC236}">
                  <a16:creationId xmlns:a16="http://schemas.microsoft.com/office/drawing/2014/main" id="{0F813A00-7000-46DC-806A-345137C8D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66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2" name="Freeform 49">
              <a:extLst>
                <a:ext uri="{FF2B5EF4-FFF2-40B4-BE49-F238E27FC236}">
                  <a16:creationId xmlns:a16="http://schemas.microsoft.com/office/drawing/2014/main" id="{000BDC17-D6F7-467F-B33A-8B6B71E28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66"/>
              <a:ext cx="1" cy="5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3" name="Freeform 50">
              <a:extLst>
                <a:ext uri="{FF2B5EF4-FFF2-40B4-BE49-F238E27FC236}">
                  <a16:creationId xmlns:a16="http://schemas.microsoft.com/office/drawing/2014/main" id="{EE0EF7B2-D49A-40C5-B401-E861D8E6B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4" name="Freeform 51">
              <a:extLst>
                <a:ext uri="{FF2B5EF4-FFF2-40B4-BE49-F238E27FC236}">
                  <a16:creationId xmlns:a16="http://schemas.microsoft.com/office/drawing/2014/main" id="{E13734A7-BBBD-41D3-904E-8A11AF945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5" name="Freeform 52">
              <a:extLst>
                <a:ext uri="{FF2B5EF4-FFF2-40B4-BE49-F238E27FC236}">
                  <a16:creationId xmlns:a16="http://schemas.microsoft.com/office/drawing/2014/main" id="{0D8A86E8-74A7-4F6A-98B2-B0E55CCB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6" name="Freeform 53">
              <a:extLst>
                <a:ext uri="{FF2B5EF4-FFF2-40B4-BE49-F238E27FC236}">
                  <a16:creationId xmlns:a16="http://schemas.microsoft.com/office/drawing/2014/main" id="{131DEB83-3B7F-4325-B67B-1BA73C963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7" name="Freeform 54">
              <a:extLst>
                <a:ext uri="{FF2B5EF4-FFF2-40B4-BE49-F238E27FC236}">
                  <a16:creationId xmlns:a16="http://schemas.microsoft.com/office/drawing/2014/main" id="{5E33A3C4-EA28-4A9C-BA2A-FFDCC564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17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8" name="Freeform 55">
              <a:extLst>
                <a:ext uri="{FF2B5EF4-FFF2-40B4-BE49-F238E27FC236}">
                  <a16:creationId xmlns:a16="http://schemas.microsoft.com/office/drawing/2014/main" id="{9053D49E-4B75-458A-8DB4-E4F5F0650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9" name="Freeform 56">
              <a:extLst>
                <a:ext uri="{FF2B5EF4-FFF2-40B4-BE49-F238E27FC236}">
                  <a16:creationId xmlns:a16="http://schemas.microsoft.com/office/drawing/2014/main" id="{76001609-96F4-40EF-8DB6-CA8A5126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0" name="Freeform 57">
              <a:extLst>
                <a:ext uri="{FF2B5EF4-FFF2-40B4-BE49-F238E27FC236}">
                  <a16:creationId xmlns:a16="http://schemas.microsoft.com/office/drawing/2014/main" id="{7E31894B-8CC5-4C5A-839E-D93E4DF30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1" name="Freeform 58">
              <a:extLst>
                <a:ext uri="{FF2B5EF4-FFF2-40B4-BE49-F238E27FC236}">
                  <a16:creationId xmlns:a16="http://schemas.microsoft.com/office/drawing/2014/main" id="{D9E32802-0267-4B8F-8FCF-3056129D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2" name="Freeform 59">
              <a:extLst>
                <a:ext uri="{FF2B5EF4-FFF2-40B4-BE49-F238E27FC236}">
                  <a16:creationId xmlns:a16="http://schemas.microsoft.com/office/drawing/2014/main" id="{A11DE498-4DFF-4329-A63A-269F28814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3" name="Freeform 60">
              <a:extLst>
                <a:ext uri="{FF2B5EF4-FFF2-40B4-BE49-F238E27FC236}">
                  <a16:creationId xmlns:a16="http://schemas.microsoft.com/office/drawing/2014/main" id="{8089B656-9C52-4245-85F6-FBD4D99BC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4" name="Freeform 61">
              <a:extLst>
                <a:ext uri="{FF2B5EF4-FFF2-40B4-BE49-F238E27FC236}">
                  <a16:creationId xmlns:a16="http://schemas.microsoft.com/office/drawing/2014/main" id="{F2D4B142-D985-4C43-A474-5CBED251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5" name="Freeform 62">
              <a:extLst>
                <a:ext uri="{FF2B5EF4-FFF2-40B4-BE49-F238E27FC236}">
                  <a16:creationId xmlns:a16="http://schemas.microsoft.com/office/drawing/2014/main" id="{82F83798-8F80-40B1-BB94-B4C8C9D44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6" name="Freeform 63">
              <a:extLst>
                <a:ext uri="{FF2B5EF4-FFF2-40B4-BE49-F238E27FC236}">
                  <a16:creationId xmlns:a16="http://schemas.microsoft.com/office/drawing/2014/main" id="{80BE495D-8E22-4307-84DB-191F2F188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181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7" name="Freeform 64">
              <a:extLst>
                <a:ext uri="{FF2B5EF4-FFF2-40B4-BE49-F238E27FC236}">
                  <a16:creationId xmlns:a16="http://schemas.microsoft.com/office/drawing/2014/main" id="{5151D262-2B98-4DC8-9C13-63846FDB8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8" name="Freeform 65">
              <a:extLst>
                <a:ext uri="{FF2B5EF4-FFF2-40B4-BE49-F238E27FC236}">
                  <a16:creationId xmlns:a16="http://schemas.microsoft.com/office/drawing/2014/main" id="{D5092795-1CA7-4872-A008-B143EC84D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9" name="Freeform 66">
              <a:extLst>
                <a:ext uri="{FF2B5EF4-FFF2-40B4-BE49-F238E27FC236}">
                  <a16:creationId xmlns:a16="http://schemas.microsoft.com/office/drawing/2014/main" id="{43DC01F0-8DA5-4A1A-8D1A-70D344BDD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0" name="Freeform 67">
              <a:extLst>
                <a:ext uri="{FF2B5EF4-FFF2-40B4-BE49-F238E27FC236}">
                  <a16:creationId xmlns:a16="http://schemas.microsoft.com/office/drawing/2014/main" id="{8C54FA43-86EA-44EC-B009-51890CD04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1" name="Freeform 68">
              <a:extLst>
                <a:ext uri="{FF2B5EF4-FFF2-40B4-BE49-F238E27FC236}">
                  <a16:creationId xmlns:a16="http://schemas.microsoft.com/office/drawing/2014/main" id="{81ECAEF8-643E-4C29-8529-1C10A033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19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2" name="Freeform 69">
              <a:extLst>
                <a:ext uri="{FF2B5EF4-FFF2-40B4-BE49-F238E27FC236}">
                  <a16:creationId xmlns:a16="http://schemas.microsoft.com/office/drawing/2014/main" id="{83356B1C-D440-492B-AA9B-492F01D35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1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3" name="Freeform 70">
              <a:extLst>
                <a:ext uri="{FF2B5EF4-FFF2-40B4-BE49-F238E27FC236}">
                  <a16:creationId xmlns:a16="http://schemas.microsoft.com/office/drawing/2014/main" id="{DCE70F7A-137B-43E0-ABB7-DAC069CF7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206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4" name="Freeform 71">
              <a:extLst>
                <a:ext uri="{FF2B5EF4-FFF2-40B4-BE49-F238E27FC236}">
                  <a16:creationId xmlns:a16="http://schemas.microsoft.com/office/drawing/2014/main" id="{878B9CB6-E8B4-449F-A0ED-6D9641210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5" name="Freeform 72">
              <a:extLst>
                <a:ext uri="{FF2B5EF4-FFF2-40B4-BE49-F238E27FC236}">
                  <a16:creationId xmlns:a16="http://schemas.microsoft.com/office/drawing/2014/main" id="{A10C675E-C752-418D-BC0F-05F68F8EE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6" name="Freeform 73">
              <a:extLst>
                <a:ext uri="{FF2B5EF4-FFF2-40B4-BE49-F238E27FC236}">
                  <a16:creationId xmlns:a16="http://schemas.microsoft.com/office/drawing/2014/main" id="{E20382FC-93BB-43FA-8BD2-63B5C1C96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" y="1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7" name="Freeform 74">
              <a:extLst>
                <a:ext uri="{FF2B5EF4-FFF2-40B4-BE49-F238E27FC236}">
                  <a16:creationId xmlns:a16="http://schemas.microsoft.com/office/drawing/2014/main" id="{F9CB33D6-2197-4D7C-9011-52AAA5B9C3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384" cy="217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8" name="Freeform 75">
              <a:extLst>
                <a:ext uri="{FF2B5EF4-FFF2-40B4-BE49-F238E27FC236}">
                  <a16:creationId xmlns:a16="http://schemas.microsoft.com/office/drawing/2014/main" id="{11576E81-3E37-4BAF-ACBC-866210E1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30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9" name="Freeform 76">
              <a:extLst>
                <a:ext uri="{FF2B5EF4-FFF2-40B4-BE49-F238E27FC236}">
                  <a16:creationId xmlns:a16="http://schemas.microsoft.com/office/drawing/2014/main" id="{F9AF710F-D65C-4E58-94AF-9BA491FC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1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0" name="Freeform 77">
              <a:extLst>
                <a:ext uri="{FF2B5EF4-FFF2-40B4-BE49-F238E27FC236}">
                  <a16:creationId xmlns:a16="http://schemas.microsoft.com/office/drawing/2014/main" id="{ED5074F9-609C-4423-9610-16F49ADDA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1" name="Freeform 78">
              <a:extLst>
                <a:ext uri="{FF2B5EF4-FFF2-40B4-BE49-F238E27FC236}">
                  <a16:creationId xmlns:a16="http://schemas.microsoft.com/office/drawing/2014/main" id="{0712757F-FA43-4443-A7E4-18CE03896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2" name="Freeform 79">
              <a:extLst>
                <a:ext uri="{FF2B5EF4-FFF2-40B4-BE49-F238E27FC236}">
                  <a16:creationId xmlns:a16="http://schemas.microsoft.com/office/drawing/2014/main" id="{927861F2-F00B-4B3C-95C3-337583375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8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3" name="Freeform 80">
              <a:extLst>
                <a:ext uri="{FF2B5EF4-FFF2-40B4-BE49-F238E27FC236}">
                  <a16:creationId xmlns:a16="http://schemas.microsoft.com/office/drawing/2014/main" id="{5091E288-C065-407B-A98F-C3527FBF2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4" name="Freeform 81">
              <a:extLst>
                <a:ext uri="{FF2B5EF4-FFF2-40B4-BE49-F238E27FC236}">
                  <a16:creationId xmlns:a16="http://schemas.microsoft.com/office/drawing/2014/main" id="{633A62AB-E5E1-440E-90C1-E4ED7D090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18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5" name="Freeform 82">
              <a:extLst>
                <a:ext uri="{FF2B5EF4-FFF2-40B4-BE49-F238E27FC236}">
                  <a16:creationId xmlns:a16="http://schemas.microsoft.com/office/drawing/2014/main" id="{6E5DD443-1972-4337-826B-052D1E5A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18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6" name="Freeform 83">
              <a:extLst>
                <a:ext uri="{FF2B5EF4-FFF2-40B4-BE49-F238E27FC236}">
                  <a16:creationId xmlns:a16="http://schemas.microsoft.com/office/drawing/2014/main" id="{9DC05D4A-2E5E-45DC-8C2F-2D4568A54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0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7" name="Freeform 84">
              <a:extLst>
                <a:ext uri="{FF2B5EF4-FFF2-40B4-BE49-F238E27FC236}">
                  <a16:creationId xmlns:a16="http://schemas.microsoft.com/office/drawing/2014/main" id="{78737C40-C92F-4A12-877F-A08BBD582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205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98" name="文本框 297">
            <a:extLst>
              <a:ext uri="{FF2B5EF4-FFF2-40B4-BE49-F238E27FC236}">
                <a16:creationId xmlns:a16="http://schemas.microsoft.com/office/drawing/2014/main" id="{22A963BE-E598-4E53-994A-4F73911A5899}"/>
              </a:ext>
            </a:extLst>
          </p:cNvPr>
          <p:cNvSpPr txBox="1"/>
          <p:nvPr/>
        </p:nvSpPr>
        <p:spPr>
          <a:xfrm>
            <a:off x="2197973" y="2642335"/>
            <a:ext cx="1415772" cy="1569660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299" name="TextBox 13">
            <a:extLst>
              <a:ext uri="{FF2B5EF4-FFF2-40B4-BE49-F238E27FC236}">
                <a16:creationId xmlns:a16="http://schemas.microsoft.com/office/drawing/2014/main" id="{5BAA5CD0-5E04-42AD-BC26-08265EA6C90B}"/>
              </a:ext>
            </a:extLst>
          </p:cNvPr>
          <p:cNvSpPr txBox="1"/>
          <p:nvPr/>
        </p:nvSpPr>
        <p:spPr>
          <a:xfrm>
            <a:off x="4148534" y="2784793"/>
            <a:ext cx="6179460" cy="8309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798334FE-3E40-41A1-950F-FC77E0DA3907}"/>
              </a:ext>
            </a:extLst>
          </p:cNvPr>
          <p:cNvSpPr/>
          <p:nvPr/>
        </p:nvSpPr>
        <p:spPr>
          <a:xfrm>
            <a:off x="4179014" y="3369963"/>
            <a:ext cx="3788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</a:t>
            </a:r>
          </a:p>
        </p:txBody>
      </p: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id="{C18D6A7C-B245-4DDE-80A2-F0870C751C41}"/>
              </a:ext>
            </a:extLst>
          </p:cNvPr>
          <p:cNvCxnSpPr/>
          <p:nvPr/>
        </p:nvCxnSpPr>
        <p:spPr>
          <a:xfrm>
            <a:off x="3230880" y="274320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id="{EAC9355A-56D7-4D67-A88A-C975347A489F}"/>
              </a:ext>
            </a:extLst>
          </p:cNvPr>
          <p:cNvCxnSpPr/>
          <p:nvPr/>
        </p:nvCxnSpPr>
        <p:spPr>
          <a:xfrm>
            <a:off x="2255520" y="374904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椭圆 31">
            <a:extLst>
              <a:ext uri="{FF2B5EF4-FFF2-40B4-BE49-F238E27FC236}">
                <a16:creationId xmlns:a16="http://schemas.microsoft.com/office/drawing/2014/main" id="{EFD237D0-A787-4987-A150-9437378A5591}"/>
              </a:ext>
            </a:extLst>
          </p:cNvPr>
          <p:cNvSpPr/>
          <p:nvPr/>
        </p:nvSpPr>
        <p:spPr>
          <a:xfrm>
            <a:off x="2074550" y="2529840"/>
            <a:ext cx="1644010" cy="174752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70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1855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4" name="Oval 64">
            <a:extLst>
              <a:ext uri="{FF2B5EF4-FFF2-40B4-BE49-F238E27FC236}">
                <a16:creationId xmlns:a16="http://schemas.microsoft.com/office/drawing/2014/main" id="{183E33DC-5ECA-44BC-9F04-64160B3E38AF}"/>
              </a:ext>
            </a:extLst>
          </p:cNvPr>
          <p:cNvSpPr/>
          <p:nvPr/>
        </p:nvSpPr>
        <p:spPr>
          <a:xfrm>
            <a:off x="988669" y="2239720"/>
            <a:ext cx="700334" cy="70033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altLang="zh-CN" sz="28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</a:p>
        </p:txBody>
      </p:sp>
      <p:sp>
        <p:nvSpPr>
          <p:cNvPr id="225" name="Oval 67">
            <a:extLst>
              <a:ext uri="{FF2B5EF4-FFF2-40B4-BE49-F238E27FC236}">
                <a16:creationId xmlns:a16="http://schemas.microsoft.com/office/drawing/2014/main" id="{77FB3AB1-340E-487E-8E26-7CC9EC513D9C}"/>
              </a:ext>
            </a:extLst>
          </p:cNvPr>
          <p:cNvSpPr/>
          <p:nvPr/>
        </p:nvSpPr>
        <p:spPr>
          <a:xfrm>
            <a:off x="988669" y="3358895"/>
            <a:ext cx="700334" cy="70033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</a:p>
        </p:txBody>
      </p:sp>
      <p:sp>
        <p:nvSpPr>
          <p:cNvPr id="226" name="Oval 70">
            <a:extLst>
              <a:ext uri="{FF2B5EF4-FFF2-40B4-BE49-F238E27FC236}">
                <a16:creationId xmlns:a16="http://schemas.microsoft.com/office/drawing/2014/main" id="{5C83E834-3DEE-453B-8C8A-64C1DACD9F29}"/>
              </a:ext>
            </a:extLst>
          </p:cNvPr>
          <p:cNvSpPr/>
          <p:nvPr/>
        </p:nvSpPr>
        <p:spPr>
          <a:xfrm>
            <a:off x="988669" y="4499954"/>
            <a:ext cx="700334" cy="70033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</a:p>
        </p:txBody>
      </p:sp>
      <p:sp>
        <p:nvSpPr>
          <p:cNvPr id="230" name="TextBox 13">
            <a:extLst>
              <a:ext uri="{FF2B5EF4-FFF2-40B4-BE49-F238E27FC236}">
                <a16:creationId xmlns:a16="http://schemas.microsoft.com/office/drawing/2014/main" id="{94A6EA9B-60A9-4CF6-8314-94ACF308F114}"/>
              </a:ext>
            </a:extLst>
          </p:cNvPr>
          <p:cNvSpPr txBox="1"/>
          <p:nvPr/>
        </p:nvSpPr>
        <p:spPr>
          <a:xfrm>
            <a:off x="1843176" y="2413889"/>
            <a:ext cx="3275771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1" name="TextBox 13">
            <a:extLst>
              <a:ext uri="{FF2B5EF4-FFF2-40B4-BE49-F238E27FC236}">
                <a16:creationId xmlns:a16="http://schemas.microsoft.com/office/drawing/2014/main" id="{5AA4924F-800E-4668-8E0B-E2CB98E25FE9}"/>
              </a:ext>
            </a:extLst>
          </p:cNvPr>
          <p:cNvSpPr txBox="1"/>
          <p:nvPr/>
        </p:nvSpPr>
        <p:spPr>
          <a:xfrm>
            <a:off x="1843176" y="2024235"/>
            <a:ext cx="854398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2" name="TextBox 13">
            <a:extLst>
              <a:ext uri="{FF2B5EF4-FFF2-40B4-BE49-F238E27FC236}">
                <a16:creationId xmlns:a16="http://schemas.microsoft.com/office/drawing/2014/main" id="{B1ECF83E-5604-4586-A750-A35A3B1023AA}"/>
              </a:ext>
            </a:extLst>
          </p:cNvPr>
          <p:cNvSpPr txBox="1"/>
          <p:nvPr/>
        </p:nvSpPr>
        <p:spPr>
          <a:xfrm>
            <a:off x="1843176" y="3559965"/>
            <a:ext cx="3275771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3" name="TextBox 13">
            <a:extLst>
              <a:ext uri="{FF2B5EF4-FFF2-40B4-BE49-F238E27FC236}">
                <a16:creationId xmlns:a16="http://schemas.microsoft.com/office/drawing/2014/main" id="{E7F19C42-278E-4EBE-B58E-AB6219C740E7}"/>
              </a:ext>
            </a:extLst>
          </p:cNvPr>
          <p:cNvSpPr txBox="1"/>
          <p:nvPr/>
        </p:nvSpPr>
        <p:spPr>
          <a:xfrm>
            <a:off x="1843176" y="3170311"/>
            <a:ext cx="854398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4" name="TextBox 13">
            <a:extLst>
              <a:ext uri="{FF2B5EF4-FFF2-40B4-BE49-F238E27FC236}">
                <a16:creationId xmlns:a16="http://schemas.microsoft.com/office/drawing/2014/main" id="{0FBE1CA8-5A58-4613-AA0B-50B259DEF4D3}"/>
              </a:ext>
            </a:extLst>
          </p:cNvPr>
          <p:cNvSpPr txBox="1"/>
          <p:nvPr/>
        </p:nvSpPr>
        <p:spPr>
          <a:xfrm>
            <a:off x="1843176" y="4706042"/>
            <a:ext cx="3275771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5" name="TextBox 13">
            <a:extLst>
              <a:ext uri="{FF2B5EF4-FFF2-40B4-BE49-F238E27FC236}">
                <a16:creationId xmlns:a16="http://schemas.microsoft.com/office/drawing/2014/main" id="{01CB36F7-F4C7-490E-A0BD-6351812C58C2}"/>
              </a:ext>
            </a:extLst>
          </p:cNvPr>
          <p:cNvSpPr txBox="1"/>
          <p:nvPr/>
        </p:nvSpPr>
        <p:spPr>
          <a:xfrm>
            <a:off x="1843176" y="4316388"/>
            <a:ext cx="854398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BD52DB-6C27-485A-A82E-978D027CD3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" t="3424" r="6086"/>
          <a:stretch/>
        </p:blipFill>
        <p:spPr>
          <a:xfrm>
            <a:off x="6034610" y="1330960"/>
            <a:ext cx="5324270" cy="552704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950E60B-4F56-4665-BA01-76C88C7E96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4" b="39050"/>
          <a:stretch/>
        </p:blipFill>
        <p:spPr>
          <a:xfrm rot="10800000">
            <a:off x="9347200" y="-61846"/>
            <a:ext cx="2844800" cy="150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6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animBg="1"/>
      <p:bldP spid="225" grpId="0" animBg="1"/>
      <p:bldP spid="2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rgbClr val="000000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17D03A6E-AA1F-4D84-A3C4-B59EFAECC05F}"/>
              </a:ext>
            </a:extLst>
          </p:cNvPr>
          <p:cNvSpPr/>
          <p:nvPr/>
        </p:nvSpPr>
        <p:spPr>
          <a:xfrm>
            <a:off x="1273678" y="4050731"/>
            <a:ext cx="4923922" cy="2321425"/>
          </a:xfrm>
          <a:prstGeom prst="rect">
            <a:avLst/>
          </a:prstGeom>
          <a:solidFill>
            <a:schemeClr val="bg1"/>
          </a:solidFill>
          <a:ln w="101600" cap="rnd"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FB32A33-B4EC-400F-9B7A-717E16D6DC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3" r="5334" b="30815"/>
          <a:stretch/>
        </p:blipFill>
        <p:spPr>
          <a:xfrm>
            <a:off x="1997064" y="3999931"/>
            <a:ext cx="3477150" cy="2416048"/>
          </a:xfrm>
          <a:prstGeom prst="rect">
            <a:avLst/>
          </a:prstGeom>
        </p:spPr>
      </p:pic>
      <p:sp>
        <p:nvSpPr>
          <p:cNvPr id="239" name="矩形 238">
            <a:extLst>
              <a:ext uri="{FF2B5EF4-FFF2-40B4-BE49-F238E27FC236}">
                <a16:creationId xmlns:a16="http://schemas.microsoft.com/office/drawing/2014/main" id="{4EC8D861-5FD4-41A8-B04D-1F178695D549}"/>
              </a:ext>
            </a:extLst>
          </p:cNvPr>
          <p:cNvSpPr/>
          <p:nvPr/>
        </p:nvSpPr>
        <p:spPr>
          <a:xfrm>
            <a:off x="6099678" y="3999931"/>
            <a:ext cx="4923922" cy="2403832"/>
          </a:xfrm>
          <a:prstGeom prst="rect">
            <a:avLst/>
          </a:prstGeom>
          <a:solidFill>
            <a:srgbClr val="0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id="{17543437-B328-420A-8D5B-2E63F182B59F}"/>
              </a:ext>
            </a:extLst>
          </p:cNvPr>
          <p:cNvSpPr/>
          <p:nvPr/>
        </p:nvSpPr>
        <p:spPr>
          <a:xfrm>
            <a:off x="1273678" y="1214255"/>
            <a:ext cx="4923922" cy="2403832"/>
          </a:xfrm>
          <a:prstGeom prst="rect">
            <a:avLst/>
          </a:prstGeom>
          <a:solidFill>
            <a:srgbClr val="000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矩形 240">
            <a:extLst>
              <a:ext uri="{FF2B5EF4-FFF2-40B4-BE49-F238E27FC236}">
                <a16:creationId xmlns:a16="http://schemas.microsoft.com/office/drawing/2014/main" id="{930173F2-B3F4-41B0-815A-6924631C5C8E}"/>
              </a:ext>
            </a:extLst>
          </p:cNvPr>
          <p:cNvSpPr/>
          <p:nvPr/>
        </p:nvSpPr>
        <p:spPr>
          <a:xfrm>
            <a:off x="6099678" y="1256022"/>
            <a:ext cx="4923922" cy="2321425"/>
          </a:xfrm>
          <a:prstGeom prst="rect">
            <a:avLst/>
          </a:prstGeom>
          <a:solidFill>
            <a:schemeClr val="bg1"/>
          </a:solidFill>
          <a:ln w="101600" cap="rnd">
            <a:solidFill>
              <a:srgbClr val="0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2" name="图片 241">
            <a:extLst>
              <a:ext uri="{FF2B5EF4-FFF2-40B4-BE49-F238E27FC236}">
                <a16:creationId xmlns:a16="http://schemas.microsoft.com/office/drawing/2014/main" id="{E18361DA-1211-4C48-81A0-B87F36BC63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3" r="5334" b="30815"/>
          <a:stretch/>
        </p:blipFill>
        <p:spPr>
          <a:xfrm>
            <a:off x="7066904" y="1161399"/>
            <a:ext cx="3477150" cy="2416048"/>
          </a:xfrm>
          <a:prstGeom prst="rect">
            <a:avLst/>
          </a:prstGeom>
        </p:spPr>
      </p:pic>
      <p:sp>
        <p:nvSpPr>
          <p:cNvPr id="243" name="矩形 242">
            <a:extLst>
              <a:ext uri="{FF2B5EF4-FFF2-40B4-BE49-F238E27FC236}">
                <a16:creationId xmlns:a16="http://schemas.microsoft.com/office/drawing/2014/main" id="{BF01980C-DEED-40F0-8380-112EA427CE8E}"/>
              </a:ext>
            </a:extLst>
          </p:cNvPr>
          <p:cNvSpPr/>
          <p:nvPr/>
        </p:nvSpPr>
        <p:spPr>
          <a:xfrm>
            <a:off x="7491477" y="4406550"/>
            <a:ext cx="2954655" cy="1445610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单击此处编辑您要的内容，本模版所有图形线条及其相应素材均可自由编辑、改色、替换。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31F82074-4767-48C6-A016-78DF3DDA678E}"/>
              </a:ext>
            </a:extLst>
          </p:cNvPr>
          <p:cNvSpPr txBox="1"/>
          <p:nvPr/>
        </p:nvSpPr>
        <p:spPr>
          <a:xfrm>
            <a:off x="6622173" y="477541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245" name="矩形 244">
            <a:extLst>
              <a:ext uri="{FF2B5EF4-FFF2-40B4-BE49-F238E27FC236}">
                <a16:creationId xmlns:a16="http://schemas.microsoft.com/office/drawing/2014/main" id="{0D28550A-10D0-4F6B-B523-148ECE0FE327}"/>
              </a:ext>
            </a:extLst>
          </p:cNvPr>
          <p:cNvSpPr/>
          <p:nvPr/>
        </p:nvSpPr>
        <p:spPr>
          <a:xfrm>
            <a:off x="2519559" y="1640594"/>
            <a:ext cx="2954655" cy="1445610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单击此处编辑您要的内容，本模版所有图形线条及其相应素材均可自由编辑、改色、替换。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id="{C54E1D8C-C482-4AC0-A7D2-AB95DF53F0B4}"/>
              </a:ext>
            </a:extLst>
          </p:cNvPr>
          <p:cNvSpPr txBox="1"/>
          <p:nvPr/>
        </p:nvSpPr>
        <p:spPr>
          <a:xfrm>
            <a:off x="1650255" y="200945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3836024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1881741"/>
            <a:ext cx="12192000" cy="295442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08" name="Group 4">
            <a:extLst>
              <a:ext uri="{FF2B5EF4-FFF2-40B4-BE49-F238E27FC236}">
                <a16:creationId xmlns:a16="http://schemas.microsoft.com/office/drawing/2014/main" id="{134F3165-472C-4684-A96B-71BEBC3784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25521" y="2311400"/>
            <a:ext cx="7428424" cy="2235200"/>
            <a:chOff x="-1" y="0"/>
            <a:chExt cx="384" cy="218"/>
          </a:xfrm>
          <a:solidFill>
            <a:schemeClr val="bg1"/>
          </a:solidFill>
        </p:grpSpPr>
        <p:sp>
          <p:nvSpPr>
            <p:cNvPr id="209" name="Freeform 5">
              <a:extLst>
                <a:ext uri="{FF2B5EF4-FFF2-40B4-BE49-F238E27FC236}">
                  <a16:creationId xmlns:a16="http://schemas.microsoft.com/office/drawing/2014/main" id="{966DCA78-126B-456E-905C-305B400CB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0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0" name="Freeform 6">
              <a:extLst>
                <a:ext uri="{FF2B5EF4-FFF2-40B4-BE49-F238E27FC236}">
                  <a16:creationId xmlns:a16="http://schemas.microsoft.com/office/drawing/2014/main" id="{872F0D93-1FB5-4A4F-9938-A029CF9F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1" name="Freeform 7">
              <a:extLst>
                <a:ext uri="{FF2B5EF4-FFF2-40B4-BE49-F238E27FC236}">
                  <a16:creationId xmlns:a16="http://schemas.microsoft.com/office/drawing/2014/main" id="{5BE42EF9-7DA0-40DA-8B7C-547196E66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1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2" name="Freeform 8">
              <a:extLst>
                <a:ext uri="{FF2B5EF4-FFF2-40B4-BE49-F238E27FC236}">
                  <a16:creationId xmlns:a16="http://schemas.microsoft.com/office/drawing/2014/main" id="{5D09EFF5-7C0C-401E-87AB-B32650B21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4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3" name="Freeform 9">
              <a:extLst>
                <a:ext uri="{FF2B5EF4-FFF2-40B4-BE49-F238E27FC236}">
                  <a16:creationId xmlns:a16="http://schemas.microsoft.com/office/drawing/2014/main" id="{9F263EC1-1B2E-4E53-BF05-B7C1F1BE3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75102ADC-8581-4FE1-AA85-72C7383F7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4" name="Freeform 11">
              <a:extLst>
                <a:ext uri="{FF2B5EF4-FFF2-40B4-BE49-F238E27FC236}">
                  <a16:creationId xmlns:a16="http://schemas.microsoft.com/office/drawing/2014/main" id="{BA53041D-79BC-44DE-88A7-14F735FA2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5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5" name="Freeform 12">
              <a:extLst>
                <a:ext uri="{FF2B5EF4-FFF2-40B4-BE49-F238E27FC236}">
                  <a16:creationId xmlns:a16="http://schemas.microsoft.com/office/drawing/2014/main" id="{1C65DD14-6325-49AC-8BD0-4EEAA5ACB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5"/>
              <a:ext cx="2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6" name="Freeform 13">
              <a:extLst>
                <a:ext uri="{FF2B5EF4-FFF2-40B4-BE49-F238E27FC236}">
                  <a16:creationId xmlns:a16="http://schemas.microsoft.com/office/drawing/2014/main" id="{1036D9E9-72C9-4194-B671-EB8FDEE7D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7" name="Freeform 14">
              <a:extLst>
                <a:ext uri="{FF2B5EF4-FFF2-40B4-BE49-F238E27FC236}">
                  <a16:creationId xmlns:a16="http://schemas.microsoft.com/office/drawing/2014/main" id="{61F6DDC2-FAD1-4BEA-818F-D51150752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8" name="Freeform 15">
              <a:extLst>
                <a:ext uri="{FF2B5EF4-FFF2-40B4-BE49-F238E27FC236}">
                  <a16:creationId xmlns:a16="http://schemas.microsoft.com/office/drawing/2014/main" id="{4A800E1E-A6D6-4DF5-90C0-FB6B55769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9" name="Freeform 16">
              <a:extLst>
                <a:ext uri="{FF2B5EF4-FFF2-40B4-BE49-F238E27FC236}">
                  <a16:creationId xmlns:a16="http://schemas.microsoft.com/office/drawing/2014/main" id="{823752A3-6CD2-4061-AAE4-5CA74D960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7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0" name="Freeform 17">
              <a:extLst>
                <a:ext uri="{FF2B5EF4-FFF2-40B4-BE49-F238E27FC236}">
                  <a16:creationId xmlns:a16="http://schemas.microsoft.com/office/drawing/2014/main" id="{06F3B545-A470-47E8-A7F1-84701E135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1" name="Freeform 18">
              <a:extLst>
                <a:ext uri="{FF2B5EF4-FFF2-40B4-BE49-F238E27FC236}">
                  <a16:creationId xmlns:a16="http://schemas.microsoft.com/office/drawing/2014/main" id="{DBE2C880-5F46-4BEB-81DE-3FAAA617D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9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2" name="Freeform 19">
              <a:extLst>
                <a:ext uri="{FF2B5EF4-FFF2-40B4-BE49-F238E27FC236}">
                  <a16:creationId xmlns:a16="http://schemas.microsoft.com/office/drawing/2014/main" id="{C7CE068E-56C0-4FD0-83F0-B32126C2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3" name="Freeform 20">
              <a:extLst>
                <a:ext uri="{FF2B5EF4-FFF2-40B4-BE49-F238E27FC236}">
                  <a16:creationId xmlns:a16="http://schemas.microsoft.com/office/drawing/2014/main" id="{3BC74839-46DC-4303-A199-1A7CE5EC0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1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4" name="Freeform 21">
              <a:extLst>
                <a:ext uri="{FF2B5EF4-FFF2-40B4-BE49-F238E27FC236}">
                  <a16:creationId xmlns:a16="http://schemas.microsoft.com/office/drawing/2014/main" id="{0208A9B0-D3E6-41A7-BC54-47523402D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5" name="Freeform 22">
              <a:extLst>
                <a:ext uri="{FF2B5EF4-FFF2-40B4-BE49-F238E27FC236}">
                  <a16:creationId xmlns:a16="http://schemas.microsoft.com/office/drawing/2014/main" id="{EF00ADDC-C040-4084-9C75-7FDDA2269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1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6" name="Freeform 23">
              <a:extLst>
                <a:ext uri="{FF2B5EF4-FFF2-40B4-BE49-F238E27FC236}">
                  <a16:creationId xmlns:a16="http://schemas.microsoft.com/office/drawing/2014/main" id="{3517225D-991A-413D-89FF-1186C08BC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" y="13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7" name="Freeform 24">
              <a:extLst>
                <a:ext uri="{FF2B5EF4-FFF2-40B4-BE49-F238E27FC236}">
                  <a16:creationId xmlns:a16="http://schemas.microsoft.com/office/drawing/2014/main" id="{1925F832-B933-4023-9F17-C2D1DDF1C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3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8" name="Freeform 25">
              <a:extLst>
                <a:ext uri="{FF2B5EF4-FFF2-40B4-BE49-F238E27FC236}">
                  <a16:creationId xmlns:a16="http://schemas.microsoft.com/office/drawing/2014/main" id="{EDA2D707-BE89-42E8-80F9-46698B7A8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14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9" name="Freeform 26">
              <a:extLst>
                <a:ext uri="{FF2B5EF4-FFF2-40B4-BE49-F238E27FC236}">
                  <a16:creationId xmlns:a16="http://schemas.microsoft.com/office/drawing/2014/main" id="{8163C3C6-B4CE-4624-9221-3185B0F3E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14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0" name="Freeform 27">
              <a:extLst>
                <a:ext uri="{FF2B5EF4-FFF2-40B4-BE49-F238E27FC236}">
                  <a16:creationId xmlns:a16="http://schemas.microsoft.com/office/drawing/2014/main" id="{E0CD9291-0906-416D-BDFB-754996867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5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1" name="Freeform 28">
              <a:extLst>
                <a:ext uri="{FF2B5EF4-FFF2-40B4-BE49-F238E27FC236}">
                  <a16:creationId xmlns:a16="http://schemas.microsoft.com/office/drawing/2014/main" id="{DF955A15-FBD8-49AD-9E87-0B132C94C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2" name="Freeform 29">
              <a:extLst>
                <a:ext uri="{FF2B5EF4-FFF2-40B4-BE49-F238E27FC236}">
                  <a16:creationId xmlns:a16="http://schemas.microsoft.com/office/drawing/2014/main" id="{3313F7B8-6869-4878-BF68-17455EB57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16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3" name="Freeform 30">
              <a:extLst>
                <a:ext uri="{FF2B5EF4-FFF2-40B4-BE49-F238E27FC236}">
                  <a16:creationId xmlns:a16="http://schemas.microsoft.com/office/drawing/2014/main" id="{542845CD-FD67-4FF6-89F9-6AE0AC168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4" name="Freeform 31">
              <a:extLst>
                <a:ext uri="{FF2B5EF4-FFF2-40B4-BE49-F238E27FC236}">
                  <a16:creationId xmlns:a16="http://schemas.microsoft.com/office/drawing/2014/main" id="{39C9A263-DA02-4BA0-B4CC-482BB86A8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5" name="Freeform 32">
              <a:extLst>
                <a:ext uri="{FF2B5EF4-FFF2-40B4-BE49-F238E27FC236}">
                  <a16:creationId xmlns:a16="http://schemas.microsoft.com/office/drawing/2014/main" id="{899711B1-F92E-41B6-9015-99A25B4FA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6" name="Freeform 33">
              <a:extLst>
                <a:ext uri="{FF2B5EF4-FFF2-40B4-BE49-F238E27FC236}">
                  <a16:creationId xmlns:a16="http://schemas.microsoft.com/office/drawing/2014/main" id="{0486B29D-A0C5-4C30-95F6-CF89783A7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7" name="Freeform 34">
              <a:extLst>
                <a:ext uri="{FF2B5EF4-FFF2-40B4-BE49-F238E27FC236}">
                  <a16:creationId xmlns:a16="http://schemas.microsoft.com/office/drawing/2014/main" id="{61870159-B90D-4E0C-A385-CF0166DC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1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8" name="Freeform 35">
              <a:extLst>
                <a:ext uri="{FF2B5EF4-FFF2-40B4-BE49-F238E27FC236}">
                  <a16:creationId xmlns:a16="http://schemas.microsoft.com/office/drawing/2014/main" id="{E59223D0-45A9-4803-93A6-67B8AA352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9" name="Freeform 36">
              <a:extLst>
                <a:ext uri="{FF2B5EF4-FFF2-40B4-BE49-F238E27FC236}">
                  <a16:creationId xmlns:a16="http://schemas.microsoft.com/office/drawing/2014/main" id="{FB645273-43EC-4D8B-BCEE-810482E97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18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0" name="Freeform 37">
              <a:extLst>
                <a:ext uri="{FF2B5EF4-FFF2-40B4-BE49-F238E27FC236}">
                  <a16:creationId xmlns:a16="http://schemas.microsoft.com/office/drawing/2014/main" id="{EF3DC5E2-55FB-4AEB-AF34-47B61D01B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18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1" name="Freeform 38">
              <a:extLst>
                <a:ext uri="{FF2B5EF4-FFF2-40B4-BE49-F238E27FC236}">
                  <a16:creationId xmlns:a16="http://schemas.microsoft.com/office/drawing/2014/main" id="{C0B15DB3-8A1D-4D24-8AE1-C16C920BB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2" name="Freeform 39">
              <a:extLst>
                <a:ext uri="{FF2B5EF4-FFF2-40B4-BE49-F238E27FC236}">
                  <a16:creationId xmlns:a16="http://schemas.microsoft.com/office/drawing/2014/main" id="{B768ABFD-ACFC-4B98-A3AD-A66097801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0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3" name="Freeform 40">
              <a:extLst>
                <a:ext uri="{FF2B5EF4-FFF2-40B4-BE49-F238E27FC236}">
                  <a16:creationId xmlns:a16="http://schemas.microsoft.com/office/drawing/2014/main" id="{C2795067-ED9C-49B4-86E8-EA8BCED5B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33"/>
              <a:ext cx="1" cy="5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4" name="Freeform 41">
              <a:extLst>
                <a:ext uri="{FF2B5EF4-FFF2-40B4-BE49-F238E27FC236}">
                  <a16:creationId xmlns:a16="http://schemas.microsoft.com/office/drawing/2014/main" id="{21620204-4293-4D94-A29E-74E60AF56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52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5" name="Freeform 42">
              <a:extLst>
                <a:ext uri="{FF2B5EF4-FFF2-40B4-BE49-F238E27FC236}">
                  <a16:creationId xmlns:a16="http://schemas.microsoft.com/office/drawing/2014/main" id="{CFFF40AB-2F4B-44CA-B30A-94D44E5C3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72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0F1708D6-8211-47B5-AC52-018DF000F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E46B8BBC-A783-41B0-BDEB-D40845AB5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9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702BA3E6-ABCB-4C3A-A618-FAB3D491F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05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9" name="Freeform 46">
              <a:extLst>
                <a:ext uri="{FF2B5EF4-FFF2-40B4-BE49-F238E27FC236}">
                  <a16:creationId xmlns:a16="http://schemas.microsoft.com/office/drawing/2014/main" id="{A6B50713-3997-43EB-9328-D7C860583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52"/>
              <a:ext cx="2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0" name="Freeform 47">
              <a:extLst>
                <a:ext uri="{FF2B5EF4-FFF2-40B4-BE49-F238E27FC236}">
                  <a16:creationId xmlns:a16="http://schemas.microsoft.com/office/drawing/2014/main" id="{4B3E8946-E679-4EDB-AF6F-B094DF231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1" name="Freeform 48">
              <a:extLst>
                <a:ext uri="{FF2B5EF4-FFF2-40B4-BE49-F238E27FC236}">
                  <a16:creationId xmlns:a16="http://schemas.microsoft.com/office/drawing/2014/main" id="{0F813A00-7000-46DC-806A-345137C8D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66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2" name="Freeform 49">
              <a:extLst>
                <a:ext uri="{FF2B5EF4-FFF2-40B4-BE49-F238E27FC236}">
                  <a16:creationId xmlns:a16="http://schemas.microsoft.com/office/drawing/2014/main" id="{000BDC17-D6F7-467F-B33A-8B6B71E28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66"/>
              <a:ext cx="1" cy="5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3" name="Freeform 50">
              <a:extLst>
                <a:ext uri="{FF2B5EF4-FFF2-40B4-BE49-F238E27FC236}">
                  <a16:creationId xmlns:a16="http://schemas.microsoft.com/office/drawing/2014/main" id="{EE0EF7B2-D49A-40C5-B401-E861D8E6B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4" name="Freeform 51">
              <a:extLst>
                <a:ext uri="{FF2B5EF4-FFF2-40B4-BE49-F238E27FC236}">
                  <a16:creationId xmlns:a16="http://schemas.microsoft.com/office/drawing/2014/main" id="{E13734A7-BBBD-41D3-904E-8A11AF945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5" name="Freeform 52">
              <a:extLst>
                <a:ext uri="{FF2B5EF4-FFF2-40B4-BE49-F238E27FC236}">
                  <a16:creationId xmlns:a16="http://schemas.microsoft.com/office/drawing/2014/main" id="{0D8A86E8-74A7-4F6A-98B2-B0E55CCB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6" name="Freeform 53">
              <a:extLst>
                <a:ext uri="{FF2B5EF4-FFF2-40B4-BE49-F238E27FC236}">
                  <a16:creationId xmlns:a16="http://schemas.microsoft.com/office/drawing/2014/main" id="{131DEB83-3B7F-4325-B67B-1BA73C963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7" name="Freeform 54">
              <a:extLst>
                <a:ext uri="{FF2B5EF4-FFF2-40B4-BE49-F238E27FC236}">
                  <a16:creationId xmlns:a16="http://schemas.microsoft.com/office/drawing/2014/main" id="{5E33A3C4-EA28-4A9C-BA2A-FFDCC564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17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8" name="Freeform 55">
              <a:extLst>
                <a:ext uri="{FF2B5EF4-FFF2-40B4-BE49-F238E27FC236}">
                  <a16:creationId xmlns:a16="http://schemas.microsoft.com/office/drawing/2014/main" id="{9053D49E-4B75-458A-8DB4-E4F5F0650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9" name="Freeform 56">
              <a:extLst>
                <a:ext uri="{FF2B5EF4-FFF2-40B4-BE49-F238E27FC236}">
                  <a16:creationId xmlns:a16="http://schemas.microsoft.com/office/drawing/2014/main" id="{76001609-96F4-40EF-8DB6-CA8A5126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0" name="Freeform 57">
              <a:extLst>
                <a:ext uri="{FF2B5EF4-FFF2-40B4-BE49-F238E27FC236}">
                  <a16:creationId xmlns:a16="http://schemas.microsoft.com/office/drawing/2014/main" id="{7E31894B-8CC5-4C5A-839E-D93E4DF30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1" name="Freeform 58">
              <a:extLst>
                <a:ext uri="{FF2B5EF4-FFF2-40B4-BE49-F238E27FC236}">
                  <a16:creationId xmlns:a16="http://schemas.microsoft.com/office/drawing/2014/main" id="{D9E32802-0267-4B8F-8FCF-3056129D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2" name="Freeform 59">
              <a:extLst>
                <a:ext uri="{FF2B5EF4-FFF2-40B4-BE49-F238E27FC236}">
                  <a16:creationId xmlns:a16="http://schemas.microsoft.com/office/drawing/2014/main" id="{A11DE498-4DFF-4329-A63A-269F28814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3" name="Freeform 60">
              <a:extLst>
                <a:ext uri="{FF2B5EF4-FFF2-40B4-BE49-F238E27FC236}">
                  <a16:creationId xmlns:a16="http://schemas.microsoft.com/office/drawing/2014/main" id="{8089B656-9C52-4245-85F6-FBD4D99BC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4" name="Freeform 61">
              <a:extLst>
                <a:ext uri="{FF2B5EF4-FFF2-40B4-BE49-F238E27FC236}">
                  <a16:creationId xmlns:a16="http://schemas.microsoft.com/office/drawing/2014/main" id="{F2D4B142-D985-4C43-A474-5CBED251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5" name="Freeform 62">
              <a:extLst>
                <a:ext uri="{FF2B5EF4-FFF2-40B4-BE49-F238E27FC236}">
                  <a16:creationId xmlns:a16="http://schemas.microsoft.com/office/drawing/2014/main" id="{82F83798-8F80-40B1-BB94-B4C8C9D44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6" name="Freeform 63">
              <a:extLst>
                <a:ext uri="{FF2B5EF4-FFF2-40B4-BE49-F238E27FC236}">
                  <a16:creationId xmlns:a16="http://schemas.microsoft.com/office/drawing/2014/main" id="{80BE495D-8E22-4307-84DB-191F2F188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181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7" name="Freeform 64">
              <a:extLst>
                <a:ext uri="{FF2B5EF4-FFF2-40B4-BE49-F238E27FC236}">
                  <a16:creationId xmlns:a16="http://schemas.microsoft.com/office/drawing/2014/main" id="{5151D262-2B98-4DC8-9C13-63846FDB8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8" name="Freeform 65">
              <a:extLst>
                <a:ext uri="{FF2B5EF4-FFF2-40B4-BE49-F238E27FC236}">
                  <a16:creationId xmlns:a16="http://schemas.microsoft.com/office/drawing/2014/main" id="{D5092795-1CA7-4872-A008-B143EC84D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9" name="Freeform 66">
              <a:extLst>
                <a:ext uri="{FF2B5EF4-FFF2-40B4-BE49-F238E27FC236}">
                  <a16:creationId xmlns:a16="http://schemas.microsoft.com/office/drawing/2014/main" id="{43DC01F0-8DA5-4A1A-8D1A-70D344BDD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0" name="Freeform 67">
              <a:extLst>
                <a:ext uri="{FF2B5EF4-FFF2-40B4-BE49-F238E27FC236}">
                  <a16:creationId xmlns:a16="http://schemas.microsoft.com/office/drawing/2014/main" id="{8C54FA43-86EA-44EC-B009-51890CD04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1" name="Freeform 68">
              <a:extLst>
                <a:ext uri="{FF2B5EF4-FFF2-40B4-BE49-F238E27FC236}">
                  <a16:creationId xmlns:a16="http://schemas.microsoft.com/office/drawing/2014/main" id="{81ECAEF8-643E-4C29-8529-1C10A033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19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2" name="Freeform 69">
              <a:extLst>
                <a:ext uri="{FF2B5EF4-FFF2-40B4-BE49-F238E27FC236}">
                  <a16:creationId xmlns:a16="http://schemas.microsoft.com/office/drawing/2014/main" id="{83356B1C-D440-492B-AA9B-492F01D35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1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3" name="Freeform 70">
              <a:extLst>
                <a:ext uri="{FF2B5EF4-FFF2-40B4-BE49-F238E27FC236}">
                  <a16:creationId xmlns:a16="http://schemas.microsoft.com/office/drawing/2014/main" id="{DCE70F7A-137B-43E0-ABB7-DAC069CF7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206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4" name="Freeform 71">
              <a:extLst>
                <a:ext uri="{FF2B5EF4-FFF2-40B4-BE49-F238E27FC236}">
                  <a16:creationId xmlns:a16="http://schemas.microsoft.com/office/drawing/2014/main" id="{878B9CB6-E8B4-449F-A0ED-6D9641210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5" name="Freeform 72">
              <a:extLst>
                <a:ext uri="{FF2B5EF4-FFF2-40B4-BE49-F238E27FC236}">
                  <a16:creationId xmlns:a16="http://schemas.microsoft.com/office/drawing/2014/main" id="{A10C675E-C752-418D-BC0F-05F68F8EE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6" name="Freeform 73">
              <a:extLst>
                <a:ext uri="{FF2B5EF4-FFF2-40B4-BE49-F238E27FC236}">
                  <a16:creationId xmlns:a16="http://schemas.microsoft.com/office/drawing/2014/main" id="{E20382FC-93BB-43FA-8BD2-63B5C1C96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" y="1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7" name="Freeform 74">
              <a:extLst>
                <a:ext uri="{FF2B5EF4-FFF2-40B4-BE49-F238E27FC236}">
                  <a16:creationId xmlns:a16="http://schemas.microsoft.com/office/drawing/2014/main" id="{F9CB33D6-2197-4D7C-9011-52AAA5B9C3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384" cy="217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8" name="Freeform 75">
              <a:extLst>
                <a:ext uri="{FF2B5EF4-FFF2-40B4-BE49-F238E27FC236}">
                  <a16:creationId xmlns:a16="http://schemas.microsoft.com/office/drawing/2014/main" id="{11576E81-3E37-4BAF-ACBC-866210E1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30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9" name="Freeform 76">
              <a:extLst>
                <a:ext uri="{FF2B5EF4-FFF2-40B4-BE49-F238E27FC236}">
                  <a16:creationId xmlns:a16="http://schemas.microsoft.com/office/drawing/2014/main" id="{F9AF710F-D65C-4E58-94AF-9BA491FC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1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0" name="Freeform 77">
              <a:extLst>
                <a:ext uri="{FF2B5EF4-FFF2-40B4-BE49-F238E27FC236}">
                  <a16:creationId xmlns:a16="http://schemas.microsoft.com/office/drawing/2014/main" id="{ED5074F9-609C-4423-9610-16F49ADDA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1" name="Freeform 78">
              <a:extLst>
                <a:ext uri="{FF2B5EF4-FFF2-40B4-BE49-F238E27FC236}">
                  <a16:creationId xmlns:a16="http://schemas.microsoft.com/office/drawing/2014/main" id="{0712757F-FA43-4443-A7E4-18CE03896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2" name="Freeform 79">
              <a:extLst>
                <a:ext uri="{FF2B5EF4-FFF2-40B4-BE49-F238E27FC236}">
                  <a16:creationId xmlns:a16="http://schemas.microsoft.com/office/drawing/2014/main" id="{927861F2-F00B-4B3C-95C3-337583375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8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3" name="Freeform 80">
              <a:extLst>
                <a:ext uri="{FF2B5EF4-FFF2-40B4-BE49-F238E27FC236}">
                  <a16:creationId xmlns:a16="http://schemas.microsoft.com/office/drawing/2014/main" id="{5091E288-C065-407B-A98F-C3527FBF2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4" name="Freeform 81">
              <a:extLst>
                <a:ext uri="{FF2B5EF4-FFF2-40B4-BE49-F238E27FC236}">
                  <a16:creationId xmlns:a16="http://schemas.microsoft.com/office/drawing/2014/main" id="{633A62AB-E5E1-440E-90C1-E4ED7D090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18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5" name="Freeform 82">
              <a:extLst>
                <a:ext uri="{FF2B5EF4-FFF2-40B4-BE49-F238E27FC236}">
                  <a16:creationId xmlns:a16="http://schemas.microsoft.com/office/drawing/2014/main" id="{6E5DD443-1972-4337-826B-052D1E5A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18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6" name="Freeform 83">
              <a:extLst>
                <a:ext uri="{FF2B5EF4-FFF2-40B4-BE49-F238E27FC236}">
                  <a16:creationId xmlns:a16="http://schemas.microsoft.com/office/drawing/2014/main" id="{9DC05D4A-2E5E-45DC-8C2F-2D4568A54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0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7" name="Freeform 84">
              <a:extLst>
                <a:ext uri="{FF2B5EF4-FFF2-40B4-BE49-F238E27FC236}">
                  <a16:creationId xmlns:a16="http://schemas.microsoft.com/office/drawing/2014/main" id="{78737C40-C92F-4A12-877F-A08BBD582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205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98" name="文本框 297">
            <a:extLst>
              <a:ext uri="{FF2B5EF4-FFF2-40B4-BE49-F238E27FC236}">
                <a16:creationId xmlns:a16="http://schemas.microsoft.com/office/drawing/2014/main" id="{22A963BE-E598-4E53-994A-4F73911A5899}"/>
              </a:ext>
            </a:extLst>
          </p:cNvPr>
          <p:cNvSpPr txBox="1"/>
          <p:nvPr/>
        </p:nvSpPr>
        <p:spPr>
          <a:xfrm>
            <a:off x="2197973" y="2642335"/>
            <a:ext cx="1415772" cy="1569660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貳</a:t>
            </a:r>
          </a:p>
        </p:txBody>
      </p:sp>
      <p:sp>
        <p:nvSpPr>
          <p:cNvPr id="299" name="TextBox 13">
            <a:extLst>
              <a:ext uri="{FF2B5EF4-FFF2-40B4-BE49-F238E27FC236}">
                <a16:creationId xmlns:a16="http://schemas.microsoft.com/office/drawing/2014/main" id="{5BAA5CD0-5E04-42AD-BC26-08265EA6C90B}"/>
              </a:ext>
            </a:extLst>
          </p:cNvPr>
          <p:cNvSpPr txBox="1"/>
          <p:nvPr/>
        </p:nvSpPr>
        <p:spPr>
          <a:xfrm>
            <a:off x="4148534" y="2784793"/>
            <a:ext cx="6179460" cy="8309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5400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798334FE-3E40-41A1-950F-FC77E0DA3907}"/>
              </a:ext>
            </a:extLst>
          </p:cNvPr>
          <p:cNvSpPr/>
          <p:nvPr/>
        </p:nvSpPr>
        <p:spPr>
          <a:xfrm>
            <a:off x="4179014" y="3380123"/>
            <a:ext cx="3788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Click here to edit content</a:t>
            </a:r>
          </a:p>
        </p:txBody>
      </p: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id="{C18D6A7C-B245-4DDE-80A2-F0870C751C41}"/>
              </a:ext>
            </a:extLst>
          </p:cNvPr>
          <p:cNvCxnSpPr/>
          <p:nvPr/>
        </p:nvCxnSpPr>
        <p:spPr>
          <a:xfrm>
            <a:off x="3230880" y="274320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id="{EAC9355A-56D7-4D67-A88A-C975347A489F}"/>
              </a:ext>
            </a:extLst>
          </p:cNvPr>
          <p:cNvCxnSpPr/>
          <p:nvPr/>
        </p:nvCxnSpPr>
        <p:spPr>
          <a:xfrm>
            <a:off x="2255520" y="374904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椭圆 31">
            <a:extLst>
              <a:ext uri="{FF2B5EF4-FFF2-40B4-BE49-F238E27FC236}">
                <a16:creationId xmlns:a16="http://schemas.microsoft.com/office/drawing/2014/main" id="{EFD237D0-A787-4987-A150-9437378A5591}"/>
              </a:ext>
            </a:extLst>
          </p:cNvPr>
          <p:cNvSpPr/>
          <p:nvPr/>
        </p:nvSpPr>
        <p:spPr>
          <a:xfrm>
            <a:off x="2074550" y="2529840"/>
            <a:ext cx="1644010" cy="174752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526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5509662-AC2B-462D-A22F-414E8272FBC7}"/>
              </a:ext>
            </a:extLst>
          </p:cNvPr>
          <p:cNvSpPr/>
          <p:nvPr/>
        </p:nvSpPr>
        <p:spPr>
          <a:xfrm>
            <a:off x="1245786" y="1535503"/>
            <a:ext cx="2550160" cy="453136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1E15065-EC70-4A1E-9430-0B8E5B1C1247}"/>
              </a:ext>
            </a:extLst>
          </p:cNvPr>
          <p:cNvSpPr/>
          <p:nvPr/>
        </p:nvSpPr>
        <p:spPr>
          <a:xfrm>
            <a:off x="4846913" y="1554480"/>
            <a:ext cx="2494873" cy="453136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011183F-8981-40E9-B77C-7FCD7B590ADE}"/>
              </a:ext>
            </a:extLst>
          </p:cNvPr>
          <p:cNvSpPr/>
          <p:nvPr/>
        </p:nvSpPr>
        <p:spPr>
          <a:xfrm>
            <a:off x="5021412" y="1535503"/>
            <a:ext cx="2550160" cy="187452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55352C8C-A222-4E1D-91F7-885A276071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4" b="39050"/>
          <a:stretch/>
        </p:blipFill>
        <p:spPr>
          <a:xfrm rot="10800000">
            <a:off x="5048622" y="1524474"/>
            <a:ext cx="2550159" cy="161630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6FCEAD6-6F2E-4F01-9F9D-794C8B945144}"/>
              </a:ext>
            </a:extLst>
          </p:cNvPr>
          <p:cNvSpPr/>
          <p:nvPr/>
        </p:nvSpPr>
        <p:spPr>
          <a:xfrm>
            <a:off x="1399680" y="1535503"/>
            <a:ext cx="2550160" cy="187452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AFBDC0F-C766-4288-9E5E-C3F298F863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4" b="39050"/>
          <a:stretch/>
        </p:blipFill>
        <p:spPr>
          <a:xfrm rot="10800000">
            <a:off x="1426890" y="1524474"/>
            <a:ext cx="2550159" cy="161630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1B09C16F-012E-4FBB-8622-4BD33B80E3FA}"/>
              </a:ext>
            </a:extLst>
          </p:cNvPr>
          <p:cNvSpPr/>
          <p:nvPr/>
        </p:nvSpPr>
        <p:spPr>
          <a:xfrm>
            <a:off x="8238860" y="1543450"/>
            <a:ext cx="2494873" cy="453136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9806ACC-B107-42B5-A0DF-0764DE0EB493}"/>
              </a:ext>
            </a:extLst>
          </p:cNvPr>
          <p:cNvSpPr/>
          <p:nvPr/>
        </p:nvSpPr>
        <p:spPr>
          <a:xfrm>
            <a:off x="8393039" y="1524473"/>
            <a:ext cx="2550160" cy="1874520"/>
          </a:xfrm>
          <a:prstGeom prst="rect">
            <a:avLst/>
          </a:prstGeom>
          <a:solidFill>
            <a:schemeClr val="bg1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0C56A71-F2A1-49E7-82CF-292DDD3EAA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4" b="39050"/>
          <a:stretch/>
        </p:blipFill>
        <p:spPr>
          <a:xfrm rot="10800000">
            <a:off x="8420249" y="1513444"/>
            <a:ext cx="2550159" cy="1616307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F1BE386F-7D42-49C5-8284-CE60E9644EB7}"/>
              </a:ext>
            </a:extLst>
          </p:cNvPr>
          <p:cNvSpPr/>
          <p:nvPr/>
        </p:nvSpPr>
        <p:spPr>
          <a:xfrm>
            <a:off x="1354126" y="3658943"/>
            <a:ext cx="2354491" cy="2407920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17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700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6D1EAD7-2205-4D8F-AF83-06A0314B861C}"/>
              </a:ext>
            </a:extLst>
          </p:cNvPr>
          <p:cNvSpPr/>
          <p:nvPr/>
        </p:nvSpPr>
        <p:spPr>
          <a:xfrm>
            <a:off x="4923028" y="3658943"/>
            <a:ext cx="2354491" cy="2407920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17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700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2639259-CD9A-4007-9CFA-F4029FE3692A}"/>
              </a:ext>
            </a:extLst>
          </p:cNvPr>
          <p:cNvSpPr/>
          <p:nvPr/>
        </p:nvSpPr>
        <p:spPr>
          <a:xfrm>
            <a:off x="8309050" y="3658943"/>
            <a:ext cx="2354491" cy="2407920"/>
          </a:xfrm>
          <a:prstGeom prst="rect">
            <a:avLst/>
          </a:prstGeom>
          <a:noFill/>
        </p:spPr>
        <p:txBody>
          <a:bodyPr vert="eaVert" wrap="square" lIns="0" tIns="0" rIns="0" bIns="0" rtlCol="0" anchor="t" anchorCtr="0">
            <a:spAutoFit/>
          </a:bodyPr>
          <a:lstStyle/>
          <a:p>
            <a:pPr defTabSz="1216817">
              <a:lnSpc>
                <a:spcPct val="150000"/>
              </a:lnSpc>
              <a:spcBef>
                <a:spcPct val="20000"/>
              </a:spcBef>
            </a:pPr>
            <a:r>
              <a:rPr lang="zh-CN" altLang="en-US" sz="1700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700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026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3DB25A3E-0257-41E8-B603-19E63559C9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0" t="28039" r="16714" b="28715"/>
          <a:stretch/>
        </p:blipFill>
        <p:spPr>
          <a:xfrm>
            <a:off x="6301410" y="510563"/>
            <a:ext cx="5890590" cy="583687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4948C3-269C-436E-B007-C7F6C9086900}"/>
              </a:ext>
            </a:extLst>
          </p:cNvPr>
          <p:cNvSpPr txBox="1"/>
          <p:nvPr/>
        </p:nvSpPr>
        <p:spPr>
          <a:xfrm>
            <a:off x="659919" y="23628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</a:p>
        </p:txBody>
      </p:sp>
      <p:sp>
        <p:nvSpPr>
          <p:cNvPr id="41" name="TextBox 13">
            <a:extLst>
              <a:ext uri="{FF2B5EF4-FFF2-40B4-BE49-F238E27FC236}">
                <a16:creationId xmlns:a16="http://schemas.microsoft.com/office/drawing/2014/main" id="{5C4E71E6-699F-4118-9023-37E60DBEA92F}"/>
              </a:ext>
            </a:extLst>
          </p:cNvPr>
          <p:cNvSpPr txBox="1"/>
          <p:nvPr/>
        </p:nvSpPr>
        <p:spPr>
          <a:xfrm>
            <a:off x="1721126" y="375035"/>
            <a:ext cx="2789726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2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cxnSp>
        <p:nvCxnSpPr>
          <p:cNvPr id="205" name="直接连接符 204">
            <a:extLst>
              <a:ext uri="{FF2B5EF4-FFF2-40B4-BE49-F238E27FC236}">
                <a16:creationId xmlns:a16="http://schemas.microsoft.com/office/drawing/2014/main" id="{9298E9C4-D2E6-4657-8938-0534249566FC}"/>
              </a:ext>
            </a:extLst>
          </p:cNvPr>
          <p:cNvCxnSpPr>
            <a:cxnSpLocks/>
          </p:cNvCxnSpPr>
          <p:nvPr/>
        </p:nvCxnSpPr>
        <p:spPr>
          <a:xfrm>
            <a:off x="1187454" y="293755"/>
            <a:ext cx="204764" cy="1625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B69FB5DD-82C7-473E-B912-A4653A416CBD}"/>
              </a:ext>
            </a:extLst>
          </p:cNvPr>
          <p:cNvCxnSpPr>
            <a:cxnSpLocks/>
          </p:cNvCxnSpPr>
          <p:nvPr/>
        </p:nvCxnSpPr>
        <p:spPr>
          <a:xfrm>
            <a:off x="659917" y="642411"/>
            <a:ext cx="194226" cy="180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椭圆 31">
            <a:extLst>
              <a:ext uri="{FF2B5EF4-FFF2-40B4-BE49-F238E27FC236}">
                <a16:creationId xmlns:a16="http://schemas.microsoft.com/office/drawing/2014/main" id="{EC686D45-B519-4EAE-A794-37F2E6E41821}"/>
              </a:ext>
            </a:extLst>
          </p:cNvPr>
          <p:cNvSpPr/>
          <p:nvPr/>
        </p:nvSpPr>
        <p:spPr>
          <a:xfrm>
            <a:off x="558744" y="247155"/>
            <a:ext cx="868146" cy="63384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圆角矩形 77">
            <a:extLst>
              <a:ext uri="{FF2B5EF4-FFF2-40B4-BE49-F238E27FC236}">
                <a16:creationId xmlns:a16="http://schemas.microsoft.com/office/drawing/2014/main" id="{483E6797-F936-4898-BF6F-F92F3DC6D59D}"/>
              </a:ext>
            </a:extLst>
          </p:cNvPr>
          <p:cNvSpPr/>
          <p:nvPr/>
        </p:nvSpPr>
        <p:spPr>
          <a:xfrm>
            <a:off x="376306" y="4517018"/>
            <a:ext cx="271754" cy="284778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圆角矩形 78">
            <a:extLst>
              <a:ext uri="{FF2B5EF4-FFF2-40B4-BE49-F238E27FC236}">
                <a16:creationId xmlns:a16="http://schemas.microsoft.com/office/drawing/2014/main" id="{73CE9E8E-3CDB-45AB-8790-CA32A94F438F}"/>
              </a:ext>
            </a:extLst>
          </p:cNvPr>
          <p:cNvSpPr/>
          <p:nvPr/>
        </p:nvSpPr>
        <p:spPr>
          <a:xfrm>
            <a:off x="3595475" y="4505582"/>
            <a:ext cx="271754" cy="284778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3B34DE0D-0F3A-42F3-B909-4990AE979527}"/>
              </a:ext>
            </a:extLst>
          </p:cNvPr>
          <p:cNvSpPr txBox="1"/>
          <p:nvPr/>
        </p:nvSpPr>
        <p:spPr>
          <a:xfrm>
            <a:off x="843849" y="3931916"/>
            <a:ext cx="129317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6129CE16-C0F4-4EDA-88E0-5A70B3224778}"/>
              </a:ext>
            </a:extLst>
          </p:cNvPr>
          <p:cNvSpPr txBox="1"/>
          <p:nvPr/>
        </p:nvSpPr>
        <p:spPr>
          <a:xfrm>
            <a:off x="843849" y="4439933"/>
            <a:ext cx="1968523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294B9A-62C3-4190-99FF-67ED659BB426}"/>
              </a:ext>
            </a:extLst>
          </p:cNvPr>
          <p:cNvSpPr txBox="1"/>
          <p:nvPr/>
        </p:nvSpPr>
        <p:spPr>
          <a:xfrm>
            <a:off x="4080192" y="3931916"/>
            <a:ext cx="154844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300C1F69-9BCC-46AF-AB4A-90119D512C4A}"/>
              </a:ext>
            </a:extLst>
          </p:cNvPr>
          <p:cNvSpPr txBox="1"/>
          <p:nvPr/>
        </p:nvSpPr>
        <p:spPr>
          <a:xfrm>
            <a:off x="4080193" y="4439933"/>
            <a:ext cx="196852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8525B24-26A8-4BC1-8D88-FD5DA88F2905}"/>
              </a:ext>
            </a:extLst>
          </p:cNvPr>
          <p:cNvSpPr/>
          <p:nvPr/>
        </p:nvSpPr>
        <p:spPr>
          <a:xfrm>
            <a:off x="376306" y="2065827"/>
            <a:ext cx="5628254" cy="110799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2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C69C58D7-89BB-4272-8597-6BD7FF15FB6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176" y="2179944"/>
            <a:ext cx="2336864" cy="249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2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74C1D743-9B48-4C41-9800-98057ABCBF59}"/>
              </a:ext>
            </a:extLst>
          </p:cNvPr>
          <p:cNvSpPr/>
          <p:nvPr/>
        </p:nvSpPr>
        <p:spPr>
          <a:xfrm>
            <a:off x="0" y="1881741"/>
            <a:ext cx="12192000" cy="2954420"/>
          </a:xfrm>
          <a:prstGeom prst="rect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Group 4">
            <a:extLst>
              <a:ext uri="{FF2B5EF4-FFF2-40B4-BE49-F238E27FC236}">
                <a16:creationId xmlns:a16="http://schemas.microsoft.com/office/drawing/2014/main" id="{134F3165-472C-4684-A96B-71BEBC3784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25521" y="2311400"/>
            <a:ext cx="7428424" cy="2235200"/>
            <a:chOff x="-1" y="0"/>
            <a:chExt cx="384" cy="218"/>
          </a:xfrm>
          <a:solidFill>
            <a:schemeClr val="bg1"/>
          </a:solidFill>
        </p:grpSpPr>
        <p:sp>
          <p:nvSpPr>
            <p:cNvPr id="209" name="Freeform 5">
              <a:extLst>
                <a:ext uri="{FF2B5EF4-FFF2-40B4-BE49-F238E27FC236}">
                  <a16:creationId xmlns:a16="http://schemas.microsoft.com/office/drawing/2014/main" id="{966DCA78-126B-456E-905C-305B400CB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0"/>
              <a:ext cx="36" cy="2"/>
            </a:xfrm>
            <a:custGeom>
              <a:avLst/>
              <a:gdLst>
                <a:gd name="T0" fmla="*/ 31 w 31"/>
                <a:gd name="T1" fmla="*/ 1 h 2"/>
                <a:gd name="T2" fmla="*/ 26 w 31"/>
                <a:gd name="T3" fmla="*/ 2 h 2"/>
                <a:gd name="T4" fmla="*/ 22 w 31"/>
                <a:gd name="T5" fmla="*/ 2 h 2"/>
                <a:gd name="T6" fmla="*/ 19 w 31"/>
                <a:gd name="T7" fmla="*/ 2 h 2"/>
                <a:gd name="T8" fmla="*/ 15 w 31"/>
                <a:gd name="T9" fmla="*/ 2 h 2"/>
                <a:gd name="T10" fmla="*/ 11 w 31"/>
                <a:gd name="T11" fmla="*/ 2 h 2"/>
                <a:gd name="T12" fmla="*/ 8 w 31"/>
                <a:gd name="T13" fmla="*/ 2 h 2"/>
                <a:gd name="T14" fmla="*/ 5 w 31"/>
                <a:gd name="T15" fmla="*/ 2 h 2"/>
                <a:gd name="T16" fmla="*/ 2 w 31"/>
                <a:gd name="T17" fmla="*/ 1 h 2"/>
                <a:gd name="T18" fmla="*/ 1 w 31"/>
                <a:gd name="T19" fmla="*/ 1 h 2"/>
                <a:gd name="T20" fmla="*/ 0 w 31"/>
                <a:gd name="T21" fmla="*/ 1 h 2"/>
                <a:gd name="T22" fmla="*/ 31 w 31"/>
                <a:gd name="T2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">
                  <a:moveTo>
                    <a:pt x="31" y="1"/>
                  </a:moveTo>
                  <a:cubicBezTo>
                    <a:pt x="29" y="2"/>
                    <a:pt x="27" y="0"/>
                    <a:pt x="26" y="2"/>
                  </a:cubicBezTo>
                  <a:cubicBezTo>
                    <a:pt x="25" y="1"/>
                    <a:pt x="23" y="1"/>
                    <a:pt x="22" y="2"/>
                  </a:cubicBezTo>
                  <a:cubicBezTo>
                    <a:pt x="21" y="1"/>
                    <a:pt x="20" y="1"/>
                    <a:pt x="19" y="2"/>
                  </a:cubicBezTo>
                  <a:cubicBezTo>
                    <a:pt x="18" y="1"/>
                    <a:pt x="16" y="1"/>
                    <a:pt x="15" y="2"/>
                  </a:cubicBezTo>
                  <a:cubicBezTo>
                    <a:pt x="14" y="1"/>
                    <a:pt x="12" y="1"/>
                    <a:pt x="11" y="2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21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6">
              <a:extLst>
                <a:ext uri="{FF2B5EF4-FFF2-40B4-BE49-F238E27FC236}">
                  <a16:creationId xmlns:a16="http://schemas.microsoft.com/office/drawing/2014/main" id="{872F0D93-1FB5-4A4F-9938-A029CF9F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" y="1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">
              <a:extLst>
                <a:ext uri="{FF2B5EF4-FFF2-40B4-BE49-F238E27FC236}">
                  <a16:creationId xmlns:a16="http://schemas.microsoft.com/office/drawing/2014/main" id="{5BE42EF9-7DA0-40DA-8B7C-547196E66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1"/>
              <a:ext cx="5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2 w 4"/>
                <a:gd name="T5" fmla="*/ 0 h 1"/>
                <a:gd name="T6" fmla="*/ 1 w 4"/>
                <a:gd name="T7" fmla="*/ 0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3" y="0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8">
              <a:extLst>
                <a:ext uri="{FF2B5EF4-FFF2-40B4-BE49-F238E27FC236}">
                  <a16:creationId xmlns:a16="http://schemas.microsoft.com/office/drawing/2014/main" id="{5D09EFF5-7C0C-401E-87AB-B32650B21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" y="4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">
              <a:extLst>
                <a:ext uri="{FF2B5EF4-FFF2-40B4-BE49-F238E27FC236}">
                  <a16:creationId xmlns:a16="http://schemas.microsoft.com/office/drawing/2014/main" id="{9F263EC1-1B2E-4E53-BF05-B7C1F1BE3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" y="4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75102ADC-8581-4FE1-AA85-72C7383F7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" y="5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1">
              <a:extLst>
                <a:ext uri="{FF2B5EF4-FFF2-40B4-BE49-F238E27FC236}">
                  <a16:creationId xmlns:a16="http://schemas.microsoft.com/office/drawing/2014/main" id="{BA53041D-79BC-44DE-88A7-14F735FA2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" y="5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">
              <a:extLst>
                <a:ext uri="{FF2B5EF4-FFF2-40B4-BE49-F238E27FC236}">
                  <a16:creationId xmlns:a16="http://schemas.microsoft.com/office/drawing/2014/main" id="{1C65DD14-6325-49AC-8BD0-4EEAA5ACB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" y="5"/>
              <a:ext cx="2" cy="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3">
              <a:extLst>
                <a:ext uri="{FF2B5EF4-FFF2-40B4-BE49-F238E27FC236}">
                  <a16:creationId xmlns:a16="http://schemas.microsoft.com/office/drawing/2014/main" id="{1036D9E9-72C9-4194-B671-EB8FDEE7D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" y="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4">
              <a:extLst>
                <a:ext uri="{FF2B5EF4-FFF2-40B4-BE49-F238E27FC236}">
                  <a16:creationId xmlns:a16="http://schemas.microsoft.com/office/drawing/2014/main" id="{61F6DDC2-FAD1-4BEA-818F-D51150752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" y="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5">
              <a:extLst>
                <a:ext uri="{FF2B5EF4-FFF2-40B4-BE49-F238E27FC236}">
                  <a16:creationId xmlns:a16="http://schemas.microsoft.com/office/drawing/2014/main" id="{4A800E1E-A6D6-4DF5-90C0-FB6B55769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" y="7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6">
              <a:extLst>
                <a:ext uri="{FF2B5EF4-FFF2-40B4-BE49-F238E27FC236}">
                  <a16:creationId xmlns:a16="http://schemas.microsoft.com/office/drawing/2014/main" id="{823752A3-6CD2-4061-AAE4-5CA74D9603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" y="7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">
              <a:extLst>
                <a:ext uri="{FF2B5EF4-FFF2-40B4-BE49-F238E27FC236}">
                  <a16:creationId xmlns:a16="http://schemas.microsoft.com/office/drawing/2014/main" id="{06F3B545-A470-47E8-A7F1-84701E135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" y="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8">
              <a:extLst>
                <a:ext uri="{FF2B5EF4-FFF2-40B4-BE49-F238E27FC236}">
                  <a16:creationId xmlns:a16="http://schemas.microsoft.com/office/drawing/2014/main" id="{DBE2C880-5F46-4BEB-81DE-3FAAA617D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" y="9"/>
              <a:ext cx="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">
              <a:extLst>
                <a:ext uri="{FF2B5EF4-FFF2-40B4-BE49-F238E27FC236}">
                  <a16:creationId xmlns:a16="http://schemas.microsoft.com/office/drawing/2014/main" id="{C7CE068E-56C0-4FD0-83F0-B32126C2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" y="9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0">
              <a:extLst>
                <a:ext uri="{FF2B5EF4-FFF2-40B4-BE49-F238E27FC236}">
                  <a16:creationId xmlns:a16="http://schemas.microsoft.com/office/drawing/2014/main" id="{3BC74839-46DC-4303-A199-1A7CE5EC0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" y="1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1">
              <a:extLst>
                <a:ext uri="{FF2B5EF4-FFF2-40B4-BE49-F238E27FC236}">
                  <a16:creationId xmlns:a16="http://schemas.microsoft.com/office/drawing/2014/main" id="{0208A9B0-D3E6-41A7-BC54-47523402DC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" y="10"/>
              <a:ext cx="1" cy="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">
              <a:extLst>
                <a:ext uri="{FF2B5EF4-FFF2-40B4-BE49-F238E27FC236}">
                  <a16:creationId xmlns:a16="http://schemas.microsoft.com/office/drawing/2014/main" id="{EF00ADDC-C040-4084-9C75-7FDDA2269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" y="1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3">
              <a:extLst>
                <a:ext uri="{FF2B5EF4-FFF2-40B4-BE49-F238E27FC236}">
                  <a16:creationId xmlns:a16="http://schemas.microsoft.com/office/drawing/2014/main" id="{3517225D-991A-413D-89FF-1186C08BC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" y="13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">
              <a:extLst>
                <a:ext uri="{FF2B5EF4-FFF2-40B4-BE49-F238E27FC236}">
                  <a16:creationId xmlns:a16="http://schemas.microsoft.com/office/drawing/2014/main" id="{1925F832-B933-4023-9F17-C2D1DDF1C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" y="13"/>
              <a:ext cx="2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5">
              <a:extLst>
                <a:ext uri="{FF2B5EF4-FFF2-40B4-BE49-F238E27FC236}">
                  <a16:creationId xmlns:a16="http://schemas.microsoft.com/office/drawing/2014/main" id="{EDA2D707-BE89-42E8-80F9-46698B7A8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14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6">
              <a:extLst>
                <a:ext uri="{FF2B5EF4-FFF2-40B4-BE49-F238E27FC236}">
                  <a16:creationId xmlns:a16="http://schemas.microsoft.com/office/drawing/2014/main" id="{8163C3C6-B4CE-4624-9221-3185B0F3E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" y="14"/>
              <a:ext cx="2" cy="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7">
              <a:extLst>
                <a:ext uri="{FF2B5EF4-FFF2-40B4-BE49-F238E27FC236}">
                  <a16:creationId xmlns:a16="http://schemas.microsoft.com/office/drawing/2014/main" id="{E0CD9291-0906-416D-BDFB-754996867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" y="15"/>
              <a:ext cx="4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0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8">
              <a:extLst>
                <a:ext uri="{FF2B5EF4-FFF2-40B4-BE49-F238E27FC236}">
                  <a16:creationId xmlns:a16="http://schemas.microsoft.com/office/drawing/2014/main" id="{DF955A15-FBD8-49AD-9E87-0B132C94C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" y="1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9">
              <a:extLst>
                <a:ext uri="{FF2B5EF4-FFF2-40B4-BE49-F238E27FC236}">
                  <a16:creationId xmlns:a16="http://schemas.microsoft.com/office/drawing/2014/main" id="{3313F7B8-6869-4878-BF68-17455EB57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" y="16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0">
              <a:extLst>
                <a:ext uri="{FF2B5EF4-FFF2-40B4-BE49-F238E27FC236}">
                  <a16:creationId xmlns:a16="http://schemas.microsoft.com/office/drawing/2014/main" id="{542845CD-FD67-4FF6-89F9-6AE0AC168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" y="16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1">
              <a:extLst>
                <a:ext uri="{FF2B5EF4-FFF2-40B4-BE49-F238E27FC236}">
                  <a16:creationId xmlns:a16="http://schemas.microsoft.com/office/drawing/2014/main" id="{39C9A263-DA02-4BA0-B4CC-482BB86A8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2">
              <a:extLst>
                <a:ext uri="{FF2B5EF4-FFF2-40B4-BE49-F238E27FC236}">
                  <a16:creationId xmlns:a16="http://schemas.microsoft.com/office/drawing/2014/main" id="{899711B1-F92E-41B6-9015-99A25B4FA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" y="1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3">
              <a:extLst>
                <a:ext uri="{FF2B5EF4-FFF2-40B4-BE49-F238E27FC236}">
                  <a16:creationId xmlns:a16="http://schemas.microsoft.com/office/drawing/2014/main" id="{0486B29D-A0C5-4C30-95F6-CF89783A7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" y="16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4">
              <a:extLst>
                <a:ext uri="{FF2B5EF4-FFF2-40B4-BE49-F238E27FC236}">
                  <a16:creationId xmlns:a16="http://schemas.microsoft.com/office/drawing/2014/main" id="{61870159-B90D-4E0C-A385-CF0166DC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" y="17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5">
              <a:extLst>
                <a:ext uri="{FF2B5EF4-FFF2-40B4-BE49-F238E27FC236}">
                  <a16:creationId xmlns:a16="http://schemas.microsoft.com/office/drawing/2014/main" id="{E59223D0-45A9-4803-93A6-67B8AA352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7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36">
              <a:extLst>
                <a:ext uri="{FF2B5EF4-FFF2-40B4-BE49-F238E27FC236}">
                  <a16:creationId xmlns:a16="http://schemas.microsoft.com/office/drawing/2014/main" id="{FB645273-43EC-4D8B-BCEE-810482E97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18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7">
              <a:extLst>
                <a:ext uri="{FF2B5EF4-FFF2-40B4-BE49-F238E27FC236}">
                  <a16:creationId xmlns:a16="http://schemas.microsoft.com/office/drawing/2014/main" id="{EF3DC5E2-55FB-4AEB-AF34-47B61D01B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18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8">
              <a:extLst>
                <a:ext uri="{FF2B5EF4-FFF2-40B4-BE49-F238E27FC236}">
                  <a16:creationId xmlns:a16="http://schemas.microsoft.com/office/drawing/2014/main" id="{C0B15DB3-8A1D-4D24-8AE1-C16C920BB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" y="20"/>
              <a:ext cx="3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1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9">
              <a:extLst>
                <a:ext uri="{FF2B5EF4-FFF2-40B4-BE49-F238E27FC236}">
                  <a16:creationId xmlns:a16="http://schemas.microsoft.com/office/drawing/2014/main" id="{B768ABFD-ACFC-4B98-A3AD-A66097801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" y="20"/>
              <a:ext cx="46" cy="5"/>
            </a:xfrm>
            <a:custGeom>
              <a:avLst/>
              <a:gdLst>
                <a:gd name="T0" fmla="*/ 0 w 40"/>
                <a:gd name="T1" fmla="*/ 0 h 5"/>
                <a:gd name="T2" fmla="*/ 4 w 40"/>
                <a:gd name="T3" fmla="*/ 0 h 5"/>
                <a:gd name="T4" fmla="*/ 3 w 40"/>
                <a:gd name="T5" fmla="*/ 1 h 5"/>
                <a:gd name="T6" fmla="*/ 7 w 40"/>
                <a:gd name="T7" fmla="*/ 1 h 5"/>
                <a:gd name="T8" fmla="*/ 6 w 40"/>
                <a:gd name="T9" fmla="*/ 1 h 5"/>
                <a:gd name="T10" fmla="*/ 11 w 40"/>
                <a:gd name="T11" fmla="*/ 1 h 5"/>
                <a:gd name="T12" fmla="*/ 10 w 40"/>
                <a:gd name="T13" fmla="*/ 2 h 5"/>
                <a:gd name="T14" fmla="*/ 14 w 40"/>
                <a:gd name="T15" fmla="*/ 2 h 5"/>
                <a:gd name="T16" fmla="*/ 14 w 40"/>
                <a:gd name="T17" fmla="*/ 2 h 5"/>
                <a:gd name="T18" fmla="*/ 18 w 40"/>
                <a:gd name="T19" fmla="*/ 2 h 5"/>
                <a:gd name="T20" fmla="*/ 17 w 40"/>
                <a:gd name="T21" fmla="*/ 3 h 5"/>
                <a:gd name="T22" fmla="*/ 21 w 40"/>
                <a:gd name="T23" fmla="*/ 3 h 5"/>
                <a:gd name="T24" fmla="*/ 20 w 40"/>
                <a:gd name="T25" fmla="*/ 3 h 5"/>
                <a:gd name="T26" fmla="*/ 25 w 40"/>
                <a:gd name="T27" fmla="*/ 3 h 5"/>
                <a:gd name="T28" fmla="*/ 24 w 40"/>
                <a:gd name="T29" fmla="*/ 4 h 5"/>
                <a:gd name="T30" fmla="*/ 28 w 40"/>
                <a:gd name="T31" fmla="*/ 4 h 5"/>
                <a:gd name="T32" fmla="*/ 28 w 40"/>
                <a:gd name="T33" fmla="*/ 4 h 5"/>
                <a:gd name="T34" fmla="*/ 32 w 40"/>
                <a:gd name="T35" fmla="*/ 4 h 5"/>
                <a:gd name="T36" fmla="*/ 36 w 40"/>
                <a:gd name="T37" fmla="*/ 4 h 5"/>
                <a:gd name="T38" fmla="*/ 35 w 40"/>
                <a:gd name="T39" fmla="*/ 5 h 5"/>
                <a:gd name="T40" fmla="*/ 40 w 40"/>
                <a:gd name="T41" fmla="*/ 5 h 5"/>
                <a:gd name="T42" fmla="*/ 38 w 40"/>
                <a:gd name="T43" fmla="*/ 5 h 5"/>
                <a:gd name="T44" fmla="*/ 27 w 40"/>
                <a:gd name="T45" fmla="*/ 4 h 5"/>
                <a:gd name="T46" fmla="*/ 27 w 40"/>
                <a:gd name="T47" fmla="*/ 4 h 5"/>
                <a:gd name="T48" fmla="*/ 23 w 40"/>
                <a:gd name="T49" fmla="*/ 4 h 5"/>
                <a:gd name="T50" fmla="*/ 23 w 40"/>
                <a:gd name="T51" fmla="*/ 3 h 5"/>
                <a:gd name="T52" fmla="*/ 20 w 40"/>
                <a:gd name="T53" fmla="*/ 3 h 5"/>
                <a:gd name="T54" fmla="*/ 16 w 40"/>
                <a:gd name="T55" fmla="*/ 3 h 5"/>
                <a:gd name="T56" fmla="*/ 12 w 40"/>
                <a:gd name="T57" fmla="*/ 2 h 5"/>
                <a:gd name="T58" fmla="*/ 13 w 40"/>
                <a:gd name="T59" fmla="*/ 2 h 5"/>
                <a:gd name="T60" fmla="*/ 9 w 40"/>
                <a:gd name="T61" fmla="*/ 2 h 5"/>
                <a:gd name="T62" fmla="*/ 9 w 40"/>
                <a:gd name="T63" fmla="*/ 1 h 5"/>
                <a:gd name="T64" fmla="*/ 5 w 40"/>
                <a:gd name="T65" fmla="*/ 1 h 5"/>
                <a:gd name="T66" fmla="*/ 6 w 40"/>
                <a:gd name="T67" fmla="*/ 1 h 5"/>
                <a:gd name="T68" fmla="*/ 2 w 40"/>
                <a:gd name="T69" fmla="*/ 1 h 5"/>
                <a:gd name="T70" fmla="*/ 0 w 40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" h="5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8" y="1"/>
                    <a:pt x="9" y="1"/>
                    <a:pt x="11" y="1"/>
                  </a:cubicBezTo>
                  <a:cubicBezTo>
                    <a:pt x="11" y="1"/>
                    <a:pt x="10" y="1"/>
                    <a:pt x="10" y="2"/>
                  </a:cubicBezTo>
                  <a:cubicBezTo>
                    <a:pt x="11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8" y="2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8" y="3"/>
                    <a:pt x="20" y="3"/>
                    <a:pt x="21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2" y="3"/>
                    <a:pt x="23" y="3"/>
                    <a:pt x="25" y="3"/>
                  </a:cubicBezTo>
                  <a:cubicBezTo>
                    <a:pt x="25" y="3"/>
                    <a:pt x="24" y="3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1" y="4"/>
                    <a:pt x="32" y="4"/>
                  </a:cubicBezTo>
                  <a:cubicBezTo>
                    <a:pt x="31" y="5"/>
                    <a:pt x="35" y="4"/>
                    <a:pt x="36" y="4"/>
                  </a:cubicBezTo>
                  <a:cubicBezTo>
                    <a:pt x="36" y="5"/>
                    <a:pt x="36" y="5"/>
                    <a:pt x="35" y="5"/>
                  </a:cubicBezTo>
                  <a:cubicBezTo>
                    <a:pt x="37" y="5"/>
                    <a:pt x="38" y="5"/>
                    <a:pt x="40" y="5"/>
                  </a:cubicBezTo>
                  <a:cubicBezTo>
                    <a:pt x="39" y="5"/>
                    <a:pt x="39" y="5"/>
                    <a:pt x="38" y="5"/>
                  </a:cubicBezTo>
                  <a:cubicBezTo>
                    <a:pt x="34" y="5"/>
                    <a:pt x="31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4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20" y="3"/>
                    <a:pt x="17" y="3"/>
                    <a:pt x="16" y="3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2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8" y="1"/>
                    <a:pt x="6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0">
              <a:extLst>
                <a:ext uri="{FF2B5EF4-FFF2-40B4-BE49-F238E27FC236}">
                  <a16:creationId xmlns:a16="http://schemas.microsoft.com/office/drawing/2014/main" id="{C2795067-ED9C-49B4-86E8-EA8BCED5B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" y="33"/>
              <a:ext cx="1" cy="5"/>
            </a:xfrm>
            <a:custGeom>
              <a:avLst/>
              <a:gdLst>
                <a:gd name="T0" fmla="*/ 1 w 1"/>
                <a:gd name="T1" fmla="*/ 1 h 5"/>
                <a:gd name="T2" fmla="*/ 1 w 1"/>
                <a:gd name="T3" fmla="*/ 4 h 5"/>
                <a:gd name="T4" fmla="*/ 1 w 1"/>
                <a:gd name="T5" fmla="*/ 3 h 5"/>
                <a:gd name="T6" fmla="*/ 0 w 1"/>
                <a:gd name="T7" fmla="*/ 0 h 5"/>
                <a:gd name="T8" fmla="*/ 1 w 1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1">
              <a:extLst>
                <a:ext uri="{FF2B5EF4-FFF2-40B4-BE49-F238E27FC236}">
                  <a16:creationId xmlns:a16="http://schemas.microsoft.com/office/drawing/2014/main" id="{21620204-4293-4D94-A29E-74E60AF56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52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2">
              <a:extLst>
                <a:ext uri="{FF2B5EF4-FFF2-40B4-BE49-F238E27FC236}">
                  <a16:creationId xmlns:a16="http://schemas.microsoft.com/office/drawing/2014/main" id="{CFFF40AB-2F4B-44CA-B30A-94D44E5C3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72"/>
              <a:ext cx="0" cy="2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0F1708D6-8211-47B5-AC52-018DF000F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E46B8BBC-A783-41B0-BDEB-D40845AB5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95"/>
              <a:ext cx="1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702BA3E6-ABCB-4C3A-A618-FAB3D491F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05"/>
              <a:ext cx="1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">
              <a:extLst>
                <a:ext uri="{FF2B5EF4-FFF2-40B4-BE49-F238E27FC236}">
                  <a16:creationId xmlns:a16="http://schemas.microsoft.com/office/drawing/2014/main" id="{A6B50713-3997-43EB-9328-D7C860583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" y="152"/>
              <a:ext cx="2" cy="2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7">
              <a:extLst>
                <a:ext uri="{FF2B5EF4-FFF2-40B4-BE49-F238E27FC236}">
                  <a16:creationId xmlns:a16="http://schemas.microsoft.com/office/drawing/2014/main" id="{4B3E8946-E679-4EDB-AF6F-B094DF231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8">
              <a:extLst>
                <a:ext uri="{FF2B5EF4-FFF2-40B4-BE49-F238E27FC236}">
                  <a16:creationId xmlns:a16="http://schemas.microsoft.com/office/drawing/2014/main" id="{0F813A00-7000-46DC-806A-345137C8D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" y="166"/>
              <a:ext cx="2" cy="6"/>
            </a:xfrm>
            <a:custGeom>
              <a:avLst/>
              <a:gdLst>
                <a:gd name="T0" fmla="*/ 2 w 2"/>
                <a:gd name="T1" fmla="*/ 1 h 5"/>
                <a:gd name="T2" fmla="*/ 0 w 2"/>
                <a:gd name="T3" fmla="*/ 4 h 5"/>
                <a:gd name="T4" fmla="*/ 0 w 2"/>
                <a:gd name="T5" fmla="*/ 1 h 5"/>
                <a:gd name="T6" fmla="*/ 2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1"/>
                  </a:moveTo>
                  <a:cubicBezTo>
                    <a:pt x="1" y="2"/>
                    <a:pt x="2" y="5"/>
                    <a:pt x="0" y="4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1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9">
              <a:extLst>
                <a:ext uri="{FF2B5EF4-FFF2-40B4-BE49-F238E27FC236}">
                  <a16:creationId xmlns:a16="http://schemas.microsoft.com/office/drawing/2014/main" id="{000BDC17-D6F7-467F-B33A-8B6B71E28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66"/>
              <a:ext cx="1" cy="5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1 h 4"/>
                <a:gd name="T8" fmla="*/ 1 w 1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0">
              <a:extLst>
                <a:ext uri="{FF2B5EF4-FFF2-40B4-BE49-F238E27FC236}">
                  <a16:creationId xmlns:a16="http://schemas.microsoft.com/office/drawing/2014/main" id="{EE0EF7B2-D49A-40C5-B401-E861D8E6B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1">
              <a:extLst>
                <a:ext uri="{FF2B5EF4-FFF2-40B4-BE49-F238E27FC236}">
                  <a16:creationId xmlns:a16="http://schemas.microsoft.com/office/drawing/2014/main" id="{E13734A7-BBBD-41D3-904E-8A11AF945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2">
              <a:extLst>
                <a:ext uri="{FF2B5EF4-FFF2-40B4-BE49-F238E27FC236}">
                  <a16:creationId xmlns:a16="http://schemas.microsoft.com/office/drawing/2014/main" id="{0D8A86E8-74A7-4F6A-98B2-B0E55CCB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53">
              <a:extLst>
                <a:ext uri="{FF2B5EF4-FFF2-40B4-BE49-F238E27FC236}">
                  <a16:creationId xmlns:a16="http://schemas.microsoft.com/office/drawing/2014/main" id="{131DEB83-3B7F-4325-B67B-1BA73C963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54">
              <a:extLst>
                <a:ext uri="{FF2B5EF4-FFF2-40B4-BE49-F238E27FC236}">
                  <a16:creationId xmlns:a16="http://schemas.microsoft.com/office/drawing/2014/main" id="{5E33A3C4-EA28-4A9C-BA2A-FFDCC5646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" y="17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55">
              <a:extLst>
                <a:ext uri="{FF2B5EF4-FFF2-40B4-BE49-F238E27FC236}">
                  <a16:creationId xmlns:a16="http://schemas.microsoft.com/office/drawing/2014/main" id="{9053D49E-4B75-458A-8DB4-E4F5F0650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56">
              <a:extLst>
                <a:ext uri="{FF2B5EF4-FFF2-40B4-BE49-F238E27FC236}">
                  <a16:creationId xmlns:a16="http://schemas.microsoft.com/office/drawing/2014/main" id="{76001609-96F4-40EF-8DB6-CA8A5126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57">
              <a:extLst>
                <a:ext uri="{FF2B5EF4-FFF2-40B4-BE49-F238E27FC236}">
                  <a16:creationId xmlns:a16="http://schemas.microsoft.com/office/drawing/2014/main" id="{7E31894B-8CC5-4C5A-839E-D93E4DF30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58">
              <a:extLst>
                <a:ext uri="{FF2B5EF4-FFF2-40B4-BE49-F238E27FC236}">
                  <a16:creationId xmlns:a16="http://schemas.microsoft.com/office/drawing/2014/main" id="{D9E32802-0267-4B8F-8FCF-3056129D2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178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59">
              <a:extLst>
                <a:ext uri="{FF2B5EF4-FFF2-40B4-BE49-F238E27FC236}">
                  <a16:creationId xmlns:a16="http://schemas.microsoft.com/office/drawing/2014/main" id="{A11DE498-4DFF-4329-A63A-269F28814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178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0">
              <a:extLst>
                <a:ext uri="{FF2B5EF4-FFF2-40B4-BE49-F238E27FC236}">
                  <a16:creationId xmlns:a16="http://schemas.microsoft.com/office/drawing/2014/main" id="{8089B656-9C52-4245-85F6-FBD4D99BC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1">
              <a:extLst>
                <a:ext uri="{FF2B5EF4-FFF2-40B4-BE49-F238E27FC236}">
                  <a16:creationId xmlns:a16="http://schemas.microsoft.com/office/drawing/2014/main" id="{F2D4B142-D985-4C43-A474-5CBED251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2">
              <a:extLst>
                <a:ext uri="{FF2B5EF4-FFF2-40B4-BE49-F238E27FC236}">
                  <a16:creationId xmlns:a16="http://schemas.microsoft.com/office/drawing/2014/main" id="{82F83798-8F80-40B1-BB94-B4C8C9D44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3">
              <a:extLst>
                <a:ext uri="{FF2B5EF4-FFF2-40B4-BE49-F238E27FC236}">
                  <a16:creationId xmlns:a16="http://schemas.microsoft.com/office/drawing/2014/main" id="{80BE495D-8E22-4307-84DB-191F2F188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" y="181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64">
              <a:extLst>
                <a:ext uri="{FF2B5EF4-FFF2-40B4-BE49-F238E27FC236}">
                  <a16:creationId xmlns:a16="http://schemas.microsoft.com/office/drawing/2014/main" id="{5151D262-2B98-4DC8-9C13-63846FDB8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181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65">
              <a:extLst>
                <a:ext uri="{FF2B5EF4-FFF2-40B4-BE49-F238E27FC236}">
                  <a16:creationId xmlns:a16="http://schemas.microsoft.com/office/drawing/2014/main" id="{D5092795-1CA7-4872-A008-B143EC84D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66">
              <a:extLst>
                <a:ext uri="{FF2B5EF4-FFF2-40B4-BE49-F238E27FC236}">
                  <a16:creationId xmlns:a16="http://schemas.microsoft.com/office/drawing/2014/main" id="{43DC01F0-8DA5-4A1A-8D1A-70D344BDD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" y="181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67">
              <a:extLst>
                <a:ext uri="{FF2B5EF4-FFF2-40B4-BE49-F238E27FC236}">
                  <a16:creationId xmlns:a16="http://schemas.microsoft.com/office/drawing/2014/main" id="{8C54FA43-86EA-44EC-B009-51890CD04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68">
              <a:extLst>
                <a:ext uri="{FF2B5EF4-FFF2-40B4-BE49-F238E27FC236}">
                  <a16:creationId xmlns:a16="http://schemas.microsoft.com/office/drawing/2014/main" id="{81ECAEF8-643E-4C29-8529-1C10A0334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19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69">
              <a:extLst>
                <a:ext uri="{FF2B5EF4-FFF2-40B4-BE49-F238E27FC236}">
                  <a16:creationId xmlns:a16="http://schemas.microsoft.com/office/drawing/2014/main" id="{83356B1C-D440-492B-AA9B-492F01D353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1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0">
              <a:extLst>
                <a:ext uri="{FF2B5EF4-FFF2-40B4-BE49-F238E27FC236}">
                  <a16:creationId xmlns:a16="http://schemas.microsoft.com/office/drawing/2014/main" id="{DCE70F7A-137B-43E0-ABB7-DAC069CF7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206"/>
              <a:ext cx="2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1">
              <a:extLst>
                <a:ext uri="{FF2B5EF4-FFF2-40B4-BE49-F238E27FC236}">
                  <a16:creationId xmlns:a16="http://schemas.microsoft.com/office/drawing/2014/main" id="{878B9CB6-E8B4-449F-A0ED-6D9641210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" y="210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2">
              <a:extLst>
                <a:ext uri="{FF2B5EF4-FFF2-40B4-BE49-F238E27FC236}">
                  <a16:creationId xmlns:a16="http://schemas.microsoft.com/office/drawing/2014/main" id="{A10C675E-C752-418D-BC0F-05F68F8EE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" y="215"/>
              <a:ext cx="1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3">
              <a:extLst>
                <a:ext uri="{FF2B5EF4-FFF2-40B4-BE49-F238E27FC236}">
                  <a16:creationId xmlns:a16="http://schemas.microsoft.com/office/drawing/2014/main" id="{E20382FC-93BB-43FA-8BD2-63B5C1C96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" y="1"/>
              <a:ext cx="61" cy="3"/>
            </a:xfrm>
            <a:custGeom>
              <a:avLst/>
              <a:gdLst>
                <a:gd name="T0" fmla="*/ 6 w 52"/>
                <a:gd name="T1" fmla="*/ 2 h 3"/>
                <a:gd name="T2" fmla="*/ 6 w 52"/>
                <a:gd name="T3" fmla="*/ 1 h 3"/>
                <a:gd name="T4" fmla="*/ 5 w 52"/>
                <a:gd name="T5" fmla="*/ 1 h 3"/>
                <a:gd name="T6" fmla="*/ 4 w 52"/>
                <a:gd name="T7" fmla="*/ 2 h 3"/>
                <a:gd name="T8" fmla="*/ 5 w 52"/>
                <a:gd name="T9" fmla="*/ 2 h 3"/>
                <a:gd name="T10" fmla="*/ 3 w 52"/>
                <a:gd name="T11" fmla="*/ 2 h 3"/>
                <a:gd name="T12" fmla="*/ 1 w 52"/>
                <a:gd name="T13" fmla="*/ 1 h 3"/>
                <a:gd name="T14" fmla="*/ 0 w 52"/>
                <a:gd name="T15" fmla="*/ 0 h 3"/>
                <a:gd name="T16" fmla="*/ 39 w 52"/>
                <a:gd name="T17" fmla="*/ 0 h 3"/>
                <a:gd name="T18" fmla="*/ 39 w 52"/>
                <a:gd name="T19" fmla="*/ 0 h 3"/>
                <a:gd name="T20" fmla="*/ 42 w 52"/>
                <a:gd name="T21" fmla="*/ 1 h 3"/>
                <a:gd name="T22" fmla="*/ 42 w 52"/>
                <a:gd name="T23" fmla="*/ 1 h 3"/>
                <a:gd name="T24" fmla="*/ 46 w 52"/>
                <a:gd name="T25" fmla="*/ 1 h 3"/>
                <a:gd name="T26" fmla="*/ 45 w 52"/>
                <a:gd name="T27" fmla="*/ 1 h 3"/>
                <a:gd name="T28" fmla="*/ 49 w 52"/>
                <a:gd name="T29" fmla="*/ 2 h 3"/>
                <a:gd name="T30" fmla="*/ 48 w 52"/>
                <a:gd name="T31" fmla="*/ 2 h 3"/>
                <a:gd name="T32" fmla="*/ 52 w 52"/>
                <a:gd name="T33" fmla="*/ 2 h 3"/>
                <a:gd name="T34" fmla="*/ 51 w 52"/>
                <a:gd name="T35" fmla="*/ 3 h 3"/>
                <a:gd name="T36" fmla="*/ 52 w 52"/>
                <a:gd name="T37" fmla="*/ 3 h 3"/>
                <a:gd name="T38" fmla="*/ 51 w 52"/>
                <a:gd name="T39" fmla="*/ 3 h 3"/>
                <a:gd name="T40" fmla="*/ 51 w 52"/>
                <a:gd name="T41" fmla="*/ 3 h 3"/>
                <a:gd name="T42" fmla="*/ 47 w 52"/>
                <a:gd name="T43" fmla="*/ 2 h 3"/>
                <a:gd name="T44" fmla="*/ 47 w 52"/>
                <a:gd name="T45" fmla="*/ 2 h 3"/>
                <a:gd name="T46" fmla="*/ 46 w 52"/>
                <a:gd name="T47" fmla="*/ 2 h 3"/>
                <a:gd name="T48" fmla="*/ 44 w 52"/>
                <a:gd name="T49" fmla="*/ 2 h 3"/>
                <a:gd name="T50" fmla="*/ 33 w 52"/>
                <a:gd name="T51" fmla="*/ 2 h 3"/>
                <a:gd name="T52" fmla="*/ 31 w 52"/>
                <a:gd name="T53" fmla="*/ 1 h 3"/>
                <a:gd name="T54" fmla="*/ 21 w 52"/>
                <a:gd name="T55" fmla="*/ 2 h 3"/>
                <a:gd name="T56" fmla="*/ 7 w 52"/>
                <a:gd name="T57" fmla="*/ 1 h 3"/>
                <a:gd name="T58" fmla="*/ 6 w 52"/>
                <a:gd name="T5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3"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1"/>
                    <a:pt x="4" y="2"/>
                    <a:pt x="5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1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3" y="0"/>
                    <a:pt x="27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1"/>
                    <a:pt x="41" y="1"/>
                    <a:pt x="42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4" y="1"/>
                    <a:pt x="45" y="1"/>
                    <a:pt x="46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6" y="2"/>
                    <a:pt x="48" y="1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9" y="2"/>
                    <a:pt x="51" y="2"/>
                    <a:pt x="52" y="2"/>
                  </a:cubicBezTo>
                  <a:cubicBezTo>
                    <a:pt x="52" y="3"/>
                    <a:pt x="51" y="2"/>
                    <a:pt x="51" y="3"/>
                  </a:cubicBezTo>
                  <a:cubicBezTo>
                    <a:pt x="51" y="3"/>
                    <a:pt x="51" y="3"/>
                    <a:pt x="52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0" y="2"/>
                    <a:pt x="48" y="3"/>
                    <a:pt x="47" y="2"/>
                  </a:cubicBezTo>
                  <a:cubicBezTo>
                    <a:pt x="47" y="2"/>
                    <a:pt x="46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5" y="2"/>
                    <a:pt x="44" y="2"/>
                  </a:cubicBezTo>
                  <a:cubicBezTo>
                    <a:pt x="40" y="2"/>
                    <a:pt x="37" y="1"/>
                    <a:pt x="33" y="2"/>
                  </a:cubicBezTo>
                  <a:cubicBezTo>
                    <a:pt x="32" y="2"/>
                    <a:pt x="31" y="1"/>
                    <a:pt x="31" y="1"/>
                  </a:cubicBezTo>
                  <a:cubicBezTo>
                    <a:pt x="28" y="1"/>
                    <a:pt x="24" y="1"/>
                    <a:pt x="21" y="2"/>
                  </a:cubicBezTo>
                  <a:cubicBezTo>
                    <a:pt x="16" y="2"/>
                    <a:pt x="12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4">
              <a:extLst>
                <a:ext uri="{FF2B5EF4-FFF2-40B4-BE49-F238E27FC236}">
                  <a16:creationId xmlns:a16="http://schemas.microsoft.com/office/drawing/2014/main" id="{F9CB33D6-2197-4D7C-9011-52AAA5B9C3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" y="1"/>
              <a:ext cx="384" cy="217"/>
            </a:xfrm>
            <a:custGeom>
              <a:avLst/>
              <a:gdLst>
                <a:gd name="T0" fmla="*/ 63 w 329"/>
                <a:gd name="T1" fmla="*/ 0 h 185"/>
                <a:gd name="T2" fmla="*/ 90 w 329"/>
                <a:gd name="T3" fmla="*/ 4 h 185"/>
                <a:gd name="T4" fmla="*/ 131 w 329"/>
                <a:gd name="T5" fmla="*/ 8 h 185"/>
                <a:gd name="T6" fmla="*/ 171 w 329"/>
                <a:gd name="T7" fmla="*/ 12 h 185"/>
                <a:gd name="T8" fmla="*/ 215 w 329"/>
                <a:gd name="T9" fmla="*/ 19 h 185"/>
                <a:gd name="T10" fmla="*/ 251 w 329"/>
                <a:gd name="T11" fmla="*/ 27 h 185"/>
                <a:gd name="T12" fmla="*/ 270 w 329"/>
                <a:gd name="T13" fmla="*/ 35 h 185"/>
                <a:gd name="T14" fmla="*/ 269 w 329"/>
                <a:gd name="T15" fmla="*/ 44 h 185"/>
                <a:gd name="T16" fmla="*/ 306 w 329"/>
                <a:gd name="T17" fmla="*/ 56 h 185"/>
                <a:gd name="T18" fmla="*/ 292 w 329"/>
                <a:gd name="T19" fmla="*/ 69 h 185"/>
                <a:gd name="T20" fmla="*/ 326 w 329"/>
                <a:gd name="T21" fmla="*/ 82 h 185"/>
                <a:gd name="T22" fmla="*/ 306 w 329"/>
                <a:gd name="T23" fmla="*/ 86 h 185"/>
                <a:gd name="T24" fmla="*/ 315 w 329"/>
                <a:gd name="T25" fmla="*/ 110 h 185"/>
                <a:gd name="T26" fmla="*/ 294 w 329"/>
                <a:gd name="T27" fmla="*/ 120 h 185"/>
                <a:gd name="T28" fmla="*/ 307 w 329"/>
                <a:gd name="T29" fmla="*/ 134 h 185"/>
                <a:gd name="T30" fmla="*/ 303 w 329"/>
                <a:gd name="T31" fmla="*/ 142 h 185"/>
                <a:gd name="T32" fmla="*/ 291 w 329"/>
                <a:gd name="T33" fmla="*/ 156 h 185"/>
                <a:gd name="T34" fmla="*/ 268 w 329"/>
                <a:gd name="T35" fmla="*/ 168 h 185"/>
                <a:gd name="T36" fmla="*/ 220 w 329"/>
                <a:gd name="T37" fmla="*/ 163 h 185"/>
                <a:gd name="T38" fmla="*/ 252 w 329"/>
                <a:gd name="T39" fmla="*/ 172 h 185"/>
                <a:gd name="T40" fmla="*/ 270 w 329"/>
                <a:gd name="T41" fmla="*/ 178 h 185"/>
                <a:gd name="T42" fmla="*/ 246 w 329"/>
                <a:gd name="T43" fmla="*/ 179 h 185"/>
                <a:gd name="T44" fmla="*/ 250 w 329"/>
                <a:gd name="T45" fmla="*/ 181 h 185"/>
                <a:gd name="T46" fmla="*/ 222 w 329"/>
                <a:gd name="T47" fmla="*/ 183 h 185"/>
                <a:gd name="T48" fmla="*/ 211 w 329"/>
                <a:gd name="T49" fmla="*/ 181 h 185"/>
                <a:gd name="T50" fmla="*/ 196 w 329"/>
                <a:gd name="T51" fmla="*/ 179 h 185"/>
                <a:gd name="T52" fmla="*/ 185 w 329"/>
                <a:gd name="T53" fmla="*/ 177 h 185"/>
                <a:gd name="T54" fmla="*/ 171 w 329"/>
                <a:gd name="T55" fmla="*/ 176 h 185"/>
                <a:gd name="T56" fmla="*/ 159 w 329"/>
                <a:gd name="T57" fmla="*/ 174 h 185"/>
                <a:gd name="T58" fmla="*/ 137 w 329"/>
                <a:gd name="T59" fmla="*/ 170 h 185"/>
                <a:gd name="T60" fmla="*/ 104 w 329"/>
                <a:gd name="T61" fmla="*/ 166 h 185"/>
                <a:gd name="T62" fmla="*/ 68 w 329"/>
                <a:gd name="T63" fmla="*/ 160 h 185"/>
                <a:gd name="T64" fmla="*/ 54 w 329"/>
                <a:gd name="T65" fmla="*/ 154 h 185"/>
                <a:gd name="T66" fmla="*/ 57 w 329"/>
                <a:gd name="T67" fmla="*/ 144 h 185"/>
                <a:gd name="T68" fmla="*/ 48 w 329"/>
                <a:gd name="T69" fmla="*/ 143 h 185"/>
                <a:gd name="T70" fmla="*/ 42 w 329"/>
                <a:gd name="T71" fmla="*/ 145 h 185"/>
                <a:gd name="T72" fmla="*/ 45 w 329"/>
                <a:gd name="T73" fmla="*/ 134 h 185"/>
                <a:gd name="T74" fmla="*/ 16 w 329"/>
                <a:gd name="T75" fmla="*/ 110 h 185"/>
                <a:gd name="T76" fmla="*/ 9 w 329"/>
                <a:gd name="T77" fmla="*/ 93 h 185"/>
                <a:gd name="T78" fmla="*/ 22 w 329"/>
                <a:gd name="T79" fmla="*/ 78 h 185"/>
                <a:gd name="T80" fmla="*/ 30 w 329"/>
                <a:gd name="T81" fmla="*/ 67 h 185"/>
                <a:gd name="T82" fmla="*/ 27 w 329"/>
                <a:gd name="T83" fmla="*/ 46 h 185"/>
                <a:gd name="T84" fmla="*/ 34 w 329"/>
                <a:gd name="T85" fmla="*/ 29 h 185"/>
                <a:gd name="T86" fmla="*/ 25 w 329"/>
                <a:gd name="T87" fmla="*/ 31 h 185"/>
                <a:gd name="T88" fmla="*/ 24 w 329"/>
                <a:gd name="T89" fmla="*/ 23 h 185"/>
                <a:gd name="T90" fmla="*/ 70 w 329"/>
                <a:gd name="T91" fmla="*/ 18 h 185"/>
                <a:gd name="T92" fmla="*/ 97 w 329"/>
                <a:gd name="T93" fmla="*/ 14 h 185"/>
                <a:gd name="T94" fmla="*/ 121 w 329"/>
                <a:gd name="T95" fmla="*/ 16 h 185"/>
                <a:gd name="T96" fmla="*/ 92 w 329"/>
                <a:gd name="T97" fmla="*/ 11 h 185"/>
                <a:gd name="T98" fmla="*/ 286 w 329"/>
                <a:gd name="T99" fmla="*/ 67 h 185"/>
                <a:gd name="T100" fmla="*/ 126 w 329"/>
                <a:gd name="T101" fmla="*/ 15 h 185"/>
                <a:gd name="T102" fmla="*/ 168 w 329"/>
                <a:gd name="T103" fmla="*/ 15 h 185"/>
                <a:gd name="T104" fmla="*/ 177 w 329"/>
                <a:gd name="T105" fmla="*/ 17 h 185"/>
                <a:gd name="T106" fmla="*/ 144 w 329"/>
                <a:gd name="T107" fmla="*/ 19 h 185"/>
                <a:gd name="T108" fmla="*/ 135 w 329"/>
                <a:gd name="T109" fmla="*/ 17 h 185"/>
                <a:gd name="T110" fmla="*/ 182 w 329"/>
                <a:gd name="T111" fmla="*/ 18 h 185"/>
                <a:gd name="T112" fmla="*/ 215 w 329"/>
                <a:gd name="T113" fmla="*/ 23 h 185"/>
                <a:gd name="T114" fmla="*/ 38 w 329"/>
                <a:gd name="T115" fmla="*/ 71 h 185"/>
                <a:gd name="T116" fmla="*/ 52 w 329"/>
                <a:gd name="T117" fmla="*/ 139 h 185"/>
                <a:gd name="T118" fmla="*/ 82 w 329"/>
                <a:gd name="T119" fmla="*/ 154 h 185"/>
                <a:gd name="T120" fmla="*/ 111 w 329"/>
                <a:gd name="T121" fmla="*/ 15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9" h="185">
                  <a:moveTo>
                    <a:pt x="89" y="7"/>
                  </a:moveTo>
                  <a:cubicBezTo>
                    <a:pt x="90" y="7"/>
                    <a:pt x="89" y="8"/>
                    <a:pt x="89" y="8"/>
                  </a:cubicBezTo>
                  <a:cubicBezTo>
                    <a:pt x="91" y="7"/>
                    <a:pt x="92" y="8"/>
                    <a:pt x="93" y="6"/>
                  </a:cubicBezTo>
                  <a:cubicBezTo>
                    <a:pt x="93" y="5"/>
                    <a:pt x="91" y="6"/>
                    <a:pt x="90" y="6"/>
                  </a:cubicBezTo>
                  <a:cubicBezTo>
                    <a:pt x="89" y="6"/>
                    <a:pt x="88" y="5"/>
                    <a:pt x="87" y="6"/>
                  </a:cubicBezTo>
                  <a:cubicBezTo>
                    <a:pt x="86" y="5"/>
                    <a:pt x="84" y="5"/>
                    <a:pt x="83" y="5"/>
                  </a:cubicBezTo>
                  <a:cubicBezTo>
                    <a:pt x="82" y="5"/>
                    <a:pt x="81" y="4"/>
                    <a:pt x="79" y="5"/>
                  </a:cubicBezTo>
                  <a:cubicBezTo>
                    <a:pt x="78" y="4"/>
                    <a:pt x="77" y="4"/>
                    <a:pt x="76" y="5"/>
                  </a:cubicBezTo>
                  <a:cubicBezTo>
                    <a:pt x="75" y="4"/>
                    <a:pt x="73" y="4"/>
                    <a:pt x="72" y="4"/>
                  </a:cubicBezTo>
                  <a:cubicBezTo>
                    <a:pt x="71" y="4"/>
                    <a:pt x="70" y="3"/>
                    <a:pt x="69" y="4"/>
                  </a:cubicBezTo>
                  <a:cubicBezTo>
                    <a:pt x="68" y="3"/>
                    <a:pt x="67" y="4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4" y="0"/>
                    <a:pt x="62" y="1"/>
                  </a:cubicBezTo>
                  <a:cubicBezTo>
                    <a:pt x="62" y="0"/>
                    <a:pt x="62" y="0"/>
                    <a:pt x="61" y="0"/>
                  </a:cubicBezTo>
                  <a:cubicBezTo>
                    <a:pt x="62" y="0"/>
                    <a:pt x="62" y="0"/>
                    <a:pt x="63" y="0"/>
                  </a:cubicBezTo>
                  <a:cubicBezTo>
                    <a:pt x="63" y="0"/>
                    <a:pt x="62" y="0"/>
                    <a:pt x="62" y="1"/>
                  </a:cubicBezTo>
                  <a:cubicBezTo>
                    <a:pt x="64" y="1"/>
                    <a:pt x="65" y="1"/>
                    <a:pt x="67" y="1"/>
                  </a:cubicBezTo>
                  <a:cubicBezTo>
                    <a:pt x="67" y="1"/>
                    <a:pt x="67" y="1"/>
                    <a:pt x="66" y="1"/>
                  </a:cubicBezTo>
                  <a:cubicBezTo>
                    <a:pt x="68" y="1"/>
                    <a:pt x="69" y="1"/>
                    <a:pt x="71" y="1"/>
                  </a:cubicBezTo>
                  <a:cubicBezTo>
                    <a:pt x="70" y="1"/>
                    <a:pt x="71" y="1"/>
                    <a:pt x="70" y="2"/>
                  </a:cubicBezTo>
                  <a:cubicBezTo>
                    <a:pt x="72" y="2"/>
                    <a:pt x="73" y="1"/>
                    <a:pt x="75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2"/>
                    <a:pt x="78" y="2"/>
                    <a:pt x="79" y="2"/>
                  </a:cubicBezTo>
                  <a:cubicBezTo>
                    <a:pt x="79" y="2"/>
                    <a:pt x="80" y="2"/>
                    <a:pt x="80" y="3"/>
                  </a:cubicBezTo>
                  <a:cubicBezTo>
                    <a:pt x="81" y="3"/>
                    <a:pt x="83" y="3"/>
                    <a:pt x="84" y="3"/>
                  </a:cubicBezTo>
                  <a:cubicBezTo>
                    <a:pt x="84" y="4"/>
                    <a:pt x="84" y="3"/>
                    <a:pt x="85" y="3"/>
                  </a:cubicBezTo>
                  <a:cubicBezTo>
                    <a:pt x="85" y="3"/>
                    <a:pt x="87" y="2"/>
                    <a:pt x="87" y="3"/>
                  </a:cubicBezTo>
                  <a:cubicBezTo>
                    <a:pt x="88" y="3"/>
                    <a:pt x="90" y="4"/>
                    <a:pt x="90" y="3"/>
                  </a:cubicBezTo>
                  <a:cubicBezTo>
                    <a:pt x="90" y="3"/>
                    <a:pt x="90" y="3"/>
                    <a:pt x="91" y="3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0" y="4"/>
                    <a:pt x="91" y="4"/>
                    <a:pt x="91" y="4"/>
                  </a:cubicBezTo>
                  <a:cubicBezTo>
                    <a:pt x="91" y="4"/>
                    <a:pt x="90" y="4"/>
                    <a:pt x="90" y="4"/>
                  </a:cubicBezTo>
                  <a:cubicBezTo>
                    <a:pt x="91" y="5"/>
                    <a:pt x="93" y="4"/>
                    <a:pt x="94" y="5"/>
                  </a:cubicBezTo>
                  <a:cubicBezTo>
                    <a:pt x="93" y="4"/>
                    <a:pt x="93" y="5"/>
                    <a:pt x="92" y="5"/>
                  </a:cubicBezTo>
                  <a:cubicBezTo>
                    <a:pt x="93" y="5"/>
                    <a:pt x="95" y="5"/>
                    <a:pt x="9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6"/>
                    <a:pt x="98" y="6"/>
                    <a:pt x="100" y="6"/>
                  </a:cubicBezTo>
                  <a:cubicBezTo>
                    <a:pt x="100" y="6"/>
                    <a:pt x="99" y="6"/>
                    <a:pt x="99" y="6"/>
                  </a:cubicBezTo>
                  <a:cubicBezTo>
                    <a:pt x="100" y="6"/>
                    <a:pt x="101" y="6"/>
                    <a:pt x="103" y="6"/>
                  </a:cubicBezTo>
                  <a:cubicBezTo>
                    <a:pt x="103" y="6"/>
                    <a:pt x="103" y="7"/>
                    <a:pt x="104" y="7"/>
                  </a:cubicBezTo>
                  <a:cubicBezTo>
                    <a:pt x="106" y="7"/>
                    <a:pt x="109" y="6"/>
                    <a:pt x="111" y="7"/>
                  </a:cubicBezTo>
                  <a:cubicBezTo>
                    <a:pt x="115" y="7"/>
                    <a:pt x="121" y="8"/>
                    <a:pt x="124" y="8"/>
                  </a:cubicBezTo>
                  <a:cubicBezTo>
                    <a:pt x="124" y="7"/>
                    <a:pt x="124" y="8"/>
                    <a:pt x="124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9"/>
                    <a:pt x="128" y="7"/>
                    <a:pt x="128" y="8"/>
                  </a:cubicBezTo>
                  <a:cubicBezTo>
                    <a:pt x="129" y="7"/>
                    <a:pt x="129" y="6"/>
                    <a:pt x="129" y="6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29" y="7"/>
                    <a:pt x="130" y="9"/>
                    <a:pt x="131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1" y="7"/>
                    <a:pt x="132" y="7"/>
                    <a:pt x="133" y="6"/>
                  </a:cubicBezTo>
                  <a:cubicBezTo>
                    <a:pt x="133" y="7"/>
                    <a:pt x="135" y="7"/>
                    <a:pt x="136" y="7"/>
                  </a:cubicBezTo>
                  <a:cubicBezTo>
                    <a:pt x="137" y="7"/>
                    <a:pt x="138" y="7"/>
                    <a:pt x="140" y="7"/>
                  </a:cubicBezTo>
                  <a:cubicBezTo>
                    <a:pt x="140" y="7"/>
                    <a:pt x="140" y="7"/>
                    <a:pt x="141" y="7"/>
                  </a:cubicBezTo>
                  <a:cubicBezTo>
                    <a:pt x="141" y="8"/>
                    <a:pt x="142" y="7"/>
                    <a:pt x="143" y="7"/>
                  </a:cubicBezTo>
                  <a:cubicBezTo>
                    <a:pt x="144" y="7"/>
                    <a:pt x="144" y="8"/>
                    <a:pt x="145" y="8"/>
                  </a:cubicBezTo>
                  <a:cubicBezTo>
                    <a:pt x="146" y="8"/>
                    <a:pt x="146" y="8"/>
                    <a:pt x="147" y="8"/>
                  </a:cubicBezTo>
                  <a:cubicBezTo>
                    <a:pt x="147" y="8"/>
                    <a:pt x="148" y="8"/>
                    <a:pt x="149" y="8"/>
                  </a:cubicBezTo>
                  <a:cubicBezTo>
                    <a:pt x="149" y="9"/>
                    <a:pt x="150" y="8"/>
                    <a:pt x="150" y="8"/>
                  </a:cubicBezTo>
                  <a:cubicBezTo>
                    <a:pt x="151" y="9"/>
                    <a:pt x="152" y="9"/>
                    <a:pt x="154" y="9"/>
                  </a:cubicBezTo>
                  <a:cubicBezTo>
                    <a:pt x="155" y="10"/>
                    <a:pt x="156" y="9"/>
                    <a:pt x="156" y="10"/>
                  </a:cubicBezTo>
                  <a:cubicBezTo>
                    <a:pt x="158" y="10"/>
                    <a:pt x="159" y="10"/>
                    <a:pt x="161" y="10"/>
                  </a:cubicBezTo>
                  <a:cubicBezTo>
                    <a:pt x="162" y="11"/>
                    <a:pt x="163" y="11"/>
                    <a:pt x="164" y="11"/>
                  </a:cubicBezTo>
                  <a:cubicBezTo>
                    <a:pt x="165" y="11"/>
                    <a:pt x="165" y="11"/>
                    <a:pt x="166" y="11"/>
                  </a:cubicBezTo>
                  <a:cubicBezTo>
                    <a:pt x="166" y="11"/>
                    <a:pt x="167" y="11"/>
                    <a:pt x="168" y="11"/>
                  </a:cubicBezTo>
                  <a:cubicBezTo>
                    <a:pt x="168" y="11"/>
                    <a:pt x="169" y="12"/>
                    <a:pt x="170" y="12"/>
                  </a:cubicBezTo>
                  <a:cubicBezTo>
                    <a:pt x="170" y="12"/>
                    <a:pt x="171" y="12"/>
                    <a:pt x="171" y="12"/>
                  </a:cubicBezTo>
                  <a:cubicBezTo>
                    <a:pt x="172" y="12"/>
                    <a:pt x="173" y="12"/>
                    <a:pt x="174" y="12"/>
                  </a:cubicBezTo>
                  <a:cubicBezTo>
                    <a:pt x="175" y="12"/>
                    <a:pt x="175" y="13"/>
                    <a:pt x="176" y="13"/>
                  </a:cubicBezTo>
                  <a:cubicBezTo>
                    <a:pt x="177" y="13"/>
                    <a:pt x="178" y="13"/>
                    <a:pt x="178" y="13"/>
                  </a:cubicBezTo>
                  <a:cubicBezTo>
                    <a:pt x="179" y="13"/>
                    <a:pt x="179" y="14"/>
                    <a:pt x="180" y="14"/>
                  </a:cubicBezTo>
                  <a:cubicBezTo>
                    <a:pt x="180" y="14"/>
                    <a:pt x="181" y="13"/>
                    <a:pt x="182" y="14"/>
                  </a:cubicBezTo>
                  <a:cubicBezTo>
                    <a:pt x="182" y="14"/>
                    <a:pt x="183" y="14"/>
                    <a:pt x="184" y="14"/>
                  </a:cubicBezTo>
                  <a:cubicBezTo>
                    <a:pt x="184" y="14"/>
                    <a:pt x="185" y="14"/>
                    <a:pt x="185" y="14"/>
                  </a:cubicBezTo>
                  <a:cubicBezTo>
                    <a:pt x="187" y="14"/>
                    <a:pt x="188" y="15"/>
                    <a:pt x="189" y="15"/>
                  </a:cubicBezTo>
                  <a:cubicBezTo>
                    <a:pt x="190" y="16"/>
                    <a:pt x="191" y="15"/>
                    <a:pt x="193" y="16"/>
                  </a:cubicBezTo>
                  <a:cubicBezTo>
                    <a:pt x="194" y="16"/>
                    <a:pt x="195" y="17"/>
                    <a:pt x="196" y="16"/>
                  </a:cubicBezTo>
                  <a:cubicBezTo>
                    <a:pt x="198" y="17"/>
                    <a:pt x="200" y="17"/>
                    <a:pt x="203" y="17"/>
                  </a:cubicBezTo>
                  <a:cubicBezTo>
                    <a:pt x="203" y="17"/>
                    <a:pt x="204" y="18"/>
                    <a:pt x="205" y="18"/>
                  </a:cubicBezTo>
                  <a:cubicBezTo>
                    <a:pt x="205" y="18"/>
                    <a:pt x="206" y="18"/>
                    <a:pt x="207" y="18"/>
                  </a:cubicBezTo>
                  <a:cubicBezTo>
                    <a:pt x="207" y="18"/>
                    <a:pt x="208" y="18"/>
                    <a:pt x="208" y="18"/>
                  </a:cubicBezTo>
                  <a:cubicBezTo>
                    <a:pt x="209" y="18"/>
                    <a:pt x="209" y="18"/>
                    <a:pt x="210" y="18"/>
                  </a:cubicBezTo>
                  <a:cubicBezTo>
                    <a:pt x="211" y="18"/>
                    <a:pt x="212" y="19"/>
                    <a:pt x="212" y="19"/>
                  </a:cubicBezTo>
                  <a:cubicBezTo>
                    <a:pt x="213" y="19"/>
                    <a:pt x="214" y="19"/>
                    <a:pt x="215" y="19"/>
                  </a:cubicBezTo>
                  <a:cubicBezTo>
                    <a:pt x="216" y="20"/>
                    <a:pt x="216" y="19"/>
                    <a:pt x="217" y="19"/>
                  </a:cubicBezTo>
                  <a:cubicBezTo>
                    <a:pt x="218" y="20"/>
                    <a:pt x="218" y="20"/>
                    <a:pt x="219" y="20"/>
                  </a:cubicBezTo>
                  <a:cubicBezTo>
                    <a:pt x="219" y="20"/>
                    <a:pt x="220" y="20"/>
                    <a:pt x="221" y="20"/>
                  </a:cubicBezTo>
                  <a:cubicBezTo>
                    <a:pt x="222" y="20"/>
                    <a:pt x="223" y="21"/>
                    <a:pt x="225" y="21"/>
                  </a:cubicBezTo>
                  <a:cubicBezTo>
                    <a:pt x="225" y="22"/>
                    <a:pt x="227" y="21"/>
                    <a:pt x="228" y="21"/>
                  </a:cubicBezTo>
                  <a:cubicBezTo>
                    <a:pt x="228" y="21"/>
                    <a:pt x="229" y="22"/>
                    <a:pt x="229" y="22"/>
                  </a:cubicBezTo>
                  <a:cubicBezTo>
                    <a:pt x="230" y="22"/>
                    <a:pt x="231" y="22"/>
                    <a:pt x="231" y="22"/>
                  </a:cubicBezTo>
                  <a:cubicBezTo>
                    <a:pt x="232" y="22"/>
                    <a:pt x="232" y="22"/>
                    <a:pt x="233" y="22"/>
                  </a:cubicBezTo>
                  <a:cubicBezTo>
                    <a:pt x="233" y="22"/>
                    <a:pt x="234" y="22"/>
                    <a:pt x="235" y="22"/>
                  </a:cubicBezTo>
                  <a:cubicBezTo>
                    <a:pt x="236" y="22"/>
                    <a:pt x="237" y="23"/>
                    <a:pt x="238" y="23"/>
                  </a:cubicBezTo>
                  <a:cubicBezTo>
                    <a:pt x="239" y="23"/>
                    <a:pt x="240" y="24"/>
                    <a:pt x="242" y="23"/>
                  </a:cubicBezTo>
                  <a:cubicBezTo>
                    <a:pt x="243" y="24"/>
                    <a:pt x="244" y="24"/>
                    <a:pt x="246" y="24"/>
                  </a:cubicBezTo>
                  <a:cubicBezTo>
                    <a:pt x="246" y="24"/>
                    <a:pt x="246" y="26"/>
                    <a:pt x="247" y="26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7"/>
                    <a:pt x="248" y="28"/>
                    <a:pt x="249" y="29"/>
                  </a:cubicBezTo>
                  <a:cubicBezTo>
                    <a:pt x="249" y="28"/>
                    <a:pt x="249" y="29"/>
                    <a:pt x="249" y="28"/>
                  </a:cubicBezTo>
                  <a:cubicBezTo>
                    <a:pt x="250" y="30"/>
                    <a:pt x="252" y="29"/>
                    <a:pt x="251" y="27"/>
                  </a:cubicBezTo>
                  <a:cubicBezTo>
                    <a:pt x="252" y="27"/>
                    <a:pt x="251" y="28"/>
                    <a:pt x="252" y="29"/>
                  </a:cubicBezTo>
                  <a:cubicBezTo>
                    <a:pt x="252" y="29"/>
                    <a:pt x="252" y="30"/>
                    <a:pt x="253" y="30"/>
                  </a:cubicBezTo>
                  <a:cubicBezTo>
                    <a:pt x="252" y="30"/>
                    <a:pt x="253" y="31"/>
                    <a:pt x="252" y="31"/>
                  </a:cubicBezTo>
                  <a:cubicBezTo>
                    <a:pt x="253" y="31"/>
                    <a:pt x="253" y="32"/>
                    <a:pt x="254" y="33"/>
                  </a:cubicBezTo>
                  <a:cubicBezTo>
                    <a:pt x="254" y="34"/>
                    <a:pt x="256" y="34"/>
                    <a:pt x="256" y="33"/>
                  </a:cubicBezTo>
                  <a:cubicBezTo>
                    <a:pt x="257" y="33"/>
                    <a:pt x="257" y="34"/>
                    <a:pt x="258" y="34"/>
                  </a:cubicBezTo>
                  <a:cubicBezTo>
                    <a:pt x="258" y="34"/>
                    <a:pt x="258" y="34"/>
                    <a:pt x="258" y="34"/>
                  </a:cubicBezTo>
                  <a:cubicBezTo>
                    <a:pt x="258" y="34"/>
                    <a:pt x="258" y="34"/>
                    <a:pt x="259" y="34"/>
                  </a:cubicBezTo>
                  <a:cubicBezTo>
                    <a:pt x="259" y="34"/>
                    <a:pt x="259" y="33"/>
                    <a:pt x="260" y="33"/>
                  </a:cubicBezTo>
                  <a:cubicBezTo>
                    <a:pt x="260" y="33"/>
                    <a:pt x="260" y="34"/>
                    <a:pt x="260" y="34"/>
                  </a:cubicBezTo>
                  <a:cubicBezTo>
                    <a:pt x="260" y="34"/>
                    <a:pt x="262" y="34"/>
                    <a:pt x="262" y="34"/>
                  </a:cubicBezTo>
                  <a:cubicBezTo>
                    <a:pt x="262" y="34"/>
                    <a:pt x="263" y="34"/>
                    <a:pt x="263" y="34"/>
                  </a:cubicBezTo>
                  <a:cubicBezTo>
                    <a:pt x="263" y="34"/>
                    <a:pt x="264" y="34"/>
                    <a:pt x="264" y="34"/>
                  </a:cubicBezTo>
                  <a:cubicBezTo>
                    <a:pt x="264" y="35"/>
                    <a:pt x="265" y="34"/>
                    <a:pt x="265" y="35"/>
                  </a:cubicBezTo>
                  <a:cubicBezTo>
                    <a:pt x="265" y="35"/>
                    <a:pt x="265" y="35"/>
                    <a:pt x="265" y="34"/>
                  </a:cubicBezTo>
                  <a:cubicBezTo>
                    <a:pt x="266" y="35"/>
                    <a:pt x="266" y="34"/>
                    <a:pt x="267" y="34"/>
                  </a:cubicBezTo>
                  <a:cubicBezTo>
                    <a:pt x="268" y="34"/>
                    <a:pt x="269" y="36"/>
                    <a:pt x="270" y="35"/>
                  </a:cubicBezTo>
                  <a:cubicBezTo>
                    <a:pt x="271" y="35"/>
                    <a:pt x="271" y="35"/>
                    <a:pt x="271" y="36"/>
                  </a:cubicBezTo>
                  <a:cubicBezTo>
                    <a:pt x="271" y="37"/>
                    <a:pt x="271" y="37"/>
                    <a:pt x="270" y="37"/>
                  </a:cubicBezTo>
                  <a:cubicBezTo>
                    <a:pt x="269" y="37"/>
                    <a:pt x="267" y="36"/>
                    <a:pt x="267" y="37"/>
                  </a:cubicBezTo>
                  <a:cubicBezTo>
                    <a:pt x="265" y="37"/>
                    <a:pt x="265" y="36"/>
                    <a:pt x="263" y="37"/>
                  </a:cubicBezTo>
                  <a:cubicBezTo>
                    <a:pt x="263" y="37"/>
                    <a:pt x="263" y="37"/>
                    <a:pt x="264" y="38"/>
                  </a:cubicBezTo>
                  <a:cubicBezTo>
                    <a:pt x="265" y="38"/>
                    <a:pt x="266" y="38"/>
                    <a:pt x="267" y="39"/>
                  </a:cubicBezTo>
                  <a:cubicBezTo>
                    <a:pt x="269" y="39"/>
                    <a:pt x="272" y="40"/>
                    <a:pt x="275" y="40"/>
                  </a:cubicBezTo>
                  <a:cubicBezTo>
                    <a:pt x="276" y="40"/>
                    <a:pt x="278" y="40"/>
                    <a:pt x="279" y="41"/>
                  </a:cubicBezTo>
                  <a:cubicBezTo>
                    <a:pt x="280" y="41"/>
                    <a:pt x="281" y="42"/>
                    <a:pt x="282" y="41"/>
                  </a:cubicBezTo>
                  <a:cubicBezTo>
                    <a:pt x="283" y="42"/>
                    <a:pt x="285" y="42"/>
                    <a:pt x="286" y="42"/>
                  </a:cubicBezTo>
                  <a:cubicBezTo>
                    <a:pt x="286" y="43"/>
                    <a:pt x="286" y="44"/>
                    <a:pt x="287" y="44"/>
                  </a:cubicBezTo>
                  <a:cubicBezTo>
                    <a:pt x="286" y="45"/>
                    <a:pt x="285" y="44"/>
                    <a:pt x="284" y="45"/>
                  </a:cubicBezTo>
                  <a:cubicBezTo>
                    <a:pt x="283" y="44"/>
                    <a:pt x="281" y="44"/>
                    <a:pt x="280" y="44"/>
                  </a:cubicBezTo>
                  <a:cubicBezTo>
                    <a:pt x="279" y="43"/>
                    <a:pt x="278" y="45"/>
                    <a:pt x="276" y="45"/>
                  </a:cubicBezTo>
                  <a:cubicBezTo>
                    <a:pt x="276" y="45"/>
                    <a:pt x="276" y="44"/>
                    <a:pt x="276" y="44"/>
                  </a:cubicBezTo>
                  <a:cubicBezTo>
                    <a:pt x="275" y="44"/>
                    <a:pt x="274" y="44"/>
                    <a:pt x="273" y="44"/>
                  </a:cubicBezTo>
                  <a:cubicBezTo>
                    <a:pt x="272" y="44"/>
                    <a:pt x="270" y="43"/>
                    <a:pt x="269" y="44"/>
                  </a:cubicBezTo>
                  <a:cubicBezTo>
                    <a:pt x="268" y="44"/>
                    <a:pt x="268" y="44"/>
                    <a:pt x="268" y="45"/>
                  </a:cubicBezTo>
                  <a:cubicBezTo>
                    <a:pt x="268" y="45"/>
                    <a:pt x="269" y="46"/>
                    <a:pt x="269" y="46"/>
                  </a:cubicBezTo>
                  <a:cubicBezTo>
                    <a:pt x="269" y="46"/>
                    <a:pt x="269" y="46"/>
                    <a:pt x="269" y="46"/>
                  </a:cubicBezTo>
                  <a:cubicBezTo>
                    <a:pt x="270" y="47"/>
                    <a:pt x="270" y="48"/>
                    <a:pt x="272" y="48"/>
                  </a:cubicBezTo>
                  <a:cubicBezTo>
                    <a:pt x="272" y="48"/>
                    <a:pt x="272" y="48"/>
                    <a:pt x="273" y="48"/>
                  </a:cubicBezTo>
                  <a:cubicBezTo>
                    <a:pt x="273" y="48"/>
                    <a:pt x="275" y="49"/>
                    <a:pt x="276" y="48"/>
                  </a:cubicBezTo>
                  <a:cubicBezTo>
                    <a:pt x="276" y="48"/>
                    <a:pt x="276" y="48"/>
                    <a:pt x="277" y="48"/>
                  </a:cubicBezTo>
                  <a:cubicBezTo>
                    <a:pt x="277" y="51"/>
                    <a:pt x="281" y="51"/>
                    <a:pt x="282" y="53"/>
                  </a:cubicBezTo>
                  <a:cubicBezTo>
                    <a:pt x="283" y="53"/>
                    <a:pt x="284" y="53"/>
                    <a:pt x="285" y="53"/>
                  </a:cubicBezTo>
                  <a:cubicBezTo>
                    <a:pt x="286" y="54"/>
                    <a:pt x="287" y="54"/>
                    <a:pt x="288" y="54"/>
                  </a:cubicBezTo>
                  <a:cubicBezTo>
                    <a:pt x="289" y="54"/>
                    <a:pt x="290" y="54"/>
                    <a:pt x="291" y="54"/>
                  </a:cubicBezTo>
                  <a:cubicBezTo>
                    <a:pt x="292" y="54"/>
                    <a:pt x="292" y="55"/>
                    <a:pt x="293" y="55"/>
                  </a:cubicBezTo>
                  <a:cubicBezTo>
                    <a:pt x="294" y="55"/>
                    <a:pt x="295" y="55"/>
                    <a:pt x="295" y="55"/>
                  </a:cubicBezTo>
                  <a:cubicBezTo>
                    <a:pt x="296" y="55"/>
                    <a:pt x="296" y="55"/>
                    <a:pt x="297" y="55"/>
                  </a:cubicBezTo>
                  <a:cubicBezTo>
                    <a:pt x="298" y="55"/>
                    <a:pt x="298" y="55"/>
                    <a:pt x="299" y="55"/>
                  </a:cubicBezTo>
                  <a:cubicBezTo>
                    <a:pt x="300" y="55"/>
                    <a:pt x="301" y="57"/>
                    <a:pt x="303" y="56"/>
                  </a:cubicBezTo>
                  <a:cubicBezTo>
                    <a:pt x="303" y="57"/>
                    <a:pt x="305" y="57"/>
                    <a:pt x="306" y="56"/>
                  </a:cubicBezTo>
                  <a:cubicBezTo>
                    <a:pt x="307" y="57"/>
                    <a:pt x="309" y="58"/>
                    <a:pt x="310" y="57"/>
                  </a:cubicBezTo>
                  <a:cubicBezTo>
                    <a:pt x="311" y="57"/>
                    <a:pt x="312" y="58"/>
                    <a:pt x="312" y="58"/>
                  </a:cubicBezTo>
                  <a:cubicBezTo>
                    <a:pt x="312" y="58"/>
                    <a:pt x="313" y="57"/>
                    <a:pt x="313" y="57"/>
                  </a:cubicBezTo>
                  <a:cubicBezTo>
                    <a:pt x="314" y="60"/>
                    <a:pt x="315" y="61"/>
                    <a:pt x="316" y="63"/>
                  </a:cubicBezTo>
                  <a:cubicBezTo>
                    <a:pt x="315" y="63"/>
                    <a:pt x="315" y="63"/>
                    <a:pt x="315" y="64"/>
                  </a:cubicBezTo>
                  <a:cubicBezTo>
                    <a:pt x="312" y="63"/>
                    <a:pt x="311" y="63"/>
                    <a:pt x="308" y="63"/>
                  </a:cubicBezTo>
                  <a:cubicBezTo>
                    <a:pt x="306" y="63"/>
                    <a:pt x="305" y="63"/>
                    <a:pt x="304" y="64"/>
                  </a:cubicBezTo>
                  <a:cubicBezTo>
                    <a:pt x="304" y="64"/>
                    <a:pt x="305" y="64"/>
                    <a:pt x="305" y="64"/>
                  </a:cubicBezTo>
                  <a:cubicBezTo>
                    <a:pt x="307" y="64"/>
                    <a:pt x="309" y="65"/>
                    <a:pt x="310" y="66"/>
                  </a:cubicBezTo>
                  <a:cubicBezTo>
                    <a:pt x="310" y="67"/>
                    <a:pt x="308" y="67"/>
                    <a:pt x="307" y="68"/>
                  </a:cubicBezTo>
                  <a:cubicBezTo>
                    <a:pt x="306" y="67"/>
                    <a:pt x="305" y="68"/>
                    <a:pt x="304" y="68"/>
                  </a:cubicBezTo>
                  <a:cubicBezTo>
                    <a:pt x="302" y="68"/>
                    <a:pt x="301" y="67"/>
                    <a:pt x="300" y="67"/>
                  </a:cubicBezTo>
                  <a:cubicBezTo>
                    <a:pt x="299" y="67"/>
                    <a:pt x="297" y="67"/>
                    <a:pt x="296" y="67"/>
                  </a:cubicBezTo>
                  <a:cubicBezTo>
                    <a:pt x="294" y="66"/>
                    <a:pt x="289" y="67"/>
                    <a:pt x="286" y="67"/>
                  </a:cubicBezTo>
                  <a:cubicBezTo>
                    <a:pt x="285" y="67"/>
                    <a:pt x="286" y="67"/>
                    <a:pt x="286" y="68"/>
                  </a:cubicBezTo>
                  <a:cubicBezTo>
                    <a:pt x="288" y="67"/>
                    <a:pt x="289" y="70"/>
                    <a:pt x="291" y="69"/>
                  </a:cubicBezTo>
                  <a:cubicBezTo>
                    <a:pt x="291" y="69"/>
                    <a:pt x="291" y="69"/>
                    <a:pt x="292" y="69"/>
                  </a:cubicBezTo>
                  <a:cubicBezTo>
                    <a:pt x="292" y="70"/>
                    <a:pt x="292" y="70"/>
                    <a:pt x="292" y="70"/>
                  </a:cubicBezTo>
                  <a:cubicBezTo>
                    <a:pt x="292" y="70"/>
                    <a:pt x="292" y="70"/>
                    <a:pt x="293" y="70"/>
                  </a:cubicBezTo>
                  <a:cubicBezTo>
                    <a:pt x="292" y="70"/>
                    <a:pt x="293" y="70"/>
                    <a:pt x="292" y="70"/>
                  </a:cubicBezTo>
                  <a:cubicBezTo>
                    <a:pt x="293" y="69"/>
                    <a:pt x="294" y="70"/>
                    <a:pt x="294" y="69"/>
                  </a:cubicBezTo>
                  <a:cubicBezTo>
                    <a:pt x="295" y="69"/>
                    <a:pt x="295" y="70"/>
                    <a:pt x="295" y="70"/>
                  </a:cubicBezTo>
                  <a:cubicBezTo>
                    <a:pt x="295" y="70"/>
                    <a:pt x="296" y="70"/>
                    <a:pt x="295" y="70"/>
                  </a:cubicBezTo>
                  <a:cubicBezTo>
                    <a:pt x="296" y="74"/>
                    <a:pt x="300" y="75"/>
                    <a:pt x="304" y="75"/>
                  </a:cubicBezTo>
                  <a:cubicBezTo>
                    <a:pt x="308" y="76"/>
                    <a:pt x="311" y="77"/>
                    <a:pt x="315" y="77"/>
                  </a:cubicBezTo>
                  <a:cubicBezTo>
                    <a:pt x="316" y="77"/>
                    <a:pt x="317" y="77"/>
                    <a:pt x="318" y="78"/>
                  </a:cubicBezTo>
                  <a:cubicBezTo>
                    <a:pt x="319" y="78"/>
                    <a:pt x="320" y="79"/>
                    <a:pt x="320" y="79"/>
                  </a:cubicBezTo>
                  <a:cubicBezTo>
                    <a:pt x="321" y="79"/>
                    <a:pt x="322" y="78"/>
                    <a:pt x="323" y="79"/>
                  </a:cubicBezTo>
                  <a:cubicBezTo>
                    <a:pt x="323" y="80"/>
                    <a:pt x="323" y="81"/>
                    <a:pt x="323" y="81"/>
                  </a:cubicBezTo>
                  <a:cubicBezTo>
                    <a:pt x="323" y="82"/>
                    <a:pt x="323" y="81"/>
                    <a:pt x="324" y="81"/>
                  </a:cubicBezTo>
                  <a:cubicBezTo>
                    <a:pt x="324" y="81"/>
                    <a:pt x="323" y="81"/>
                    <a:pt x="323" y="81"/>
                  </a:cubicBezTo>
                  <a:cubicBezTo>
                    <a:pt x="323" y="80"/>
                    <a:pt x="323" y="81"/>
                    <a:pt x="324" y="81"/>
                  </a:cubicBezTo>
                  <a:cubicBezTo>
                    <a:pt x="325" y="80"/>
                    <a:pt x="324" y="79"/>
                    <a:pt x="326" y="79"/>
                  </a:cubicBezTo>
                  <a:cubicBezTo>
                    <a:pt x="325" y="80"/>
                    <a:pt x="326" y="81"/>
                    <a:pt x="326" y="82"/>
                  </a:cubicBezTo>
                  <a:cubicBezTo>
                    <a:pt x="325" y="82"/>
                    <a:pt x="325" y="82"/>
                    <a:pt x="324" y="82"/>
                  </a:cubicBezTo>
                  <a:cubicBezTo>
                    <a:pt x="323" y="81"/>
                    <a:pt x="321" y="83"/>
                    <a:pt x="319" y="81"/>
                  </a:cubicBezTo>
                  <a:cubicBezTo>
                    <a:pt x="318" y="83"/>
                    <a:pt x="312" y="81"/>
                    <a:pt x="312" y="83"/>
                  </a:cubicBezTo>
                  <a:cubicBezTo>
                    <a:pt x="312" y="84"/>
                    <a:pt x="312" y="84"/>
                    <a:pt x="312" y="85"/>
                  </a:cubicBezTo>
                  <a:cubicBezTo>
                    <a:pt x="312" y="85"/>
                    <a:pt x="312" y="84"/>
                    <a:pt x="313" y="84"/>
                  </a:cubicBezTo>
                  <a:cubicBezTo>
                    <a:pt x="313" y="85"/>
                    <a:pt x="313" y="85"/>
                    <a:pt x="313" y="85"/>
                  </a:cubicBezTo>
                  <a:cubicBezTo>
                    <a:pt x="313" y="85"/>
                    <a:pt x="313" y="85"/>
                    <a:pt x="313" y="86"/>
                  </a:cubicBezTo>
                  <a:cubicBezTo>
                    <a:pt x="312" y="85"/>
                    <a:pt x="311" y="86"/>
                    <a:pt x="309" y="85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5"/>
                    <a:pt x="307" y="84"/>
                    <a:pt x="306" y="86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6" y="87"/>
                    <a:pt x="306" y="86"/>
                    <a:pt x="305" y="87"/>
                  </a:cubicBezTo>
                  <a:cubicBezTo>
                    <a:pt x="305" y="87"/>
                    <a:pt x="306" y="86"/>
                    <a:pt x="305" y="86"/>
                  </a:cubicBezTo>
                  <a:cubicBezTo>
                    <a:pt x="305" y="86"/>
                    <a:pt x="305" y="86"/>
                    <a:pt x="304" y="87"/>
                  </a:cubicBezTo>
                  <a:cubicBezTo>
                    <a:pt x="305" y="87"/>
                    <a:pt x="305" y="88"/>
                    <a:pt x="305" y="88"/>
                  </a:cubicBezTo>
                  <a:cubicBezTo>
                    <a:pt x="305" y="87"/>
                    <a:pt x="305" y="87"/>
                    <a:pt x="306" y="87"/>
                  </a:cubicBezTo>
                  <a:cubicBezTo>
                    <a:pt x="306" y="87"/>
                    <a:pt x="307" y="87"/>
                    <a:pt x="306" y="86"/>
                  </a:cubicBezTo>
                  <a:cubicBezTo>
                    <a:pt x="307" y="86"/>
                    <a:pt x="307" y="86"/>
                    <a:pt x="307" y="87"/>
                  </a:cubicBezTo>
                  <a:cubicBezTo>
                    <a:pt x="307" y="88"/>
                    <a:pt x="309" y="89"/>
                    <a:pt x="310" y="88"/>
                  </a:cubicBezTo>
                  <a:cubicBezTo>
                    <a:pt x="310" y="88"/>
                    <a:pt x="310" y="88"/>
                    <a:pt x="310" y="87"/>
                  </a:cubicBezTo>
                  <a:cubicBezTo>
                    <a:pt x="310" y="89"/>
                    <a:pt x="312" y="89"/>
                    <a:pt x="313" y="88"/>
                  </a:cubicBezTo>
                  <a:cubicBezTo>
                    <a:pt x="314" y="89"/>
                    <a:pt x="315" y="89"/>
                    <a:pt x="315" y="90"/>
                  </a:cubicBezTo>
                  <a:cubicBezTo>
                    <a:pt x="314" y="89"/>
                    <a:pt x="314" y="92"/>
                    <a:pt x="314" y="92"/>
                  </a:cubicBezTo>
                  <a:cubicBezTo>
                    <a:pt x="314" y="95"/>
                    <a:pt x="319" y="95"/>
                    <a:pt x="322" y="96"/>
                  </a:cubicBezTo>
                  <a:cubicBezTo>
                    <a:pt x="323" y="96"/>
                    <a:pt x="324" y="96"/>
                    <a:pt x="324" y="96"/>
                  </a:cubicBezTo>
                  <a:cubicBezTo>
                    <a:pt x="326" y="96"/>
                    <a:pt x="328" y="97"/>
                    <a:pt x="329" y="98"/>
                  </a:cubicBezTo>
                  <a:cubicBezTo>
                    <a:pt x="329" y="98"/>
                    <a:pt x="329" y="98"/>
                    <a:pt x="329" y="98"/>
                  </a:cubicBezTo>
                  <a:cubicBezTo>
                    <a:pt x="327" y="98"/>
                    <a:pt x="326" y="100"/>
                    <a:pt x="325" y="100"/>
                  </a:cubicBezTo>
                  <a:cubicBezTo>
                    <a:pt x="324" y="100"/>
                    <a:pt x="324" y="100"/>
                    <a:pt x="324" y="100"/>
                  </a:cubicBezTo>
                  <a:cubicBezTo>
                    <a:pt x="324" y="101"/>
                    <a:pt x="325" y="102"/>
                    <a:pt x="325" y="103"/>
                  </a:cubicBezTo>
                  <a:cubicBezTo>
                    <a:pt x="324" y="103"/>
                    <a:pt x="324" y="103"/>
                    <a:pt x="324" y="104"/>
                  </a:cubicBezTo>
                  <a:cubicBezTo>
                    <a:pt x="322" y="103"/>
                    <a:pt x="321" y="104"/>
                    <a:pt x="320" y="105"/>
                  </a:cubicBezTo>
                  <a:cubicBezTo>
                    <a:pt x="320" y="106"/>
                    <a:pt x="320" y="108"/>
                    <a:pt x="319" y="108"/>
                  </a:cubicBezTo>
                  <a:cubicBezTo>
                    <a:pt x="318" y="108"/>
                    <a:pt x="316" y="109"/>
                    <a:pt x="315" y="110"/>
                  </a:cubicBezTo>
                  <a:cubicBezTo>
                    <a:pt x="315" y="110"/>
                    <a:pt x="315" y="110"/>
                    <a:pt x="315" y="111"/>
                  </a:cubicBezTo>
                  <a:cubicBezTo>
                    <a:pt x="316" y="111"/>
                    <a:pt x="317" y="112"/>
                    <a:pt x="318" y="112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21" y="113"/>
                    <a:pt x="322" y="114"/>
                    <a:pt x="320" y="115"/>
                  </a:cubicBezTo>
                  <a:cubicBezTo>
                    <a:pt x="319" y="115"/>
                    <a:pt x="318" y="114"/>
                    <a:pt x="317" y="115"/>
                  </a:cubicBezTo>
                  <a:cubicBezTo>
                    <a:pt x="315" y="114"/>
                    <a:pt x="313" y="115"/>
                    <a:pt x="311" y="116"/>
                  </a:cubicBezTo>
                  <a:cubicBezTo>
                    <a:pt x="311" y="116"/>
                    <a:pt x="311" y="117"/>
                    <a:pt x="310" y="117"/>
                  </a:cubicBezTo>
                  <a:cubicBezTo>
                    <a:pt x="310" y="118"/>
                    <a:pt x="310" y="119"/>
                    <a:pt x="310" y="119"/>
                  </a:cubicBezTo>
                  <a:cubicBezTo>
                    <a:pt x="310" y="120"/>
                    <a:pt x="309" y="119"/>
                    <a:pt x="308" y="119"/>
                  </a:cubicBezTo>
                  <a:cubicBezTo>
                    <a:pt x="308" y="119"/>
                    <a:pt x="309" y="119"/>
                    <a:pt x="309" y="119"/>
                  </a:cubicBezTo>
                  <a:cubicBezTo>
                    <a:pt x="308" y="118"/>
                    <a:pt x="307" y="119"/>
                    <a:pt x="306" y="119"/>
                  </a:cubicBezTo>
                  <a:cubicBezTo>
                    <a:pt x="305" y="119"/>
                    <a:pt x="304" y="119"/>
                    <a:pt x="302" y="119"/>
                  </a:cubicBezTo>
                  <a:cubicBezTo>
                    <a:pt x="301" y="119"/>
                    <a:pt x="300" y="119"/>
                    <a:pt x="299" y="119"/>
                  </a:cubicBezTo>
                  <a:cubicBezTo>
                    <a:pt x="298" y="119"/>
                    <a:pt x="296" y="118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4" y="119"/>
                    <a:pt x="294" y="120"/>
                  </a:cubicBezTo>
                  <a:cubicBezTo>
                    <a:pt x="295" y="120"/>
                    <a:pt x="295" y="119"/>
                    <a:pt x="295" y="119"/>
                  </a:cubicBezTo>
                  <a:cubicBezTo>
                    <a:pt x="297" y="121"/>
                    <a:pt x="300" y="121"/>
                    <a:pt x="302" y="122"/>
                  </a:cubicBezTo>
                  <a:cubicBezTo>
                    <a:pt x="305" y="122"/>
                    <a:pt x="308" y="123"/>
                    <a:pt x="312" y="123"/>
                  </a:cubicBezTo>
                  <a:cubicBezTo>
                    <a:pt x="312" y="123"/>
                    <a:pt x="312" y="123"/>
                    <a:pt x="313" y="123"/>
                  </a:cubicBezTo>
                  <a:cubicBezTo>
                    <a:pt x="315" y="124"/>
                    <a:pt x="317" y="124"/>
                    <a:pt x="319" y="124"/>
                  </a:cubicBezTo>
                  <a:cubicBezTo>
                    <a:pt x="319" y="125"/>
                    <a:pt x="319" y="125"/>
                    <a:pt x="320" y="125"/>
                  </a:cubicBezTo>
                  <a:cubicBezTo>
                    <a:pt x="317" y="128"/>
                    <a:pt x="314" y="127"/>
                    <a:pt x="311" y="127"/>
                  </a:cubicBezTo>
                  <a:cubicBezTo>
                    <a:pt x="311" y="128"/>
                    <a:pt x="313" y="129"/>
                    <a:pt x="314" y="128"/>
                  </a:cubicBezTo>
                  <a:cubicBezTo>
                    <a:pt x="314" y="129"/>
                    <a:pt x="314" y="129"/>
                    <a:pt x="314" y="129"/>
                  </a:cubicBezTo>
                  <a:cubicBezTo>
                    <a:pt x="314" y="130"/>
                    <a:pt x="313" y="130"/>
                    <a:pt x="312" y="129"/>
                  </a:cubicBezTo>
                  <a:cubicBezTo>
                    <a:pt x="312" y="130"/>
                    <a:pt x="310" y="130"/>
                    <a:pt x="311" y="132"/>
                  </a:cubicBezTo>
                  <a:cubicBezTo>
                    <a:pt x="311" y="132"/>
                    <a:pt x="311" y="133"/>
                    <a:pt x="311" y="134"/>
                  </a:cubicBezTo>
                  <a:cubicBezTo>
                    <a:pt x="311" y="134"/>
                    <a:pt x="312" y="134"/>
                    <a:pt x="312" y="134"/>
                  </a:cubicBezTo>
                  <a:cubicBezTo>
                    <a:pt x="313" y="134"/>
                    <a:pt x="313" y="134"/>
                    <a:pt x="312" y="135"/>
                  </a:cubicBezTo>
                  <a:cubicBezTo>
                    <a:pt x="312" y="134"/>
                    <a:pt x="312" y="134"/>
                    <a:pt x="311" y="134"/>
                  </a:cubicBezTo>
                  <a:cubicBezTo>
                    <a:pt x="311" y="134"/>
                    <a:pt x="311" y="134"/>
                    <a:pt x="311" y="134"/>
                  </a:cubicBezTo>
                  <a:cubicBezTo>
                    <a:pt x="310" y="135"/>
                    <a:pt x="309" y="134"/>
                    <a:pt x="307" y="134"/>
                  </a:cubicBezTo>
                  <a:cubicBezTo>
                    <a:pt x="307" y="134"/>
                    <a:pt x="306" y="134"/>
                    <a:pt x="305" y="134"/>
                  </a:cubicBezTo>
                  <a:cubicBezTo>
                    <a:pt x="304" y="134"/>
                    <a:pt x="303" y="133"/>
                    <a:pt x="302" y="134"/>
                  </a:cubicBezTo>
                  <a:cubicBezTo>
                    <a:pt x="301" y="133"/>
                    <a:pt x="299" y="133"/>
                    <a:pt x="298" y="133"/>
                  </a:cubicBezTo>
                  <a:cubicBezTo>
                    <a:pt x="297" y="133"/>
                    <a:pt x="296" y="133"/>
                    <a:pt x="295" y="133"/>
                  </a:cubicBezTo>
                  <a:cubicBezTo>
                    <a:pt x="295" y="133"/>
                    <a:pt x="295" y="133"/>
                    <a:pt x="294" y="133"/>
                  </a:cubicBezTo>
                  <a:cubicBezTo>
                    <a:pt x="294" y="133"/>
                    <a:pt x="294" y="133"/>
                    <a:pt x="294" y="134"/>
                  </a:cubicBezTo>
                  <a:cubicBezTo>
                    <a:pt x="296" y="136"/>
                    <a:pt x="301" y="136"/>
                    <a:pt x="305" y="137"/>
                  </a:cubicBezTo>
                  <a:cubicBezTo>
                    <a:pt x="307" y="138"/>
                    <a:pt x="311" y="138"/>
                    <a:pt x="312" y="138"/>
                  </a:cubicBezTo>
                  <a:cubicBezTo>
                    <a:pt x="314" y="138"/>
                    <a:pt x="314" y="139"/>
                    <a:pt x="316" y="138"/>
                  </a:cubicBezTo>
                  <a:cubicBezTo>
                    <a:pt x="316" y="139"/>
                    <a:pt x="318" y="139"/>
                    <a:pt x="319" y="139"/>
                  </a:cubicBezTo>
                  <a:cubicBezTo>
                    <a:pt x="320" y="140"/>
                    <a:pt x="322" y="140"/>
                    <a:pt x="322" y="141"/>
                  </a:cubicBezTo>
                  <a:cubicBezTo>
                    <a:pt x="322" y="141"/>
                    <a:pt x="320" y="142"/>
                    <a:pt x="319" y="142"/>
                  </a:cubicBezTo>
                  <a:cubicBezTo>
                    <a:pt x="319" y="142"/>
                    <a:pt x="319" y="142"/>
                    <a:pt x="318" y="142"/>
                  </a:cubicBezTo>
                  <a:cubicBezTo>
                    <a:pt x="316" y="142"/>
                    <a:pt x="313" y="141"/>
                    <a:pt x="310" y="142"/>
                  </a:cubicBezTo>
                  <a:cubicBezTo>
                    <a:pt x="308" y="141"/>
                    <a:pt x="306" y="142"/>
                    <a:pt x="304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2" y="142"/>
                    <a:pt x="302" y="142"/>
                    <a:pt x="301" y="142"/>
                  </a:cubicBezTo>
                  <a:cubicBezTo>
                    <a:pt x="301" y="143"/>
                    <a:pt x="301" y="142"/>
                    <a:pt x="301" y="142"/>
                  </a:cubicBezTo>
                  <a:cubicBezTo>
                    <a:pt x="301" y="143"/>
                    <a:pt x="301" y="143"/>
                    <a:pt x="301" y="143"/>
                  </a:cubicBezTo>
                  <a:cubicBezTo>
                    <a:pt x="302" y="143"/>
                    <a:pt x="302" y="143"/>
                    <a:pt x="302" y="144"/>
                  </a:cubicBezTo>
                  <a:cubicBezTo>
                    <a:pt x="301" y="144"/>
                    <a:pt x="301" y="146"/>
                    <a:pt x="302" y="147"/>
                  </a:cubicBezTo>
                  <a:cubicBezTo>
                    <a:pt x="300" y="148"/>
                    <a:pt x="299" y="149"/>
                    <a:pt x="297" y="149"/>
                  </a:cubicBezTo>
                  <a:cubicBezTo>
                    <a:pt x="296" y="149"/>
                    <a:pt x="295" y="149"/>
                    <a:pt x="294" y="149"/>
                  </a:cubicBezTo>
                  <a:cubicBezTo>
                    <a:pt x="293" y="149"/>
                    <a:pt x="291" y="148"/>
                    <a:pt x="290" y="149"/>
                  </a:cubicBezTo>
                  <a:cubicBezTo>
                    <a:pt x="291" y="150"/>
                    <a:pt x="293" y="151"/>
                    <a:pt x="294" y="151"/>
                  </a:cubicBezTo>
                  <a:cubicBezTo>
                    <a:pt x="295" y="152"/>
                    <a:pt x="296" y="151"/>
                    <a:pt x="298" y="151"/>
                  </a:cubicBezTo>
                  <a:cubicBezTo>
                    <a:pt x="299" y="151"/>
                    <a:pt x="300" y="153"/>
                    <a:pt x="301" y="153"/>
                  </a:cubicBezTo>
                  <a:cubicBezTo>
                    <a:pt x="301" y="153"/>
                    <a:pt x="301" y="153"/>
                    <a:pt x="301" y="153"/>
                  </a:cubicBezTo>
                  <a:cubicBezTo>
                    <a:pt x="300" y="153"/>
                    <a:pt x="299" y="155"/>
                    <a:pt x="297" y="155"/>
                  </a:cubicBezTo>
                  <a:cubicBezTo>
                    <a:pt x="296" y="155"/>
                    <a:pt x="293" y="154"/>
                    <a:pt x="292" y="155"/>
                  </a:cubicBezTo>
                  <a:cubicBezTo>
                    <a:pt x="292" y="156"/>
                    <a:pt x="292" y="156"/>
                    <a:pt x="292" y="156"/>
                  </a:cubicBezTo>
                  <a:cubicBezTo>
                    <a:pt x="291" y="156"/>
                    <a:pt x="291" y="156"/>
                    <a:pt x="292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89" y="157"/>
                    <a:pt x="286" y="156"/>
                    <a:pt x="284" y="157"/>
                  </a:cubicBezTo>
                  <a:cubicBezTo>
                    <a:pt x="279" y="158"/>
                    <a:pt x="274" y="156"/>
                    <a:pt x="267" y="156"/>
                  </a:cubicBezTo>
                  <a:cubicBezTo>
                    <a:pt x="266" y="156"/>
                    <a:pt x="265" y="157"/>
                    <a:pt x="264" y="157"/>
                  </a:cubicBezTo>
                  <a:cubicBezTo>
                    <a:pt x="263" y="157"/>
                    <a:pt x="262" y="156"/>
                    <a:pt x="261" y="157"/>
                  </a:cubicBezTo>
                  <a:cubicBezTo>
                    <a:pt x="261" y="157"/>
                    <a:pt x="260" y="157"/>
                    <a:pt x="260" y="157"/>
                  </a:cubicBezTo>
                  <a:cubicBezTo>
                    <a:pt x="259" y="157"/>
                    <a:pt x="259" y="157"/>
                    <a:pt x="258" y="157"/>
                  </a:cubicBezTo>
                  <a:cubicBezTo>
                    <a:pt x="258" y="158"/>
                    <a:pt x="259" y="159"/>
                    <a:pt x="259" y="160"/>
                  </a:cubicBezTo>
                  <a:cubicBezTo>
                    <a:pt x="260" y="162"/>
                    <a:pt x="262" y="162"/>
                    <a:pt x="265" y="162"/>
                  </a:cubicBezTo>
                  <a:cubicBezTo>
                    <a:pt x="266" y="162"/>
                    <a:pt x="267" y="163"/>
                    <a:pt x="268" y="163"/>
                  </a:cubicBezTo>
                  <a:cubicBezTo>
                    <a:pt x="270" y="163"/>
                    <a:pt x="273" y="164"/>
                    <a:pt x="274" y="164"/>
                  </a:cubicBezTo>
                  <a:cubicBezTo>
                    <a:pt x="276" y="164"/>
                    <a:pt x="277" y="164"/>
                    <a:pt x="279" y="164"/>
                  </a:cubicBezTo>
                  <a:cubicBezTo>
                    <a:pt x="279" y="165"/>
                    <a:pt x="280" y="165"/>
                    <a:pt x="281" y="165"/>
                  </a:cubicBezTo>
                  <a:cubicBezTo>
                    <a:pt x="279" y="166"/>
                    <a:pt x="280" y="168"/>
                    <a:pt x="279" y="168"/>
                  </a:cubicBezTo>
                  <a:cubicBezTo>
                    <a:pt x="278" y="168"/>
                    <a:pt x="276" y="168"/>
                    <a:pt x="275" y="168"/>
                  </a:cubicBezTo>
                  <a:cubicBezTo>
                    <a:pt x="275" y="168"/>
                    <a:pt x="273" y="168"/>
                    <a:pt x="272" y="168"/>
                  </a:cubicBezTo>
                  <a:cubicBezTo>
                    <a:pt x="271" y="167"/>
                    <a:pt x="269" y="168"/>
                    <a:pt x="268" y="168"/>
                  </a:cubicBezTo>
                  <a:cubicBezTo>
                    <a:pt x="267" y="167"/>
                    <a:pt x="266" y="167"/>
                    <a:pt x="265" y="167"/>
                  </a:cubicBezTo>
                  <a:cubicBezTo>
                    <a:pt x="264" y="166"/>
                    <a:pt x="262" y="167"/>
                    <a:pt x="261" y="167"/>
                  </a:cubicBezTo>
                  <a:cubicBezTo>
                    <a:pt x="261" y="166"/>
                    <a:pt x="260" y="166"/>
                    <a:pt x="260" y="166"/>
                  </a:cubicBezTo>
                  <a:cubicBezTo>
                    <a:pt x="259" y="166"/>
                    <a:pt x="258" y="166"/>
                    <a:pt x="257" y="166"/>
                  </a:cubicBezTo>
                  <a:cubicBezTo>
                    <a:pt x="257" y="166"/>
                    <a:pt x="257" y="166"/>
                    <a:pt x="256" y="165"/>
                  </a:cubicBezTo>
                  <a:cubicBezTo>
                    <a:pt x="256" y="165"/>
                    <a:pt x="255" y="166"/>
                    <a:pt x="254" y="165"/>
                  </a:cubicBezTo>
                  <a:cubicBezTo>
                    <a:pt x="252" y="165"/>
                    <a:pt x="250" y="165"/>
                    <a:pt x="249" y="165"/>
                  </a:cubicBezTo>
                  <a:cubicBezTo>
                    <a:pt x="247" y="165"/>
                    <a:pt x="246" y="165"/>
                    <a:pt x="245" y="165"/>
                  </a:cubicBezTo>
                  <a:cubicBezTo>
                    <a:pt x="240" y="164"/>
                    <a:pt x="235" y="163"/>
                    <a:pt x="230" y="162"/>
                  </a:cubicBezTo>
                  <a:cubicBezTo>
                    <a:pt x="228" y="162"/>
                    <a:pt x="226" y="162"/>
                    <a:pt x="224" y="162"/>
                  </a:cubicBezTo>
                  <a:cubicBezTo>
                    <a:pt x="220" y="162"/>
                    <a:pt x="217" y="161"/>
                    <a:pt x="213" y="161"/>
                  </a:cubicBezTo>
                  <a:cubicBezTo>
                    <a:pt x="212" y="161"/>
                    <a:pt x="212" y="161"/>
                    <a:pt x="211" y="160"/>
                  </a:cubicBezTo>
                  <a:cubicBezTo>
                    <a:pt x="211" y="161"/>
                    <a:pt x="211" y="161"/>
                    <a:pt x="210" y="161"/>
                  </a:cubicBezTo>
                  <a:cubicBezTo>
                    <a:pt x="211" y="162"/>
                    <a:pt x="212" y="162"/>
                    <a:pt x="213" y="162"/>
                  </a:cubicBezTo>
                  <a:cubicBezTo>
                    <a:pt x="213" y="162"/>
                    <a:pt x="214" y="163"/>
                    <a:pt x="216" y="163"/>
                  </a:cubicBezTo>
                  <a:cubicBezTo>
                    <a:pt x="216" y="163"/>
                    <a:pt x="216" y="163"/>
                    <a:pt x="216" y="163"/>
                  </a:cubicBezTo>
                  <a:cubicBezTo>
                    <a:pt x="217" y="163"/>
                    <a:pt x="219" y="164"/>
                    <a:pt x="220" y="163"/>
                  </a:cubicBezTo>
                  <a:cubicBezTo>
                    <a:pt x="221" y="164"/>
                    <a:pt x="222" y="165"/>
                    <a:pt x="223" y="164"/>
                  </a:cubicBezTo>
                  <a:cubicBezTo>
                    <a:pt x="224" y="164"/>
                    <a:pt x="226" y="165"/>
                    <a:pt x="227" y="165"/>
                  </a:cubicBezTo>
                  <a:cubicBezTo>
                    <a:pt x="228" y="165"/>
                    <a:pt x="229" y="166"/>
                    <a:pt x="230" y="165"/>
                  </a:cubicBezTo>
                  <a:cubicBezTo>
                    <a:pt x="231" y="165"/>
                    <a:pt x="232" y="166"/>
                    <a:pt x="234" y="165"/>
                  </a:cubicBezTo>
                  <a:cubicBezTo>
                    <a:pt x="234" y="166"/>
                    <a:pt x="236" y="167"/>
                    <a:pt x="237" y="166"/>
                  </a:cubicBezTo>
                  <a:cubicBezTo>
                    <a:pt x="238" y="167"/>
                    <a:pt x="240" y="167"/>
                    <a:pt x="241" y="166"/>
                  </a:cubicBezTo>
                  <a:cubicBezTo>
                    <a:pt x="242" y="167"/>
                    <a:pt x="244" y="168"/>
                    <a:pt x="244" y="167"/>
                  </a:cubicBezTo>
                  <a:cubicBezTo>
                    <a:pt x="245" y="168"/>
                    <a:pt x="247" y="169"/>
                    <a:pt x="248" y="168"/>
                  </a:cubicBezTo>
                  <a:cubicBezTo>
                    <a:pt x="248" y="168"/>
                    <a:pt x="248" y="168"/>
                    <a:pt x="249" y="168"/>
                  </a:cubicBezTo>
                  <a:cubicBezTo>
                    <a:pt x="248" y="169"/>
                    <a:pt x="249" y="169"/>
                    <a:pt x="249" y="170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71"/>
                    <a:pt x="250" y="170"/>
                    <a:pt x="250" y="171"/>
                  </a:cubicBezTo>
                  <a:cubicBezTo>
                    <a:pt x="250" y="171"/>
                    <a:pt x="250" y="172"/>
                    <a:pt x="251" y="171"/>
                  </a:cubicBezTo>
                  <a:cubicBezTo>
                    <a:pt x="251" y="171"/>
                    <a:pt x="251" y="171"/>
                    <a:pt x="250" y="171"/>
                  </a:cubicBezTo>
                  <a:cubicBezTo>
                    <a:pt x="251" y="172"/>
                    <a:pt x="251" y="171"/>
                    <a:pt x="251" y="170"/>
                  </a:cubicBezTo>
                  <a:cubicBezTo>
                    <a:pt x="252" y="171"/>
                    <a:pt x="252" y="171"/>
                    <a:pt x="252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1" y="172"/>
                    <a:pt x="250" y="171"/>
                    <a:pt x="250" y="172"/>
                  </a:cubicBezTo>
                  <a:cubicBezTo>
                    <a:pt x="250" y="172"/>
                    <a:pt x="250" y="172"/>
                    <a:pt x="250" y="171"/>
                  </a:cubicBezTo>
                  <a:cubicBezTo>
                    <a:pt x="250" y="171"/>
                    <a:pt x="250" y="172"/>
                    <a:pt x="250" y="172"/>
                  </a:cubicBezTo>
                  <a:cubicBezTo>
                    <a:pt x="250" y="171"/>
                    <a:pt x="249" y="172"/>
                    <a:pt x="249" y="172"/>
                  </a:cubicBezTo>
                  <a:cubicBezTo>
                    <a:pt x="248" y="173"/>
                    <a:pt x="247" y="173"/>
                    <a:pt x="247" y="174"/>
                  </a:cubicBezTo>
                  <a:cubicBezTo>
                    <a:pt x="247" y="174"/>
                    <a:pt x="247" y="175"/>
                    <a:pt x="247" y="175"/>
                  </a:cubicBezTo>
                  <a:cubicBezTo>
                    <a:pt x="248" y="175"/>
                    <a:pt x="248" y="175"/>
                    <a:pt x="249" y="175"/>
                  </a:cubicBezTo>
                  <a:cubicBezTo>
                    <a:pt x="250" y="175"/>
                    <a:pt x="251" y="176"/>
                    <a:pt x="252" y="176"/>
                  </a:cubicBezTo>
                  <a:cubicBezTo>
                    <a:pt x="252" y="175"/>
                    <a:pt x="252" y="175"/>
                    <a:pt x="253" y="175"/>
                  </a:cubicBezTo>
                  <a:cubicBezTo>
                    <a:pt x="253" y="175"/>
                    <a:pt x="254" y="176"/>
                    <a:pt x="254" y="176"/>
                  </a:cubicBezTo>
                  <a:cubicBezTo>
                    <a:pt x="255" y="176"/>
                    <a:pt x="256" y="176"/>
                    <a:pt x="256" y="176"/>
                  </a:cubicBezTo>
                  <a:cubicBezTo>
                    <a:pt x="257" y="176"/>
                    <a:pt x="258" y="177"/>
                    <a:pt x="260" y="176"/>
                  </a:cubicBezTo>
                  <a:cubicBezTo>
                    <a:pt x="261" y="177"/>
                    <a:pt x="262" y="177"/>
                    <a:pt x="263" y="177"/>
                  </a:cubicBezTo>
                  <a:cubicBezTo>
                    <a:pt x="264" y="177"/>
                    <a:pt x="265" y="177"/>
                    <a:pt x="265" y="177"/>
                  </a:cubicBezTo>
                  <a:cubicBezTo>
                    <a:pt x="265" y="177"/>
                    <a:pt x="265" y="178"/>
                    <a:pt x="265" y="178"/>
                  </a:cubicBezTo>
                  <a:cubicBezTo>
                    <a:pt x="266" y="178"/>
                    <a:pt x="266" y="177"/>
                    <a:pt x="267" y="177"/>
                  </a:cubicBezTo>
                  <a:cubicBezTo>
                    <a:pt x="268" y="177"/>
                    <a:pt x="269" y="178"/>
                    <a:pt x="270" y="178"/>
                  </a:cubicBezTo>
                  <a:cubicBezTo>
                    <a:pt x="271" y="179"/>
                    <a:pt x="274" y="178"/>
                    <a:pt x="275" y="179"/>
                  </a:cubicBezTo>
                  <a:cubicBezTo>
                    <a:pt x="275" y="180"/>
                    <a:pt x="274" y="181"/>
                    <a:pt x="273" y="181"/>
                  </a:cubicBezTo>
                  <a:cubicBezTo>
                    <a:pt x="273" y="181"/>
                    <a:pt x="272" y="181"/>
                    <a:pt x="272" y="181"/>
                  </a:cubicBezTo>
                  <a:cubicBezTo>
                    <a:pt x="271" y="181"/>
                    <a:pt x="271" y="181"/>
                    <a:pt x="270" y="181"/>
                  </a:cubicBezTo>
                  <a:cubicBezTo>
                    <a:pt x="269" y="181"/>
                    <a:pt x="267" y="180"/>
                    <a:pt x="266" y="181"/>
                  </a:cubicBezTo>
                  <a:cubicBezTo>
                    <a:pt x="266" y="181"/>
                    <a:pt x="264" y="180"/>
                    <a:pt x="263" y="181"/>
                  </a:cubicBezTo>
                  <a:cubicBezTo>
                    <a:pt x="263" y="181"/>
                    <a:pt x="263" y="180"/>
                    <a:pt x="262" y="181"/>
                  </a:cubicBezTo>
                  <a:cubicBezTo>
                    <a:pt x="262" y="180"/>
                    <a:pt x="260" y="180"/>
                    <a:pt x="259" y="180"/>
                  </a:cubicBezTo>
                  <a:cubicBezTo>
                    <a:pt x="258" y="179"/>
                    <a:pt x="256" y="179"/>
                    <a:pt x="255" y="180"/>
                  </a:cubicBezTo>
                  <a:cubicBezTo>
                    <a:pt x="255" y="179"/>
                    <a:pt x="254" y="179"/>
                    <a:pt x="253" y="179"/>
                  </a:cubicBezTo>
                  <a:cubicBezTo>
                    <a:pt x="253" y="179"/>
                    <a:pt x="252" y="179"/>
                    <a:pt x="252" y="179"/>
                  </a:cubicBezTo>
                  <a:cubicBezTo>
                    <a:pt x="251" y="179"/>
                    <a:pt x="250" y="179"/>
                    <a:pt x="250" y="178"/>
                  </a:cubicBezTo>
                  <a:cubicBezTo>
                    <a:pt x="249" y="178"/>
                    <a:pt x="249" y="179"/>
                    <a:pt x="249" y="17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48" y="179"/>
                    <a:pt x="249" y="179"/>
                    <a:pt x="248" y="179"/>
                  </a:cubicBezTo>
                  <a:cubicBezTo>
                    <a:pt x="248" y="178"/>
                    <a:pt x="247" y="178"/>
                    <a:pt x="246" y="178"/>
                  </a:cubicBezTo>
                  <a:cubicBezTo>
                    <a:pt x="246" y="178"/>
                    <a:pt x="246" y="178"/>
                    <a:pt x="246" y="179"/>
                  </a:cubicBezTo>
                  <a:cubicBezTo>
                    <a:pt x="245" y="179"/>
                    <a:pt x="245" y="178"/>
                    <a:pt x="245" y="178"/>
                  </a:cubicBezTo>
                  <a:cubicBezTo>
                    <a:pt x="245" y="179"/>
                    <a:pt x="245" y="179"/>
                    <a:pt x="245" y="179"/>
                  </a:cubicBezTo>
                  <a:cubicBezTo>
                    <a:pt x="245" y="179"/>
                    <a:pt x="245" y="179"/>
                    <a:pt x="244" y="178"/>
                  </a:cubicBezTo>
                  <a:cubicBezTo>
                    <a:pt x="244" y="178"/>
                    <a:pt x="243" y="177"/>
                    <a:pt x="242" y="178"/>
                  </a:cubicBezTo>
                  <a:cubicBezTo>
                    <a:pt x="242" y="178"/>
                    <a:pt x="243" y="179"/>
                    <a:pt x="242" y="179"/>
                  </a:cubicBezTo>
                  <a:cubicBezTo>
                    <a:pt x="243" y="179"/>
                    <a:pt x="243" y="179"/>
                    <a:pt x="243" y="180"/>
                  </a:cubicBezTo>
                  <a:cubicBezTo>
                    <a:pt x="243" y="180"/>
                    <a:pt x="243" y="179"/>
                    <a:pt x="244" y="180"/>
                  </a:cubicBezTo>
                  <a:cubicBezTo>
                    <a:pt x="243" y="180"/>
                    <a:pt x="243" y="180"/>
                    <a:pt x="243" y="180"/>
                  </a:cubicBezTo>
                  <a:cubicBezTo>
                    <a:pt x="244" y="180"/>
                    <a:pt x="244" y="180"/>
                    <a:pt x="244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1"/>
                    <a:pt x="244" y="180"/>
                    <a:pt x="244" y="181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5" y="180"/>
                    <a:pt x="245" y="180"/>
                    <a:pt x="245" y="180"/>
                  </a:cubicBezTo>
                  <a:cubicBezTo>
                    <a:pt x="246" y="180"/>
                    <a:pt x="245" y="179"/>
                    <a:pt x="246" y="179"/>
                  </a:cubicBezTo>
                  <a:cubicBezTo>
                    <a:pt x="245" y="180"/>
                    <a:pt x="246" y="181"/>
                    <a:pt x="247" y="181"/>
                  </a:cubicBezTo>
                  <a:cubicBezTo>
                    <a:pt x="248" y="181"/>
                    <a:pt x="249" y="181"/>
                    <a:pt x="249" y="180"/>
                  </a:cubicBezTo>
                  <a:cubicBezTo>
                    <a:pt x="249" y="180"/>
                    <a:pt x="250" y="182"/>
                    <a:pt x="250" y="181"/>
                  </a:cubicBezTo>
                  <a:cubicBezTo>
                    <a:pt x="250" y="182"/>
                    <a:pt x="249" y="183"/>
                    <a:pt x="249" y="184"/>
                  </a:cubicBezTo>
                  <a:cubicBezTo>
                    <a:pt x="247" y="184"/>
                    <a:pt x="248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6" y="182"/>
                  </a:cubicBezTo>
                  <a:cubicBezTo>
                    <a:pt x="247" y="182"/>
                    <a:pt x="246" y="183"/>
                    <a:pt x="246" y="184"/>
                  </a:cubicBezTo>
                  <a:cubicBezTo>
                    <a:pt x="245" y="185"/>
                    <a:pt x="244" y="183"/>
                    <a:pt x="244" y="182"/>
                  </a:cubicBezTo>
                  <a:cubicBezTo>
                    <a:pt x="243" y="182"/>
                    <a:pt x="244" y="182"/>
                    <a:pt x="243" y="182"/>
                  </a:cubicBezTo>
                  <a:cubicBezTo>
                    <a:pt x="243" y="182"/>
                    <a:pt x="242" y="182"/>
                    <a:pt x="242" y="183"/>
                  </a:cubicBezTo>
                  <a:cubicBezTo>
                    <a:pt x="242" y="183"/>
                    <a:pt x="242" y="184"/>
                    <a:pt x="241" y="184"/>
                  </a:cubicBezTo>
                  <a:cubicBezTo>
                    <a:pt x="241" y="183"/>
                    <a:pt x="239" y="183"/>
                    <a:pt x="238" y="184"/>
                  </a:cubicBezTo>
                  <a:cubicBezTo>
                    <a:pt x="236" y="183"/>
                    <a:pt x="232" y="183"/>
                    <a:pt x="231" y="183"/>
                  </a:cubicBezTo>
                  <a:cubicBezTo>
                    <a:pt x="230" y="182"/>
                    <a:pt x="228" y="183"/>
                    <a:pt x="228" y="184"/>
                  </a:cubicBezTo>
                  <a:cubicBezTo>
                    <a:pt x="227" y="184"/>
                    <a:pt x="226" y="184"/>
                    <a:pt x="226" y="183"/>
                  </a:cubicBezTo>
                  <a:cubicBezTo>
                    <a:pt x="226" y="184"/>
                    <a:pt x="226" y="184"/>
                    <a:pt x="225" y="183"/>
                  </a:cubicBezTo>
                  <a:cubicBezTo>
                    <a:pt x="225" y="183"/>
                    <a:pt x="226" y="183"/>
                    <a:pt x="225" y="184"/>
                  </a:cubicBezTo>
                  <a:cubicBezTo>
                    <a:pt x="224" y="184"/>
                    <a:pt x="223" y="185"/>
                    <a:pt x="222" y="183"/>
                  </a:cubicBezTo>
                  <a:cubicBezTo>
                    <a:pt x="223" y="184"/>
                    <a:pt x="222" y="183"/>
                    <a:pt x="222" y="183"/>
                  </a:cubicBezTo>
                  <a:cubicBezTo>
                    <a:pt x="222" y="183"/>
                    <a:pt x="222" y="183"/>
                    <a:pt x="221" y="183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2" y="183"/>
                    <a:pt x="221" y="183"/>
                    <a:pt x="222" y="183"/>
                  </a:cubicBezTo>
                  <a:cubicBezTo>
                    <a:pt x="221" y="183"/>
                    <a:pt x="221" y="183"/>
                    <a:pt x="221" y="182"/>
                  </a:cubicBezTo>
                  <a:cubicBezTo>
                    <a:pt x="221" y="182"/>
                    <a:pt x="221" y="183"/>
                    <a:pt x="221" y="183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0" y="184"/>
                    <a:pt x="219" y="183"/>
                    <a:pt x="219" y="182"/>
                  </a:cubicBezTo>
                  <a:cubicBezTo>
                    <a:pt x="219" y="182"/>
                    <a:pt x="219" y="182"/>
                    <a:pt x="219" y="182"/>
                  </a:cubicBezTo>
                  <a:cubicBezTo>
                    <a:pt x="218" y="182"/>
                    <a:pt x="218" y="182"/>
                    <a:pt x="217" y="182"/>
                  </a:cubicBezTo>
                  <a:cubicBezTo>
                    <a:pt x="217" y="182"/>
                    <a:pt x="217" y="182"/>
                    <a:pt x="217" y="183"/>
                  </a:cubicBezTo>
                  <a:cubicBezTo>
                    <a:pt x="217" y="182"/>
                    <a:pt x="217" y="184"/>
                    <a:pt x="216" y="183"/>
                  </a:cubicBezTo>
                  <a:cubicBezTo>
                    <a:pt x="216" y="183"/>
                    <a:pt x="216" y="182"/>
                    <a:pt x="216" y="182"/>
                  </a:cubicBezTo>
                  <a:cubicBezTo>
                    <a:pt x="215" y="181"/>
                    <a:pt x="215" y="181"/>
                    <a:pt x="214" y="181"/>
                  </a:cubicBezTo>
                  <a:cubicBezTo>
                    <a:pt x="214" y="182"/>
                    <a:pt x="213" y="182"/>
                    <a:pt x="214" y="182"/>
                  </a:cubicBezTo>
                  <a:cubicBezTo>
                    <a:pt x="213" y="183"/>
                    <a:pt x="212" y="183"/>
                    <a:pt x="212" y="182"/>
                  </a:cubicBezTo>
                  <a:cubicBezTo>
                    <a:pt x="213" y="181"/>
                    <a:pt x="212" y="181"/>
                    <a:pt x="211" y="181"/>
                  </a:cubicBezTo>
                  <a:cubicBezTo>
                    <a:pt x="212" y="181"/>
                    <a:pt x="211" y="180"/>
                    <a:pt x="211" y="181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0" y="181"/>
                    <a:pt x="210" y="181"/>
                    <a:pt x="210" y="182"/>
                  </a:cubicBezTo>
                  <a:cubicBezTo>
                    <a:pt x="209" y="183"/>
                    <a:pt x="208" y="181"/>
                    <a:pt x="209" y="181"/>
                  </a:cubicBezTo>
                  <a:cubicBezTo>
                    <a:pt x="208" y="180"/>
                    <a:pt x="208" y="181"/>
                    <a:pt x="207" y="180"/>
                  </a:cubicBezTo>
                  <a:cubicBezTo>
                    <a:pt x="206" y="180"/>
                    <a:pt x="206" y="181"/>
                    <a:pt x="207" y="181"/>
                  </a:cubicBezTo>
                  <a:cubicBezTo>
                    <a:pt x="206" y="182"/>
                    <a:pt x="206" y="182"/>
                    <a:pt x="206" y="182"/>
                  </a:cubicBezTo>
                  <a:cubicBezTo>
                    <a:pt x="205" y="181"/>
                    <a:pt x="205" y="180"/>
                    <a:pt x="205" y="180"/>
                  </a:cubicBezTo>
                  <a:cubicBezTo>
                    <a:pt x="205" y="180"/>
                    <a:pt x="205" y="180"/>
                    <a:pt x="204" y="180"/>
                  </a:cubicBezTo>
                  <a:cubicBezTo>
                    <a:pt x="204" y="180"/>
                    <a:pt x="202" y="180"/>
                    <a:pt x="203" y="181"/>
                  </a:cubicBezTo>
                  <a:cubicBezTo>
                    <a:pt x="203" y="181"/>
                    <a:pt x="202" y="181"/>
                    <a:pt x="202" y="181"/>
                  </a:cubicBezTo>
                  <a:cubicBezTo>
                    <a:pt x="202" y="181"/>
                    <a:pt x="202" y="181"/>
                    <a:pt x="201" y="181"/>
                  </a:cubicBezTo>
                  <a:cubicBezTo>
                    <a:pt x="202" y="180"/>
                    <a:pt x="201" y="179"/>
                    <a:pt x="201" y="179"/>
                  </a:cubicBezTo>
                  <a:cubicBezTo>
                    <a:pt x="200" y="179"/>
                    <a:pt x="199" y="179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0"/>
                    <a:pt x="198" y="180"/>
                    <a:pt x="198" y="179"/>
                  </a:cubicBezTo>
                  <a:cubicBezTo>
                    <a:pt x="198" y="179"/>
                    <a:pt x="197" y="179"/>
                    <a:pt x="197" y="179"/>
                  </a:cubicBezTo>
                  <a:cubicBezTo>
                    <a:pt x="197" y="179"/>
                    <a:pt x="197" y="179"/>
                    <a:pt x="196" y="179"/>
                  </a:cubicBezTo>
                  <a:cubicBezTo>
                    <a:pt x="196" y="179"/>
                    <a:pt x="196" y="179"/>
                    <a:pt x="197" y="179"/>
                  </a:cubicBezTo>
                  <a:cubicBezTo>
                    <a:pt x="197" y="179"/>
                    <a:pt x="196" y="179"/>
                    <a:pt x="196" y="179"/>
                  </a:cubicBezTo>
                  <a:cubicBezTo>
                    <a:pt x="196" y="179"/>
                    <a:pt x="196" y="180"/>
                    <a:pt x="195" y="180"/>
                  </a:cubicBezTo>
                  <a:cubicBezTo>
                    <a:pt x="194" y="180"/>
                    <a:pt x="195" y="179"/>
                    <a:pt x="195" y="179"/>
                  </a:cubicBezTo>
                  <a:cubicBezTo>
                    <a:pt x="194" y="178"/>
                    <a:pt x="194" y="178"/>
                    <a:pt x="193" y="178"/>
                  </a:cubicBezTo>
                  <a:cubicBezTo>
                    <a:pt x="193" y="178"/>
                    <a:pt x="193" y="178"/>
                    <a:pt x="193" y="178"/>
                  </a:cubicBezTo>
                  <a:cubicBezTo>
                    <a:pt x="192" y="178"/>
                    <a:pt x="193" y="178"/>
                    <a:pt x="193" y="178"/>
                  </a:cubicBezTo>
                  <a:cubicBezTo>
                    <a:pt x="192" y="178"/>
                    <a:pt x="192" y="179"/>
                    <a:pt x="192" y="179"/>
                  </a:cubicBezTo>
                  <a:cubicBezTo>
                    <a:pt x="192" y="180"/>
                    <a:pt x="192" y="180"/>
                    <a:pt x="191" y="180"/>
                  </a:cubicBezTo>
                  <a:cubicBezTo>
                    <a:pt x="191" y="179"/>
                    <a:pt x="192" y="177"/>
                    <a:pt x="191" y="178"/>
                  </a:cubicBezTo>
                  <a:cubicBezTo>
                    <a:pt x="190" y="178"/>
                    <a:pt x="191" y="178"/>
                    <a:pt x="191" y="177"/>
                  </a:cubicBezTo>
                  <a:cubicBezTo>
                    <a:pt x="190" y="177"/>
                    <a:pt x="188" y="177"/>
                    <a:pt x="189" y="178"/>
                  </a:cubicBezTo>
                  <a:cubicBezTo>
                    <a:pt x="189" y="178"/>
                    <a:pt x="188" y="178"/>
                    <a:pt x="188" y="178"/>
                  </a:cubicBezTo>
                  <a:cubicBezTo>
                    <a:pt x="189" y="179"/>
                    <a:pt x="189" y="179"/>
                    <a:pt x="189" y="179"/>
                  </a:cubicBezTo>
                  <a:cubicBezTo>
                    <a:pt x="189" y="179"/>
                    <a:pt x="188" y="179"/>
                    <a:pt x="188" y="179"/>
                  </a:cubicBezTo>
                  <a:cubicBezTo>
                    <a:pt x="187" y="178"/>
                    <a:pt x="188" y="178"/>
                    <a:pt x="188" y="178"/>
                  </a:cubicBezTo>
                  <a:cubicBezTo>
                    <a:pt x="187" y="177"/>
                    <a:pt x="186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4" y="176"/>
                    <a:pt x="182" y="176"/>
                    <a:pt x="181" y="177"/>
                  </a:cubicBezTo>
                  <a:cubicBezTo>
                    <a:pt x="181" y="176"/>
                    <a:pt x="179" y="175"/>
                    <a:pt x="178" y="176"/>
                  </a:cubicBezTo>
                  <a:cubicBezTo>
                    <a:pt x="178" y="176"/>
                    <a:pt x="178" y="176"/>
                    <a:pt x="178" y="176"/>
                  </a:cubicBezTo>
                  <a:cubicBezTo>
                    <a:pt x="178" y="176"/>
                    <a:pt x="178" y="176"/>
                    <a:pt x="178" y="177"/>
                  </a:cubicBezTo>
                  <a:cubicBezTo>
                    <a:pt x="178" y="176"/>
                    <a:pt x="178" y="177"/>
                    <a:pt x="178" y="177"/>
                  </a:cubicBezTo>
                  <a:cubicBezTo>
                    <a:pt x="178" y="177"/>
                    <a:pt x="178" y="177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8" y="177"/>
                    <a:pt x="177" y="176"/>
                    <a:pt x="177" y="176"/>
                  </a:cubicBezTo>
                  <a:cubicBezTo>
                    <a:pt x="176" y="175"/>
                    <a:pt x="176" y="175"/>
                    <a:pt x="175" y="175"/>
                  </a:cubicBezTo>
                  <a:cubicBezTo>
                    <a:pt x="175" y="176"/>
                    <a:pt x="175" y="176"/>
                    <a:pt x="174" y="176"/>
                  </a:cubicBezTo>
                  <a:cubicBezTo>
                    <a:pt x="175" y="176"/>
                    <a:pt x="175" y="177"/>
                    <a:pt x="174" y="177"/>
                  </a:cubicBezTo>
                  <a:cubicBezTo>
                    <a:pt x="174" y="176"/>
                    <a:pt x="174" y="175"/>
                    <a:pt x="173" y="175"/>
                  </a:cubicBezTo>
                  <a:cubicBezTo>
                    <a:pt x="173" y="175"/>
                    <a:pt x="173" y="175"/>
                    <a:pt x="173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1" y="175"/>
                    <a:pt x="172" y="176"/>
                    <a:pt x="171" y="176"/>
                  </a:cubicBezTo>
                  <a:cubicBezTo>
                    <a:pt x="171" y="176"/>
                    <a:pt x="171" y="176"/>
                    <a:pt x="171" y="176"/>
                  </a:cubicBezTo>
                  <a:cubicBezTo>
                    <a:pt x="171" y="176"/>
                    <a:pt x="171" y="176"/>
                    <a:pt x="170" y="176"/>
                  </a:cubicBezTo>
                  <a:cubicBezTo>
                    <a:pt x="170" y="176"/>
                    <a:pt x="170" y="176"/>
                    <a:pt x="170" y="175"/>
                  </a:cubicBezTo>
                  <a:cubicBezTo>
                    <a:pt x="170" y="175"/>
                    <a:pt x="169" y="175"/>
                    <a:pt x="168" y="174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68" y="175"/>
                    <a:pt x="167" y="175"/>
                    <a:pt x="167" y="176"/>
                  </a:cubicBezTo>
                  <a:cubicBezTo>
                    <a:pt x="167" y="176"/>
                    <a:pt x="167" y="175"/>
                    <a:pt x="166" y="175"/>
                  </a:cubicBezTo>
                  <a:cubicBezTo>
                    <a:pt x="167" y="175"/>
                    <a:pt x="166" y="175"/>
                    <a:pt x="167" y="175"/>
                  </a:cubicBezTo>
                  <a:cubicBezTo>
                    <a:pt x="166" y="175"/>
                    <a:pt x="166" y="174"/>
                    <a:pt x="166" y="174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4"/>
                    <a:pt x="165" y="175"/>
                    <a:pt x="164" y="175"/>
                  </a:cubicBezTo>
                  <a:cubicBezTo>
                    <a:pt x="163" y="175"/>
                    <a:pt x="163" y="175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2" y="174"/>
                    <a:pt x="162" y="174"/>
                    <a:pt x="162" y="174"/>
                  </a:cubicBezTo>
                  <a:cubicBezTo>
                    <a:pt x="161" y="174"/>
                    <a:pt x="160" y="174"/>
                    <a:pt x="160" y="175"/>
                  </a:cubicBezTo>
                  <a:cubicBezTo>
                    <a:pt x="159" y="174"/>
                    <a:pt x="159" y="174"/>
                    <a:pt x="159" y="173"/>
                  </a:cubicBezTo>
                  <a:cubicBezTo>
                    <a:pt x="159" y="173"/>
                    <a:pt x="159" y="173"/>
                    <a:pt x="159" y="174"/>
                  </a:cubicBezTo>
                  <a:cubicBezTo>
                    <a:pt x="159" y="174"/>
                    <a:pt x="158" y="173"/>
                    <a:pt x="158" y="173"/>
                  </a:cubicBezTo>
                  <a:cubicBezTo>
                    <a:pt x="158" y="173"/>
                    <a:pt x="158" y="173"/>
                    <a:pt x="158" y="174"/>
                  </a:cubicBezTo>
                  <a:cubicBezTo>
                    <a:pt x="158" y="174"/>
                    <a:pt x="158" y="173"/>
                    <a:pt x="158" y="173"/>
                  </a:cubicBezTo>
                  <a:cubicBezTo>
                    <a:pt x="158" y="174"/>
                    <a:pt x="157" y="174"/>
                    <a:pt x="156" y="174"/>
                  </a:cubicBezTo>
                  <a:cubicBezTo>
                    <a:pt x="156" y="174"/>
                    <a:pt x="155" y="173"/>
                    <a:pt x="156" y="173"/>
                  </a:cubicBezTo>
                  <a:cubicBezTo>
                    <a:pt x="155" y="173"/>
                    <a:pt x="155" y="173"/>
                    <a:pt x="154" y="173"/>
                  </a:cubicBezTo>
                  <a:cubicBezTo>
                    <a:pt x="154" y="173"/>
                    <a:pt x="155" y="173"/>
                    <a:pt x="155" y="173"/>
                  </a:cubicBezTo>
                  <a:cubicBezTo>
                    <a:pt x="155" y="173"/>
                    <a:pt x="154" y="173"/>
                    <a:pt x="154" y="173"/>
                  </a:cubicBezTo>
                  <a:cubicBezTo>
                    <a:pt x="155" y="173"/>
                    <a:pt x="152" y="173"/>
                    <a:pt x="152" y="173"/>
                  </a:cubicBezTo>
                  <a:cubicBezTo>
                    <a:pt x="152" y="173"/>
                    <a:pt x="152" y="172"/>
                    <a:pt x="152" y="173"/>
                  </a:cubicBezTo>
                  <a:cubicBezTo>
                    <a:pt x="152" y="172"/>
                    <a:pt x="150" y="172"/>
                    <a:pt x="149" y="173"/>
                  </a:cubicBezTo>
                  <a:cubicBezTo>
                    <a:pt x="148" y="172"/>
                    <a:pt x="148" y="172"/>
                    <a:pt x="146" y="172"/>
                  </a:cubicBezTo>
                  <a:cubicBezTo>
                    <a:pt x="145" y="172"/>
                    <a:pt x="145" y="172"/>
                    <a:pt x="145" y="171"/>
                  </a:cubicBezTo>
                  <a:cubicBezTo>
                    <a:pt x="145" y="172"/>
                    <a:pt x="145" y="171"/>
                    <a:pt x="144" y="172"/>
                  </a:cubicBezTo>
                  <a:cubicBezTo>
                    <a:pt x="144" y="171"/>
                    <a:pt x="143" y="172"/>
                    <a:pt x="142" y="172"/>
                  </a:cubicBezTo>
                  <a:cubicBezTo>
                    <a:pt x="142" y="172"/>
                    <a:pt x="141" y="171"/>
                    <a:pt x="141" y="171"/>
                  </a:cubicBezTo>
                  <a:cubicBezTo>
                    <a:pt x="140" y="170"/>
                    <a:pt x="138" y="172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7" y="171"/>
                    <a:pt x="137" y="170"/>
                  </a:cubicBezTo>
                  <a:cubicBezTo>
                    <a:pt x="137" y="170"/>
                    <a:pt x="136" y="171"/>
                    <a:pt x="135" y="171"/>
                  </a:cubicBezTo>
                  <a:cubicBezTo>
                    <a:pt x="135" y="171"/>
                    <a:pt x="134" y="170"/>
                    <a:pt x="134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0"/>
                    <a:pt x="132" y="170"/>
                    <a:pt x="132" y="170"/>
                  </a:cubicBezTo>
                  <a:cubicBezTo>
                    <a:pt x="131" y="169"/>
                    <a:pt x="129" y="170"/>
                    <a:pt x="128" y="170"/>
                  </a:cubicBezTo>
                  <a:cubicBezTo>
                    <a:pt x="127" y="169"/>
                    <a:pt x="126" y="169"/>
                    <a:pt x="125" y="169"/>
                  </a:cubicBezTo>
                  <a:cubicBezTo>
                    <a:pt x="124" y="168"/>
                    <a:pt x="122" y="169"/>
                    <a:pt x="121" y="169"/>
                  </a:cubicBezTo>
                  <a:cubicBezTo>
                    <a:pt x="119" y="168"/>
                    <a:pt x="118" y="168"/>
                    <a:pt x="116" y="168"/>
                  </a:cubicBezTo>
                  <a:cubicBezTo>
                    <a:pt x="115" y="168"/>
                    <a:pt x="115" y="168"/>
                    <a:pt x="114" y="168"/>
                  </a:cubicBezTo>
                  <a:cubicBezTo>
                    <a:pt x="113" y="168"/>
                    <a:pt x="113" y="168"/>
                    <a:pt x="112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0" y="168"/>
                    <a:pt x="109" y="166"/>
                    <a:pt x="108" y="166"/>
                  </a:cubicBezTo>
                  <a:cubicBezTo>
                    <a:pt x="108" y="166"/>
                    <a:pt x="107" y="166"/>
                    <a:pt x="107" y="166"/>
                  </a:cubicBezTo>
                  <a:cubicBezTo>
                    <a:pt x="107" y="166"/>
                    <a:pt x="106" y="166"/>
                    <a:pt x="106" y="166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1" y="165"/>
                    <a:pt x="100" y="166"/>
                  </a:cubicBezTo>
                  <a:cubicBezTo>
                    <a:pt x="99" y="165"/>
                    <a:pt x="98" y="165"/>
                    <a:pt x="97" y="165"/>
                  </a:cubicBezTo>
                  <a:cubicBezTo>
                    <a:pt x="95" y="165"/>
                    <a:pt x="94" y="165"/>
                    <a:pt x="93" y="165"/>
                  </a:cubicBezTo>
                  <a:cubicBezTo>
                    <a:pt x="92" y="165"/>
                    <a:pt x="91" y="164"/>
                    <a:pt x="89" y="165"/>
                  </a:cubicBezTo>
                  <a:cubicBezTo>
                    <a:pt x="88" y="164"/>
                    <a:pt x="87" y="165"/>
                    <a:pt x="86" y="165"/>
                  </a:cubicBezTo>
                  <a:cubicBezTo>
                    <a:pt x="85" y="164"/>
                    <a:pt x="83" y="165"/>
                    <a:pt x="82" y="165"/>
                  </a:cubicBezTo>
                  <a:cubicBezTo>
                    <a:pt x="82" y="165"/>
                    <a:pt x="80" y="164"/>
                    <a:pt x="79" y="165"/>
                  </a:cubicBezTo>
                  <a:cubicBezTo>
                    <a:pt x="78" y="165"/>
                    <a:pt x="76" y="164"/>
                    <a:pt x="75" y="165"/>
                  </a:cubicBezTo>
                  <a:cubicBezTo>
                    <a:pt x="74" y="164"/>
                    <a:pt x="72" y="164"/>
                    <a:pt x="72" y="165"/>
                  </a:cubicBezTo>
                  <a:cubicBezTo>
                    <a:pt x="70" y="165"/>
                    <a:pt x="69" y="164"/>
                    <a:pt x="68" y="165"/>
                  </a:cubicBezTo>
                  <a:cubicBezTo>
                    <a:pt x="67" y="164"/>
                    <a:pt x="66" y="164"/>
                    <a:pt x="65" y="164"/>
                  </a:cubicBezTo>
                  <a:cubicBezTo>
                    <a:pt x="64" y="164"/>
                    <a:pt x="64" y="164"/>
                    <a:pt x="64" y="163"/>
                  </a:cubicBezTo>
                  <a:cubicBezTo>
                    <a:pt x="64" y="163"/>
                    <a:pt x="64" y="162"/>
                    <a:pt x="64" y="162"/>
                  </a:cubicBezTo>
                  <a:cubicBezTo>
                    <a:pt x="64" y="162"/>
                    <a:pt x="65" y="162"/>
                    <a:pt x="65" y="163"/>
                  </a:cubicBezTo>
                  <a:cubicBezTo>
                    <a:pt x="66" y="162"/>
                    <a:pt x="66" y="161"/>
                    <a:pt x="6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7" y="160"/>
                    <a:pt x="67" y="160"/>
                    <a:pt x="68" y="160"/>
                  </a:cubicBezTo>
                  <a:cubicBezTo>
                    <a:pt x="68" y="160"/>
                    <a:pt x="69" y="160"/>
                    <a:pt x="69" y="160"/>
                  </a:cubicBezTo>
                  <a:cubicBezTo>
                    <a:pt x="70" y="160"/>
                    <a:pt x="71" y="160"/>
                    <a:pt x="72" y="160"/>
                  </a:cubicBezTo>
                  <a:cubicBezTo>
                    <a:pt x="72" y="160"/>
                    <a:pt x="73" y="160"/>
                    <a:pt x="73" y="160"/>
                  </a:cubicBezTo>
                  <a:cubicBezTo>
                    <a:pt x="73" y="159"/>
                    <a:pt x="74" y="160"/>
                    <a:pt x="74" y="160"/>
                  </a:cubicBezTo>
                  <a:cubicBezTo>
                    <a:pt x="75" y="160"/>
                    <a:pt x="77" y="160"/>
                    <a:pt x="77" y="159"/>
                  </a:cubicBezTo>
                  <a:cubicBezTo>
                    <a:pt x="77" y="159"/>
                    <a:pt x="77" y="159"/>
                    <a:pt x="78" y="160"/>
                  </a:cubicBezTo>
                  <a:cubicBezTo>
                    <a:pt x="78" y="160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79" y="159"/>
                    <a:pt x="79" y="159"/>
                    <a:pt x="79" y="159"/>
                  </a:cubicBezTo>
                  <a:cubicBezTo>
                    <a:pt x="80" y="159"/>
                    <a:pt x="79" y="158"/>
                    <a:pt x="79" y="158"/>
                  </a:cubicBezTo>
                  <a:cubicBezTo>
                    <a:pt x="78" y="157"/>
                    <a:pt x="78" y="157"/>
                    <a:pt x="76" y="157"/>
                  </a:cubicBezTo>
                  <a:cubicBezTo>
                    <a:pt x="74" y="156"/>
                    <a:pt x="71" y="156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ubicBezTo>
                    <a:pt x="65" y="156"/>
                    <a:pt x="63" y="155"/>
                    <a:pt x="62" y="155"/>
                  </a:cubicBezTo>
                  <a:cubicBezTo>
                    <a:pt x="61" y="155"/>
                    <a:pt x="60" y="155"/>
                    <a:pt x="59" y="155"/>
                  </a:cubicBezTo>
                  <a:cubicBezTo>
                    <a:pt x="58" y="155"/>
                    <a:pt x="57" y="154"/>
                    <a:pt x="56" y="154"/>
                  </a:cubicBezTo>
                  <a:cubicBezTo>
                    <a:pt x="55" y="154"/>
                    <a:pt x="55" y="155"/>
                    <a:pt x="54" y="154"/>
                  </a:cubicBezTo>
                  <a:cubicBezTo>
                    <a:pt x="55" y="153"/>
                    <a:pt x="55" y="153"/>
                    <a:pt x="54" y="152"/>
                  </a:cubicBezTo>
                  <a:cubicBezTo>
                    <a:pt x="54" y="151"/>
                    <a:pt x="55" y="151"/>
                    <a:pt x="56" y="151"/>
                  </a:cubicBezTo>
                  <a:cubicBezTo>
                    <a:pt x="56" y="151"/>
                    <a:pt x="56" y="151"/>
                    <a:pt x="56" y="150"/>
                  </a:cubicBezTo>
                  <a:cubicBezTo>
                    <a:pt x="58" y="150"/>
                    <a:pt x="60" y="149"/>
                    <a:pt x="62" y="149"/>
                  </a:cubicBezTo>
                  <a:cubicBezTo>
                    <a:pt x="65" y="148"/>
                    <a:pt x="68" y="149"/>
                    <a:pt x="70" y="148"/>
                  </a:cubicBezTo>
                  <a:cubicBezTo>
                    <a:pt x="70" y="146"/>
                    <a:pt x="68" y="144"/>
                    <a:pt x="67" y="146"/>
                  </a:cubicBezTo>
                  <a:cubicBezTo>
                    <a:pt x="66" y="145"/>
                    <a:pt x="65" y="145"/>
                    <a:pt x="63" y="145"/>
                  </a:cubicBezTo>
                  <a:cubicBezTo>
                    <a:pt x="63" y="145"/>
                    <a:pt x="62" y="144"/>
                    <a:pt x="62" y="144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4"/>
                    <a:pt x="60" y="145"/>
                    <a:pt x="60" y="145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9" y="144"/>
                    <a:pt x="59" y="143"/>
                    <a:pt x="59" y="143"/>
                  </a:cubicBezTo>
                  <a:cubicBezTo>
                    <a:pt x="58" y="143"/>
                    <a:pt x="59" y="143"/>
                    <a:pt x="59" y="143"/>
                  </a:cubicBezTo>
                  <a:cubicBezTo>
                    <a:pt x="59" y="143"/>
                    <a:pt x="59" y="143"/>
                    <a:pt x="59" y="142"/>
                  </a:cubicBezTo>
                  <a:cubicBezTo>
                    <a:pt x="58" y="143"/>
                    <a:pt x="58" y="143"/>
                    <a:pt x="58" y="143"/>
                  </a:cubicBezTo>
                  <a:cubicBezTo>
                    <a:pt x="58" y="143"/>
                    <a:pt x="58" y="144"/>
                    <a:pt x="57" y="143"/>
                  </a:cubicBezTo>
                  <a:cubicBezTo>
                    <a:pt x="57" y="143"/>
                    <a:pt x="57" y="144"/>
                    <a:pt x="57" y="144"/>
                  </a:cubicBezTo>
                  <a:cubicBezTo>
                    <a:pt x="57" y="144"/>
                    <a:pt x="57" y="144"/>
                    <a:pt x="57" y="145"/>
                  </a:cubicBezTo>
                  <a:cubicBezTo>
                    <a:pt x="56" y="146"/>
                    <a:pt x="56" y="144"/>
                    <a:pt x="55" y="143"/>
                  </a:cubicBezTo>
                  <a:cubicBezTo>
                    <a:pt x="56" y="143"/>
                    <a:pt x="56" y="144"/>
                    <a:pt x="56" y="143"/>
                  </a:cubicBezTo>
                  <a:cubicBezTo>
                    <a:pt x="55" y="143"/>
                    <a:pt x="55" y="143"/>
                    <a:pt x="55" y="142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5" y="143"/>
                    <a:pt x="54" y="143"/>
                    <a:pt x="54" y="143"/>
                  </a:cubicBezTo>
                  <a:cubicBezTo>
                    <a:pt x="53" y="143"/>
                    <a:pt x="54" y="146"/>
                    <a:pt x="52" y="145"/>
                  </a:cubicBezTo>
                  <a:cubicBezTo>
                    <a:pt x="52" y="145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3"/>
                    <a:pt x="52" y="143"/>
                  </a:cubicBezTo>
                  <a:cubicBezTo>
                    <a:pt x="52" y="143"/>
                    <a:pt x="51" y="143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49" y="142"/>
                    <a:pt x="51" y="146"/>
                    <a:pt x="48" y="145"/>
                  </a:cubicBezTo>
                  <a:cubicBezTo>
                    <a:pt x="48" y="145"/>
                    <a:pt x="49" y="144"/>
                    <a:pt x="48" y="144"/>
                  </a:cubicBezTo>
                  <a:cubicBezTo>
                    <a:pt x="48" y="143"/>
                    <a:pt x="49" y="144"/>
                    <a:pt x="49" y="143"/>
                  </a:cubicBezTo>
                  <a:cubicBezTo>
                    <a:pt x="48" y="144"/>
                    <a:pt x="48" y="143"/>
                    <a:pt x="48" y="143"/>
                  </a:cubicBezTo>
                  <a:cubicBezTo>
                    <a:pt x="49" y="143"/>
                    <a:pt x="47" y="143"/>
                    <a:pt x="48" y="142"/>
                  </a:cubicBezTo>
                  <a:cubicBezTo>
                    <a:pt x="47" y="142"/>
                    <a:pt x="48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6" y="144"/>
                    <a:pt x="46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4"/>
                    <a:pt x="45" y="144"/>
                    <a:pt x="45" y="143"/>
                  </a:cubicBezTo>
                  <a:cubicBezTo>
                    <a:pt x="44" y="143"/>
                    <a:pt x="45" y="143"/>
                    <a:pt x="44" y="143"/>
                  </a:cubicBezTo>
                  <a:cubicBezTo>
                    <a:pt x="44" y="143"/>
                    <a:pt x="44" y="143"/>
                    <a:pt x="45" y="143"/>
                  </a:cubicBezTo>
                  <a:cubicBezTo>
                    <a:pt x="44" y="143"/>
                    <a:pt x="44" y="143"/>
                    <a:pt x="44" y="142"/>
                  </a:cubicBezTo>
                  <a:cubicBezTo>
                    <a:pt x="44" y="142"/>
                    <a:pt x="44" y="143"/>
                    <a:pt x="44" y="143"/>
                  </a:cubicBezTo>
                  <a:cubicBezTo>
                    <a:pt x="44" y="143"/>
                    <a:pt x="44" y="142"/>
                    <a:pt x="44" y="143"/>
                  </a:cubicBezTo>
                  <a:cubicBezTo>
                    <a:pt x="44" y="143"/>
                    <a:pt x="43" y="143"/>
                    <a:pt x="44" y="143"/>
                  </a:cubicBezTo>
                  <a:cubicBezTo>
                    <a:pt x="44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4"/>
                    <a:pt x="42" y="144"/>
                  </a:cubicBezTo>
                  <a:cubicBezTo>
                    <a:pt x="43" y="144"/>
                    <a:pt x="42" y="144"/>
                    <a:pt x="42" y="145"/>
                  </a:cubicBezTo>
                  <a:cubicBezTo>
                    <a:pt x="42" y="145"/>
                    <a:pt x="42" y="145"/>
                    <a:pt x="41" y="145"/>
                  </a:cubicBezTo>
                  <a:cubicBezTo>
                    <a:pt x="42" y="144"/>
                    <a:pt x="41" y="142"/>
                    <a:pt x="42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4" y="142"/>
                    <a:pt x="45" y="141"/>
                    <a:pt x="46" y="140"/>
                  </a:cubicBezTo>
                  <a:cubicBezTo>
                    <a:pt x="46" y="140"/>
                    <a:pt x="46" y="141"/>
                    <a:pt x="47" y="141"/>
                  </a:cubicBezTo>
                  <a:cubicBezTo>
                    <a:pt x="47" y="141"/>
                    <a:pt x="47" y="139"/>
                    <a:pt x="47" y="139"/>
                  </a:cubicBezTo>
                  <a:cubicBezTo>
                    <a:pt x="47" y="138"/>
                    <a:pt x="47" y="138"/>
                    <a:pt x="47" y="139"/>
                  </a:cubicBezTo>
                  <a:cubicBezTo>
                    <a:pt x="47" y="139"/>
                    <a:pt x="47" y="140"/>
                    <a:pt x="47" y="140"/>
                  </a:cubicBezTo>
                  <a:cubicBezTo>
                    <a:pt x="47" y="141"/>
                    <a:pt x="47" y="141"/>
                    <a:pt x="48" y="141"/>
                  </a:cubicBezTo>
                  <a:cubicBezTo>
                    <a:pt x="48" y="141"/>
                    <a:pt x="49" y="141"/>
                    <a:pt x="49" y="140"/>
                  </a:cubicBezTo>
                  <a:cubicBezTo>
                    <a:pt x="50" y="140"/>
                    <a:pt x="50" y="140"/>
                    <a:pt x="50" y="141"/>
                  </a:cubicBezTo>
                  <a:cubicBezTo>
                    <a:pt x="51" y="140"/>
                    <a:pt x="49" y="139"/>
                    <a:pt x="51" y="138"/>
                  </a:cubicBezTo>
                  <a:cubicBezTo>
                    <a:pt x="51" y="138"/>
                    <a:pt x="51" y="138"/>
                    <a:pt x="52" y="139"/>
                  </a:cubicBezTo>
                  <a:cubicBezTo>
                    <a:pt x="52" y="139"/>
                    <a:pt x="52" y="138"/>
                    <a:pt x="52" y="138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2" y="137"/>
                    <a:pt x="52" y="137"/>
                    <a:pt x="51" y="136"/>
                  </a:cubicBezTo>
                  <a:cubicBezTo>
                    <a:pt x="49" y="135"/>
                    <a:pt x="47" y="134"/>
                    <a:pt x="45" y="134"/>
                  </a:cubicBezTo>
                  <a:cubicBezTo>
                    <a:pt x="43" y="134"/>
                    <a:pt x="40" y="134"/>
                    <a:pt x="37" y="134"/>
                  </a:cubicBezTo>
                  <a:cubicBezTo>
                    <a:pt x="36" y="134"/>
                    <a:pt x="35" y="134"/>
                    <a:pt x="34" y="134"/>
                  </a:cubicBezTo>
                  <a:cubicBezTo>
                    <a:pt x="33" y="134"/>
                    <a:pt x="31" y="133"/>
                    <a:pt x="31" y="133"/>
                  </a:cubicBezTo>
                  <a:cubicBezTo>
                    <a:pt x="31" y="132"/>
                    <a:pt x="33" y="131"/>
                    <a:pt x="33" y="129"/>
                  </a:cubicBezTo>
                  <a:cubicBezTo>
                    <a:pt x="32" y="128"/>
                    <a:pt x="32" y="127"/>
                    <a:pt x="30" y="126"/>
                  </a:cubicBezTo>
                  <a:cubicBezTo>
                    <a:pt x="31" y="126"/>
                    <a:pt x="31" y="125"/>
                    <a:pt x="31" y="124"/>
                  </a:cubicBezTo>
                  <a:cubicBezTo>
                    <a:pt x="32" y="123"/>
                    <a:pt x="34" y="123"/>
                    <a:pt x="35" y="122"/>
                  </a:cubicBezTo>
                  <a:cubicBezTo>
                    <a:pt x="36" y="122"/>
                    <a:pt x="36" y="121"/>
                    <a:pt x="36" y="120"/>
                  </a:cubicBezTo>
                  <a:cubicBezTo>
                    <a:pt x="34" y="119"/>
                    <a:pt x="31" y="119"/>
                    <a:pt x="29" y="117"/>
                  </a:cubicBezTo>
                  <a:cubicBezTo>
                    <a:pt x="28" y="116"/>
                    <a:pt x="25" y="116"/>
                    <a:pt x="23" y="116"/>
                  </a:cubicBezTo>
                  <a:cubicBezTo>
                    <a:pt x="21" y="116"/>
                    <a:pt x="18" y="116"/>
                    <a:pt x="16" y="115"/>
                  </a:cubicBezTo>
                  <a:cubicBezTo>
                    <a:pt x="13" y="115"/>
                    <a:pt x="10" y="116"/>
                    <a:pt x="7" y="115"/>
                  </a:cubicBezTo>
                  <a:cubicBezTo>
                    <a:pt x="5" y="115"/>
                    <a:pt x="4" y="116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ubicBezTo>
                    <a:pt x="1" y="114"/>
                    <a:pt x="1" y="115"/>
                    <a:pt x="0" y="114"/>
                  </a:cubicBezTo>
                  <a:cubicBezTo>
                    <a:pt x="3" y="111"/>
                    <a:pt x="10" y="114"/>
                    <a:pt x="13" y="111"/>
                  </a:cubicBezTo>
                  <a:cubicBezTo>
                    <a:pt x="14" y="111"/>
                    <a:pt x="15" y="111"/>
                    <a:pt x="16" y="110"/>
                  </a:cubicBezTo>
                  <a:cubicBezTo>
                    <a:pt x="24" y="107"/>
                    <a:pt x="34" y="109"/>
                    <a:pt x="43" y="108"/>
                  </a:cubicBezTo>
                  <a:cubicBezTo>
                    <a:pt x="40" y="106"/>
                    <a:pt x="34" y="109"/>
                    <a:pt x="31" y="106"/>
                  </a:cubicBezTo>
                  <a:cubicBezTo>
                    <a:pt x="31" y="106"/>
                    <a:pt x="30" y="106"/>
                    <a:pt x="30" y="106"/>
                  </a:cubicBezTo>
                  <a:cubicBezTo>
                    <a:pt x="29" y="106"/>
                    <a:pt x="28" y="104"/>
                    <a:pt x="27" y="106"/>
                  </a:cubicBezTo>
                  <a:cubicBezTo>
                    <a:pt x="25" y="105"/>
                    <a:pt x="24" y="105"/>
                    <a:pt x="23" y="105"/>
                  </a:cubicBezTo>
                  <a:cubicBezTo>
                    <a:pt x="22" y="104"/>
                    <a:pt x="20" y="104"/>
                    <a:pt x="19" y="105"/>
                  </a:cubicBezTo>
                  <a:cubicBezTo>
                    <a:pt x="18" y="104"/>
                    <a:pt x="18" y="103"/>
                    <a:pt x="17" y="102"/>
                  </a:cubicBezTo>
                  <a:cubicBezTo>
                    <a:pt x="15" y="101"/>
                    <a:pt x="13" y="100"/>
                    <a:pt x="11" y="100"/>
                  </a:cubicBezTo>
                  <a:cubicBezTo>
                    <a:pt x="10" y="100"/>
                    <a:pt x="10" y="100"/>
                    <a:pt x="9" y="100"/>
                  </a:cubicBezTo>
                  <a:cubicBezTo>
                    <a:pt x="9" y="100"/>
                    <a:pt x="8" y="99"/>
                    <a:pt x="7" y="99"/>
                  </a:cubicBezTo>
                  <a:cubicBezTo>
                    <a:pt x="8" y="98"/>
                    <a:pt x="9" y="98"/>
                    <a:pt x="9" y="97"/>
                  </a:cubicBezTo>
                  <a:cubicBezTo>
                    <a:pt x="10" y="97"/>
                    <a:pt x="12" y="97"/>
                    <a:pt x="13" y="97"/>
                  </a:cubicBezTo>
                  <a:cubicBezTo>
                    <a:pt x="15" y="97"/>
                    <a:pt x="17" y="96"/>
                    <a:pt x="19" y="96"/>
                  </a:cubicBezTo>
                  <a:cubicBezTo>
                    <a:pt x="19" y="95"/>
                    <a:pt x="18" y="95"/>
                    <a:pt x="17" y="95"/>
                  </a:cubicBezTo>
                  <a:cubicBezTo>
                    <a:pt x="16" y="95"/>
                    <a:pt x="14" y="94"/>
                    <a:pt x="13" y="95"/>
                  </a:cubicBezTo>
                  <a:cubicBezTo>
                    <a:pt x="12" y="94"/>
                    <a:pt x="11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2"/>
                    <a:pt x="10" y="92"/>
                    <a:pt x="10" y="92"/>
                  </a:cubicBezTo>
                  <a:cubicBezTo>
                    <a:pt x="11" y="92"/>
                    <a:pt x="12" y="91"/>
                    <a:pt x="13" y="91"/>
                  </a:cubicBezTo>
                  <a:cubicBezTo>
                    <a:pt x="14" y="91"/>
                    <a:pt x="15" y="91"/>
                    <a:pt x="15" y="91"/>
                  </a:cubicBezTo>
                  <a:cubicBezTo>
                    <a:pt x="16" y="90"/>
                    <a:pt x="17" y="90"/>
                    <a:pt x="17" y="89"/>
                  </a:cubicBezTo>
                  <a:cubicBezTo>
                    <a:pt x="18" y="88"/>
                    <a:pt x="18" y="87"/>
                    <a:pt x="19" y="87"/>
                  </a:cubicBezTo>
                  <a:cubicBezTo>
                    <a:pt x="19" y="87"/>
                    <a:pt x="19" y="86"/>
                    <a:pt x="20" y="86"/>
                  </a:cubicBezTo>
                  <a:cubicBezTo>
                    <a:pt x="20" y="87"/>
                    <a:pt x="21" y="87"/>
                    <a:pt x="21" y="87"/>
                  </a:cubicBezTo>
                  <a:cubicBezTo>
                    <a:pt x="22" y="87"/>
                    <a:pt x="23" y="87"/>
                    <a:pt x="23" y="86"/>
                  </a:cubicBezTo>
                  <a:cubicBezTo>
                    <a:pt x="24" y="88"/>
                    <a:pt x="26" y="87"/>
                    <a:pt x="27" y="86"/>
                  </a:cubicBezTo>
                  <a:cubicBezTo>
                    <a:pt x="28" y="86"/>
                    <a:pt x="28" y="86"/>
                    <a:pt x="29" y="86"/>
                  </a:cubicBezTo>
                  <a:cubicBezTo>
                    <a:pt x="30" y="86"/>
                    <a:pt x="30" y="85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3"/>
                    <a:pt x="30" y="80"/>
                    <a:pt x="28" y="81"/>
                  </a:cubicBezTo>
                  <a:cubicBezTo>
                    <a:pt x="27" y="80"/>
                    <a:pt x="25" y="80"/>
                    <a:pt x="24" y="81"/>
                  </a:cubicBezTo>
                  <a:cubicBezTo>
                    <a:pt x="24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80"/>
                    <a:pt x="22" y="78"/>
                    <a:pt x="22" y="78"/>
                  </a:cubicBezTo>
                  <a:cubicBezTo>
                    <a:pt x="21" y="78"/>
                    <a:pt x="21" y="79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1" y="80"/>
                    <a:pt x="20" y="79"/>
                    <a:pt x="20" y="78"/>
                  </a:cubicBezTo>
                  <a:cubicBezTo>
                    <a:pt x="20" y="79"/>
                    <a:pt x="20" y="77"/>
                    <a:pt x="19" y="77"/>
                  </a:cubicBezTo>
                  <a:cubicBezTo>
                    <a:pt x="19" y="77"/>
                    <a:pt x="20" y="77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2" y="74"/>
                    <a:pt x="22" y="74"/>
                  </a:cubicBezTo>
                  <a:cubicBezTo>
                    <a:pt x="22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5" y="74"/>
                    <a:pt x="26" y="74"/>
                  </a:cubicBezTo>
                  <a:cubicBezTo>
                    <a:pt x="27" y="74"/>
                    <a:pt x="28" y="75"/>
                    <a:pt x="29" y="73"/>
                  </a:cubicBezTo>
                  <a:cubicBezTo>
                    <a:pt x="30" y="74"/>
                    <a:pt x="32" y="74"/>
                    <a:pt x="33" y="73"/>
                  </a:cubicBezTo>
                  <a:cubicBezTo>
                    <a:pt x="35" y="75"/>
                    <a:pt x="37" y="72"/>
                    <a:pt x="37" y="70"/>
                  </a:cubicBezTo>
                  <a:cubicBezTo>
                    <a:pt x="36" y="69"/>
                    <a:pt x="35" y="67"/>
                    <a:pt x="33" y="68"/>
                  </a:cubicBezTo>
                  <a:cubicBezTo>
                    <a:pt x="32" y="68"/>
                    <a:pt x="31" y="67"/>
                    <a:pt x="30" y="67"/>
                  </a:cubicBezTo>
                  <a:cubicBezTo>
                    <a:pt x="30" y="68"/>
                    <a:pt x="28" y="68"/>
                    <a:pt x="29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8" y="67"/>
                    <a:pt x="28" y="67"/>
                  </a:cubicBezTo>
                  <a:cubicBezTo>
                    <a:pt x="27" y="65"/>
                    <a:pt x="26" y="63"/>
                    <a:pt x="25" y="62"/>
                  </a:cubicBezTo>
                  <a:cubicBezTo>
                    <a:pt x="26" y="60"/>
                    <a:pt x="27" y="59"/>
                    <a:pt x="28" y="58"/>
                  </a:cubicBezTo>
                  <a:cubicBezTo>
                    <a:pt x="29" y="59"/>
                    <a:pt x="31" y="58"/>
                    <a:pt x="32" y="57"/>
                  </a:cubicBezTo>
                  <a:cubicBezTo>
                    <a:pt x="33" y="58"/>
                    <a:pt x="34" y="57"/>
                    <a:pt x="34" y="55"/>
                  </a:cubicBezTo>
                  <a:cubicBezTo>
                    <a:pt x="33" y="55"/>
                    <a:pt x="32" y="54"/>
                    <a:pt x="31" y="54"/>
                  </a:cubicBezTo>
                  <a:cubicBezTo>
                    <a:pt x="31" y="53"/>
                    <a:pt x="30" y="53"/>
                    <a:pt x="30" y="52"/>
                  </a:cubicBezTo>
                  <a:cubicBezTo>
                    <a:pt x="27" y="52"/>
                    <a:pt x="24" y="52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5" y="50"/>
                    <a:pt x="12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8"/>
                    <a:pt x="9" y="49"/>
                    <a:pt x="9" y="48"/>
                  </a:cubicBezTo>
                  <a:cubicBezTo>
                    <a:pt x="13" y="48"/>
                    <a:pt x="16" y="48"/>
                    <a:pt x="19" y="48"/>
                  </a:cubicBezTo>
                  <a:cubicBezTo>
                    <a:pt x="20" y="48"/>
                    <a:pt x="21" y="47"/>
                    <a:pt x="22" y="47"/>
                  </a:cubicBezTo>
                  <a:cubicBezTo>
                    <a:pt x="24" y="47"/>
                    <a:pt x="25" y="47"/>
                    <a:pt x="27" y="46"/>
                  </a:cubicBezTo>
                  <a:cubicBezTo>
                    <a:pt x="27" y="46"/>
                    <a:pt x="27" y="45"/>
                    <a:pt x="28" y="45"/>
                  </a:cubicBezTo>
                  <a:cubicBezTo>
                    <a:pt x="29" y="46"/>
                    <a:pt x="30" y="46"/>
                    <a:pt x="32" y="45"/>
                  </a:cubicBezTo>
                  <a:cubicBezTo>
                    <a:pt x="32" y="46"/>
                    <a:pt x="34" y="45"/>
                    <a:pt x="35" y="45"/>
                  </a:cubicBezTo>
                  <a:cubicBezTo>
                    <a:pt x="36" y="45"/>
                    <a:pt x="38" y="45"/>
                    <a:pt x="39" y="45"/>
                  </a:cubicBezTo>
                  <a:cubicBezTo>
                    <a:pt x="40" y="46"/>
                    <a:pt x="41" y="45"/>
                    <a:pt x="42" y="45"/>
                  </a:cubicBezTo>
                  <a:cubicBezTo>
                    <a:pt x="44" y="46"/>
                    <a:pt x="45" y="44"/>
                    <a:pt x="45" y="43"/>
                  </a:cubicBezTo>
                  <a:cubicBezTo>
                    <a:pt x="42" y="42"/>
                    <a:pt x="38" y="43"/>
                    <a:pt x="34" y="43"/>
                  </a:cubicBezTo>
                  <a:cubicBezTo>
                    <a:pt x="32" y="42"/>
                    <a:pt x="31" y="42"/>
                    <a:pt x="30" y="42"/>
                  </a:cubicBezTo>
                  <a:cubicBezTo>
                    <a:pt x="29" y="42"/>
                    <a:pt x="28" y="42"/>
                    <a:pt x="27" y="42"/>
                  </a:cubicBezTo>
                  <a:cubicBezTo>
                    <a:pt x="26" y="41"/>
                    <a:pt x="25" y="40"/>
                    <a:pt x="25" y="40"/>
                  </a:cubicBezTo>
                  <a:cubicBezTo>
                    <a:pt x="25" y="40"/>
                    <a:pt x="26" y="39"/>
                    <a:pt x="27" y="38"/>
                  </a:cubicBezTo>
                  <a:cubicBezTo>
                    <a:pt x="27" y="38"/>
                    <a:pt x="27" y="37"/>
                    <a:pt x="28" y="36"/>
                  </a:cubicBezTo>
                  <a:cubicBezTo>
                    <a:pt x="29" y="37"/>
                    <a:pt x="31" y="37"/>
                    <a:pt x="31" y="36"/>
                  </a:cubicBezTo>
                  <a:cubicBezTo>
                    <a:pt x="33" y="36"/>
                    <a:pt x="35" y="35"/>
                    <a:pt x="36" y="34"/>
                  </a:cubicBezTo>
                  <a:cubicBezTo>
                    <a:pt x="37" y="33"/>
                    <a:pt x="37" y="33"/>
                    <a:pt x="37" y="32"/>
                  </a:cubicBezTo>
                  <a:cubicBezTo>
                    <a:pt x="37" y="32"/>
                    <a:pt x="36" y="31"/>
                    <a:pt x="36" y="32"/>
                  </a:cubicBezTo>
                  <a:cubicBezTo>
                    <a:pt x="34" y="31"/>
                    <a:pt x="35" y="30"/>
                    <a:pt x="34" y="29"/>
                  </a:cubicBezTo>
                  <a:cubicBezTo>
                    <a:pt x="34" y="29"/>
                    <a:pt x="33" y="29"/>
                    <a:pt x="34" y="30"/>
                  </a:cubicBezTo>
                  <a:cubicBezTo>
                    <a:pt x="33" y="29"/>
                    <a:pt x="33" y="30"/>
                    <a:pt x="33" y="30"/>
                  </a:cubicBezTo>
                  <a:cubicBezTo>
                    <a:pt x="33" y="30"/>
                    <a:pt x="33" y="31"/>
                    <a:pt x="32" y="31"/>
                  </a:cubicBezTo>
                  <a:cubicBezTo>
                    <a:pt x="32" y="31"/>
                    <a:pt x="32" y="31"/>
                    <a:pt x="31" y="31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0" y="29"/>
                    <a:pt x="31" y="29"/>
                    <a:pt x="3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30"/>
                    <a:pt x="30" y="29"/>
                  </a:cubicBezTo>
                  <a:cubicBezTo>
                    <a:pt x="30" y="29"/>
                    <a:pt x="30" y="30"/>
                    <a:pt x="30" y="30"/>
                  </a:cubicBezTo>
                  <a:cubicBezTo>
                    <a:pt x="30" y="30"/>
                    <a:pt x="30" y="30"/>
                    <a:pt x="29" y="30"/>
                  </a:cubicBezTo>
                  <a:cubicBezTo>
                    <a:pt x="29" y="30"/>
                    <a:pt x="29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0"/>
                    <a:pt x="27" y="29"/>
                    <a:pt x="27" y="29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3" y="31"/>
                    <a:pt x="25" y="29"/>
                    <a:pt x="23" y="29"/>
                  </a:cubicBezTo>
                  <a:cubicBezTo>
                    <a:pt x="23" y="29"/>
                    <a:pt x="23" y="29"/>
                    <a:pt x="24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1" y="31"/>
                    <a:pt x="21" y="31"/>
                    <a:pt x="20" y="31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1"/>
                  </a:cubicBezTo>
                  <a:cubicBezTo>
                    <a:pt x="17" y="33"/>
                    <a:pt x="17" y="29"/>
                    <a:pt x="16" y="28"/>
                  </a:cubicBezTo>
                  <a:cubicBezTo>
                    <a:pt x="17" y="28"/>
                    <a:pt x="17" y="27"/>
                    <a:pt x="17" y="28"/>
                  </a:cubicBezTo>
                  <a:cubicBezTo>
                    <a:pt x="17" y="26"/>
                    <a:pt x="17" y="25"/>
                    <a:pt x="17" y="24"/>
                  </a:cubicBezTo>
                  <a:cubicBezTo>
                    <a:pt x="18" y="23"/>
                    <a:pt x="19" y="24"/>
                    <a:pt x="20" y="24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1" y="22"/>
                    <a:pt x="21" y="22"/>
                    <a:pt x="22" y="21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30" y="21"/>
                    <a:pt x="30" y="22"/>
                    <a:pt x="31" y="23"/>
                  </a:cubicBezTo>
                  <a:cubicBezTo>
                    <a:pt x="31" y="23"/>
                    <a:pt x="31" y="22"/>
                    <a:pt x="31" y="22"/>
                  </a:cubicBezTo>
                  <a:cubicBezTo>
                    <a:pt x="33" y="21"/>
                    <a:pt x="34" y="22"/>
                    <a:pt x="35" y="23"/>
                  </a:cubicBezTo>
                  <a:cubicBezTo>
                    <a:pt x="35" y="23"/>
                    <a:pt x="35" y="22"/>
                    <a:pt x="35" y="22"/>
                  </a:cubicBezTo>
                  <a:cubicBezTo>
                    <a:pt x="35" y="22"/>
                    <a:pt x="36" y="21"/>
                    <a:pt x="37" y="22"/>
                  </a:cubicBezTo>
                  <a:cubicBezTo>
                    <a:pt x="37" y="23"/>
                    <a:pt x="37" y="22"/>
                    <a:pt x="38" y="23"/>
                  </a:cubicBezTo>
                  <a:cubicBezTo>
                    <a:pt x="38" y="23"/>
                    <a:pt x="38" y="22"/>
                    <a:pt x="38" y="22"/>
                  </a:cubicBezTo>
                  <a:cubicBezTo>
                    <a:pt x="40" y="21"/>
                    <a:pt x="42" y="21"/>
                    <a:pt x="43" y="20"/>
                  </a:cubicBezTo>
                  <a:cubicBezTo>
                    <a:pt x="44" y="20"/>
                    <a:pt x="46" y="20"/>
                    <a:pt x="47" y="20"/>
                  </a:cubicBezTo>
                  <a:cubicBezTo>
                    <a:pt x="48" y="20"/>
                    <a:pt x="49" y="20"/>
                    <a:pt x="50" y="20"/>
                  </a:cubicBezTo>
                  <a:cubicBezTo>
                    <a:pt x="52" y="20"/>
                    <a:pt x="53" y="19"/>
                    <a:pt x="55" y="19"/>
                  </a:cubicBezTo>
                  <a:cubicBezTo>
                    <a:pt x="55" y="18"/>
                    <a:pt x="56" y="18"/>
                    <a:pt x="57" y="18"/>
                  </a:cubicBezTo>
                  <a:cubicBezTo>
                    <a:pt x="59" y="17"/>
                    <a:pt x="61" y="18"/>
                    <a:pt x="63" y="18"/>
                  </a:cubicBezTo>
                  <a:cubicBezTo>
                    <a:pt x="65" y="18"/>
                    <a:pt x="68" y="18"/>
                    <a:pt x="70" y="18"/>
                  </a:cubicBezTo>
                  <a:cubicBezTo>
                    <a:pt x="71" y="18"/>
                    <a:pt x="73" y="18"/>
                    <a:pt x="73" y="18"/>
                  </a:cubicBezTo>
                  <a:cubicBezTo>
                    <a:pt x="74" y="17"/>
                    <a:pt x="75" y="18"/>
                    <a:pt x="76" y="18"/>
                  </a:cubicBezTo>
                  <a:cubicBezTo>
                    <a:pt x="77" y="17"/>
                    <a:pt x="77" y="17"/>
                    <a:pt x="78" y="17"/>
                  </a:cubicBezTo>
                  <a:cubicBezTo>
                    <a:pt x="79" y="17"/>
                    <a:pt x="80" y="16"/>
                    <a:pt x="80" y="16"/>
                  </a:cubicBezTo>
                  <a:cubicBezTo>
                    <a:pt x="81" y="16"/>
                    <a:pt x="82" y="16"/>
                    <a:pt x="83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5"/>
                    <a:pt x="83" y="15"/>
                    <a:pt x="83" y="14"/>
                  </a:cubicBezTo>
                  <a:cubicBezTo>
                    <a:pt x="83" y="15"/>
                    <a:pt x="83" y="15"/>
                    <a:pt x="84" y="15"/>
                  </a:cubicBezTo>
                  <a:cubicBezTo>
                    <a:pt x="84" y="15"/>
                    <a:pt x="83" y="15"/>
                    <a:pt x="83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5"/>
                    <a:pt x="84" y="15"/>
                    <a:pt x="84" y="16"/>
                  </a:cubicBezTo>
                  <a:cubicBezTo>
                    <a:pt x="84" y="16"/>
                    <a:pt x="84" y="15"/>
                    <a:pt x="84" y="15"/>
                  </a:cubicBezTo>
                  <a:cubicBezTo>
                    <a:pt x="84" y="15"/>
                    <a:pt x="85" y="15"/>
                    <a:pt x="84" y="16"/>
                  </a:cubicBezTo>
                  <a:cubicBezTo>
                    <a:pt x="86" y="15"/>
                    <a:pt x="88" y="15"/>
                    <a:pt x="90" y="14"/>
                  </a:cubicBezTo>
                  <a:cubicBezTo>
                    <a:pt x="91" y="14"/>
                    <a:pt x="92" y="15"/>
                    <a:pt x="93" y="14"/>
                  </a:cubicBezTo>
                  <a:cubicBezTo>
                    <a:pt x="94" y="14"/>
                    <a:pt x="96" y="15"/>
                    <a:pt x="97" y="14"/>
                  </a:cubicBezTo>
                  <a:cubicBezTo>
                    <a:pt x="98" y="15"/>
                    <a:pt x="98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0" y="14"/>
                    <a:pt x="101" y="15"/>
                  </a:cubicBezTo>
                  <a:cubicBezTo>
                    <a:pt x="102" y="15"/>
                    <a:pt x="103" y="15"/>
                    <a:pt x="104" y="15"/>
                  </a:cubicBezTo>
                  <a:cubicBezTo>
                    <a:pt x="105" y="15"/>
                    <a:pt x="105" y="15"/>
                    <a:pt x="106" y="15"/>
                  </a:cubicBezTo>
                  <a:cubicBezTo>
                    <a:pt x="105" y="15"/>
                    <a:pt x="107" y="15"/>
                    <a:pt x="107" y="15"/>
                  </a:cubicBezTo>
                  <a:cubicBezTo>
                    <a:pt x="108" y="15"/>
                    <a:pt x="110" y="16"/>
                    <a:pt x="111" y="15"/>
                  </a:cubicBezTo>
                  <a:cubicBezTo>
                    <a:pt x="112" y="16"/>
                    <a:pt x="113" y="15"/>
                    <a:pt x="114" y="16"/>
                  </a:cubicBezTo>
                  <a:cubicBezTo>
                    <a:pt x="114" y="15"/>
                    <a:pt x="116" y="15"/>
                    <a:pt x="116" y="16"/>
                  </a:cubicBezTo>
                  <a:cubicBezTo>
                    <a:pt x="116" y="16"/>
                    <a:pt x="116" y="16"/>
                    <a:pt x="116" y="15"/>
                  </a:cubicBezTo>
                  <a:cubicBezTo>
                    <a:pt x="116" y="16"/>
                    <a:pt x="117" y="16"/>
                    <a:pt x="117" y="16"/>
                  </a:cubicBezTo>
                  <a:cubicBezTo>
                    <a:pt x="117" y="15"/>
                    <a:pt x="118" y="15"/>
                    <a:pt x="118" y="15"/>
                  </a:cubicBezTo>
                  <a:cubicBezTo>
                    <a:pt x="119" y="15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2" y="16"/>
                  </a:cubicBezTo>
                  <a:cubicBezTo>
                    <a:pt x="123" y="16"/>
                    <a:pt x="123" y="15"/>
                    <a:pt x="123" y="16"/>
                  </a:cubicBezTo>
                  <a:cubicBezTo>
                    <a:pt x="123" y="16"/>
                    <a:pt x="123" y="15"/>
                    <a:pt x="123" y="15"/>
                  </a:cubicBezTo>
                  <a:cubicBezTo>
                    <a:pt x="124" y="15"/>
                    <a:pt x="123" y="16"/>
                    <a:pt x="124" y="16"/>
                  </a:cubicBezTo>
                  <a:cubicBezTo>
                    <a:pt x="124" y="16"/>
                    <a:pt x="123" y="15"/>
                    <a:pt x="122" y="16"/>
                  </a:cubicBezTo>
                  <a:cubicBezTo>
                    <a:pt x="123" y="16"/>
                    <a:pt x="122" y="16"/>
                    <a:pt x="123" y="16"/>
                  </a:cubicBezTo>
                  <a:cubicBezTo>
                    <a:pt x="123" y="15"/>
                    <a:pt x="123" y="16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4" y="15"/>
                  </a:cubicBezTo>
                  <a:cubicBezTo>
                    <a:pt x="124" y="15"/>
                    <a:pt x="125" y="15"/>
                    <a:pt x="125" y="14"/>
                  </a:cubicBezTo>
                  <a:cubicBezTo>
                    <a:pt x="124" y="14"/>
                    <a:pt x="124" y="14"/>
                    <a:pt x="124" y="13"/>
                  </a:cubicBezTo>
                  <a:cubicBezTo>
                    <a:pt x="124" y="13"/>
                    <a:pt x="123" y="12"/>
                    <a:pt x="122" y="13"/>
                  </a:cubicBezTo>
                  <a:cubicBezTo>
                    <a:pt x="121" y="12"/>
                    <a:pt x="119" y="12"/>
                    <a:pt x="118" y="12"/>
                  </a:cubicBezTo>
                  <a:cubicBezTo>
                    <a:pt x="111" y="12"/>
                    <a:pt x="104" y="12"/>
                    <a:pt x="98" y="11"/>
                  </a:cubicBezTo>
                  <a:cubicBezTo>
                    <a:pt x="98" y="11"/>
                    <a:pt x="97" y="12"/>
                    <a:pt x="97" y="12"/>
                  </a:cubicBezTo>
                  <a:cubicBezTo>
                    <a:pt x="95" y="12"/>
                    <a:pt x="94" y="11"/>
                    <a:pt x="92" y="11"/>
                  </a:cubicBezTo>
                  <a:cubicBezTo>
                    <a:pt x="91" y="11"/>
                    <a:pt x="90" y="11"/>
                    <a:pt x="89" y="11"/>
                  </a:cubicBezTo>
                  <a:cubicBezTo>
                    <a:pt x="89" y="11"/>
                    <a:pt x="88" y="11"/>
                    <a:pt x="88" y="11"/>
                  </a:cubicBezTo>
                  <a:cubicBezTo>
                    <a:pt x="87" y="11"/>
                    <a:pt x="87" y="11"/>
                    <a:pt x="86" y="11"/>
                  </a:cubicBezTo>
                  <a:cubicBezTo>
                    <a:pt x="84" y="11"/>
                    <a:pt x="82" y="10"/>
                    <a:pt x="79" y="11"/>
                  </a:cubicBezTo>
                  <a:cubicBezTo>
                    <a:pt x="78" y="11"/>
                    <a:pt x="77" y="11"/>
                    <a:pt x="76" y="11"/>
                  </a:cubicBezTo>
                  <a:cubicBezTo>
                    <a:pt x="75" y="11"/>
                    <a:pt x="73" y="11"/>
                    <a:pt x="72" y="12"/>
                  </a:cubicBezTo>
                  <a:cubicBezTo>
                    <a:pt x="72" y="12"/>
                    <a:pt x="71" y="12"/>
                    <a:pt x="72" y="11"/>
                  </a:cubicBezTo>
                  <a:cubicBezTo>
                    <a:pt x="71" y="12"/>
                    <a:pt x="70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8" y="10"/>
                    <a:pt x="68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3" y="8"/>
                    <a:pt x="75" y="8"/>
                    <a:pt x="76" y="8"/>
                  </a:cubicBezTo>
                  <a:cubicBezTo>
                    <a:pt x="77" y="8"/>
                    <a:pt x="81" y="8"/>
                    <a:pt x="83" y="8"/>
                  </a:cubicBezTo>
                  <a:cubicBezTo>
                    <a:pt x="84" y="8"/>
                    <a:pt x="85" y="7"/>
                    <a:pt x="86" y="8"/>
                  </a:cubicBezTo>
                  <a:cubicBezTo>
                    <a:pt x="87" y="8"/>
                    <a:pt x="88" y="8"/>
                    <a:pt x="89" y="7"/>
                  </a:cubicBezTo>
                  <a:close/>
                  <a:moveTo>
                    <a:pt x="286" y="67"/>
                  </a:moveTo>
                  <a:cubicBezTo>
                    <a:pt x="285" y="67"/>
                    <a:pt x="284" y="66"/>
                    <a:pt x="284" y="67"/>
                  </a:cubicBezTo>
                  <a:cubicBezTo>
                    <a:pt x="284" y="67"/>
                    <a:pt x="285" y="68"/>
                    <a:pt x="286" y="67"/>
                  </a:cubicBezTo>
                  <a:close/>
                  <a:moveTo>
                    <a:pt x="87" y="4"/>
                  </a:moveTo>
                  <a:cubicBezTo>
                    <a:pt x="88" y="4"/>
                    <a:pt x="89" y="4"/>
                    <a:pt x="90" y="4"/>
                  </a:cubicBezTo>
                  <a:cubicBezTo>
                    <a:pt x="89" y="3"/>
                    <a:pt x="88" y="3"/>
                    <a:pt x="87" y="4"/>
                  </a:cubicBezTo>
                  <a:close/>
                  <a:moveTo>
                    <a:pt x="158" y="13"/>
                  </a:moveTo>
                  <a:cubicBezTo>
                    <a:pt x="158" y="13"/>
                    <a:pt x="158" y="14"/>
                    <a:pt x="158" y="14"/>
                  </a:cubicBezTo>
                  <a:cubicBezTo>
                    <a:pt x="158" y="14"/>
                    <a:pt x="159" y="14"/>
                    <a:pt x="159" y="14"/>
                  </a:cubicBezTo>
                  <a:cubicBezTo>
                    <a:pt x="159" y="14"/>
                    <a:pt x="159" y="14"/>
                    <a:pt x="159" y="13"/>
                  </a:cubicBezTo>
                  <a:cubicBezTo>
                    <a:pt x="158" y="14"/>
                    <a:pt x="158" y="13"/>
                    <a:pt x="158" y="13"/>
                  </a:cubicBezTo>
                  <a:close/>
                  <a:moveTo>
                    <a:pt x="127" y="15"/>
                  </a:moveTo>
                  <a:cubicBezTo>
                    <a:pt x="127" y="15"/>
                    <a:pt x="127" y="15"/>
                    <a:pt x="127" y="15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5"/>
                    <a:pt x="126" y="15"/>
                  </a:cubicBezTo>
                  <a:cubicBezTo>
                    <a:pt x="126" y="15"/>
                    <a:pt x="126" y="15"/>
                    <a:pt x="127" y="15"/>
                  </a:cubicBezTo>
                  <a:cubicBezTo>
                    <a:pt x="127" y="15"/>
                    <a:pt x="126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lose/>
                  <a:moveTo>
                    <a:pt x="162" y="15"/>
                  </a:moveTo>
                  <a:cubicBezTo>
                    <a:pt x="163" y="14"/>
                    <a:pt x="162" y="14"/>
                    <a:pt x="162" y="14"/>
                  </a:cubicBezTo>
                  <a:cubicBezTo>
                    <a:pt x="162" y="14"/>
                    <a:pt x="162" y="14"/>
                    <a:pt x="162" y="15"/>
                  </a:cubicBezTo>
                  <a:cubicBezTo>
                    <a:pt x="162" y="14"/>
                    <a:pt x="162" y="14"/>
                    <a:pt x="162" y="15"/>
                  </a:cubicBezTo>
                  <a:close/>
                  <a:moveTo>
                    <a:pt x="166" y="15"/>
                  </a:move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5" y="14"/>
                    <a:pt x="165" y="15"/>
                  </a:cubicBezTo>
                  <a:cubicBezTo>
                    <a:pt x="165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lose/>
                  <a:moveTo>
                    <a:pt x="168" y="15"/>
                  </a:moveTo>
                  <a:cubicBezTo>
                    <a:pt x="168" y="15"/>
                    <a:pt x="168" y="16"/>
                    <a:pt x="168" y="16"/>
                  </a:cubicBezTo>
                  <a:cubicBezTo>
                    <a:pt x="169" y="15"/>
                    <a:pt x="169" y="16"/>
                    <a:pt x="170" y="16"/>
                  </a:cubicBezTo>
                  <a:cubicBezTo>
                    <a:pt x="170" y="15"/>
                    <a:pt x="169" y="15"/>
                    <a:pt x="168" y="15"/>
                  </a:cubicBezTo>
                  <a:close/>
                  <a:moveTo>
                    <a:pt x="173" y="16"/>
                  </a:moveTo>
                  <a:cubicBezTo>
                    <a:pt x="173" y="16"/>
                    <a:pt x="172" y="15"/>
                    <a:pt x="172" y="16"/>
                  </a:cubicBezTo>
                  <a:cubicBezTo>
                    <a:pt x="172" y="16"/>
                    <a:pt x="173" y="16"/>
                    <a:pt x="173" y="17"/>
                  </a:cubicBezTo>
                  <a:cubicBezTo>
                    <a:pt x="173" y="16"/>
                    <a:pt x="173" y="17"/>
                    <a:pt x="173" y="17"/>
                  </a:cubicBezTo>
                  <a:cubicBezTo>
                    <a:pt x="173" y="16"/>
                    <a:pt x="174" y="16"/>
                    <a:pt x="173" y="16"/>
                  </a:cubicBezTo>
                  <a:cubicBezTo>
                    <a:pt x="173" y="17"/>
                    <a:pt x="174" y="16"/>
                    <a:pt x="173" y="16"/>
                  </a:cubicBezTo>
                  <a:close/>
                  <a:moveTo>
                    <a:pt x="177" y="17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7"/>
                    <a:pt x="176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7"/>
                    <a:pt x="177" y="17"/>
                    <a:pt x="177" y="17"/>
                  </a:cubicBezTo>
                  <a:close/>
                  <a:moveTo>
                    <a:pt x="135" y="17"/>
                  </a:moveTo>
                  <a:cubicBezTo>
                    <a:pt x="134" y="16"/>
                    <a:pt x="135" y="16"/>
                    <a:pt x="134" y="17"/>
                  </a:cubicBezTo>
                  <a:cubicBezTo>
                    <a:pt x="134" y="16"/>
                    <a:pt x="133" y="17"/>
                    <a:pt x="133" y="16"/>
                  </a:cubicBezTo>
                  <a:cubicBezTo>
                    <a:pt x="133" y="16"/>
                    <a:pt x="133" y="17"/>
                    <a:pt x="133" y="16"/>
                  </a:cubicBezTo>
                  <a:cubicBezTo>
                    <a:pt x="133" y="17"/>
                    <a:pt x="133" y="17"/>
                    <a:pt x="133" y="18"/>
                  </a:cubicBezTo>
                  <a:cubicBezTo>
                    <a:pt x="133" y="18"/>
                    <a:pt x="133" y="18"/>
                    <a:pt x="133" y="18"/>
                  </a:cubicBezTo>
                  <a:cubicBezTo>
                    <a:pt x="133" y="18"/>
                    <a:pt x="134" y="18"/>
                    <a:pt x="133" y="17"/>
                  </a:cubicBezTo>
                  <a:cubicBezTo>
                    <a:pt x="134" y="18"/>
                    <a:pt x="134" y="17"/>
                    <a:pt x="134" y="17"/>
                  </a:cubicBezTo>
                  <a:cubicBezTo>
                    <a:pt x="134" y="17"/>
                    <a:pt x="134" y="18"/>
                    <a:pt x="134" y="18"/>
                  </a:cubicBezTo>
                  <a:cubicBezTo>
                    <a:pt x="134" y="17"/>
                    <a:pt x="135" y="18"/>
                    <a:pt x="135" y="18"/>
                  </a:cubicBezTo>
                  <a:cubicBezTo>
                    <a:pt x="136" y="18"/>
                    <a:pt x="137" y="19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9"/>
                    <a:pt x="138" y="19"/>
                  </a:cubicBezTo>
                  <a:cubicBezTo>
                    <a:pt x="139" y="19"/>
                    <a:pt x="142" y="19"/>
                    <a:pt x="144" y="19"/>
                  </a:cubicBezTo>
                  <a:cubicBezTo>
                    <a:pt x="144" y="18"/>
                    <a:pt x="145" y="19"/>
                    <a:pt x="146" y="19"/>
                  </a:cubicBezTo>
                  <a:cubicBezTo>
                    <a:pt x="145" y="18"/>
                    <a:pt x="145" y="18"/>
                    <a:pt x="144" y="18"/>
                  </a:cubicBezTo>
                  <a:cubicBezTo>
                    <a:pt x="144" y="18"/>
                    <a:pt x="144" y="18"/>
                    <a:pt x="143" y="18"/>
                  </a:cubicBezTo>
                  <a:cubicBezTo>
                    <a:pt x="143" y="18"/>
                    <a:pt x="143" y="19"/>
                    <a:pt x="143" y="19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1" y="18"/>
                    <a:pt x="141" y="17"/>
                    <a:pt x="140" y="17"/>
                  </a:cubicBezTo>
                  <a:cubicBezTo>
                    <a:pt x="140" y="18"/>
                    <a:pt x="140" y="18"/>
                    <a:pt x="139" y="18"/>
                  </a:cubicBezTo>
                  <a:cubicBezTo>
                    <a:pt x="140" y="18"/>
                    <a:pt x="139" y="17"/>
                    <a:pt x="139" y="17"/>
                  </a:cubicBezTo>
                  <a:cubicBezTo>
                    <a:pt x="138" y="17"/>
                    <a:pt x="139" y="17"/>
                    <a:pt x="138" y="17"/>
                  </a:cubicBezTo>
                  <a:cubicBezTo>
                    <a:pt x="138" y="16"/>
                    <a:pt x="136" y="17"/>
                    <a:pt x="136" y="17"/>
                  </a:cubicBezTo>
                  <a:cubicBezTo>
                    <a:pt x="136" y="17"/>
                    <a:pt x="136" y="18"/>
                    <a:pt x="136" y="17"/>
                  </a:cubicBezTo>
                  <a:cubicBezTo>
                    <a:pt x="136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31" y="17"/>
                  </a:move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2" y="17"/>
                    <a:pt x="131" y="16"/>
                  </a:cubicBezTo>
                  <a:cubicBezTo>
                    <a:pt x="131" y="16"/>
                    <a:pt x="131" y="17"/>
                    <a:pt x="131" y="16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lose/>
                  <a:moveTo>
                    <a:pt x="179" y="17"/>
                  </a:moveTo>
                  <a:cubicBezTo>
                    <a:pt x="179" y="17"/>
                    <a:pt x="179" y="17"/>
                    <a:pt x="179" y="17"/>
                  </a:cubicBezTo>
                  <a:cubicBezTo>
                    <a:pt x="179" y="17"/>
                    <a:pt x="180" y="17"/>
                    <a:pt x="180" y="18"/>
                  </a:cubicBezTo>
                  <a:cubicBezTo>
                    <a:pt x="180" y="17"/>
                    <a:pt x="180" y="17"/>
                    <a:pt x="180" y="18"/>
                  </a:cubicBezTo>
                  <a:cubicBezTo>
                    <a:pt x="180" y="17"/>
                    <a:pt x="179" y="17"/>
                    <a:pt x="179" y="17"/>
                  </a:cubicBezTo>
                  <a:cubicBezTo>
                    <a:pt x="179" y="17"/>
                    <a:pt x="179" y="17"/>
                    <a:pt x="179" y="17"/>
                  </a:cubicBezTo>
                  <a:close/>
                  <a:moveTo>
                    <a:pt x="183" y="18"/>
                  </a:moveTo>
                  <a:cubicBezTo>
                    <a:pt x="183" y="18"/>
                    <a:pt x="184" y="18"/>
                    <a:pt x="184" y="18"/>
                  </a:cubicBezTo>
                  <a:cubicBezTo>
                    <a:pt x="183" y="17"/>
                    <a:pt x="183" y="18"/>
                    <a:pt x="182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3" y="18"/>
                    <a:pt x="183" y="18"/>
                    <a:pt x="183" y="18"/>
                  </a:cubicBezTo>
                  <a:close/>
                  <a:moveTo>
                    <a:pt x="147" y="19"/>
                  </a:moveTo>
                  <a:cubicBezTo>
                    <a:pt x="147" y="19"/>
                    <a:pt x="147" y="19"/>
                    <a:pt x="148" y="19"/>
                  </a:cubicBezTo>
                  <a:cubicBezTo>
                    <a:pt x="148" y="19"/>
                    <a:pt x="147" y="19"/>
                    <a:pt x="147" y="19"/>
                  </a:cubicBezTo>
                  <a:cubicBezTo>
                    <a:pt x="147" y="19"/>
                    <a:pt x="147" y="19"/>
                    <a:pt x="147" y="19"/>
                  </a:cubicBezTo>
                  <a:close/>
                  <a:moveTo>
                    <a:pt x="207" y="22"/>
                  </a:moveTo>
                  <a:cubicBezTo>
                    <a:pt x="207" y="22"/>
                    <a:pt x="208" y="22"/>
                    <a:pt x="209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8" y="22"/>
                    <a:pt x="208" y="22"/>
                    <a:pt x="207" y="22"/>
                  </a:cubicBezTo>
                  <a:close/>
                  <a:moveTo>
                    <a:pt x="211" y="23"/>
                  </a:moveTo>
                  <a:cubicBezTo>
                    <a:pt x="212" y="22"/>
                    <a:pt x="212" y="23"/>
                    <a:pt x="212" y="22"/>
                  </a:cubicBezTo>
                  <a:cubicBezTo>
                    <a:pt x="212" y="22"/>
                    <a:pt x="212" y="22"/>
                    <a:pt x="212" y="22"/>
                  </a:cubicBezTo>
                  <a:cubicBezTo>
                    <a:pt x="212" y="22"/>
                    <a:pt x="211" y="22"/>
                    <a:pt x="210" y="22"/>
                  </a:cubicBezTo>
                  <a:cubicBezTo>
                    <a:pt x="210" y="23"/>
                    <a:pt x="211" y="22"/>
                    <a:pt x="211" y="23"/>
                  </a:cubicBezTo>
                  <a:close/>
                  <a:moveTo>
                    <a:pt x="214" y="23"/>
                  </a:moveTo>
                  <a:cubicBezTo>
                    <a:pt x="214" y="23"/>
                    <a:pt x="215" y="23"/>
                    <a:pt x="215" y="23"/>
                  </a:cubicBezTo>
                  <a:cubicBezTo>
                    <a:pt x="215" y="23"/>
                    <a:pt x="215" y="23"/>
                    <a:pt x="215" y="23"/>
                  </a:cubicBezTo>
                  <a:cubicBezTo>
                    <a:pt x="215" y="23"/>
                    <a:pt x="215" y="22"/>
                    <a:pt x="214" y="23"/>
                  </a:cubicBezTo>
                  <a:close/>
                  <a:moveTo>
                    <a:pt x="279" y="66"/>
                  </a:move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80" y="66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6"/>
                    <a:pt x="279" y="66"/>
                    <a:pt x="279" y="66"/>
                  </a:cubicBezTo>
                  <a:close/>
                  <a:moveTo>
                    <a:pt x="283" y="67"/>
                  </a:moveTo>
                  <a:cubicBezTo>
                    <a:pt x="283" y="67"/>
                    <a:pt x="284" y="67"/>
                    <a:pt x="283" y="66"/>
                  </a:cubicBezTo>
                  <a:cubicBezTo>
                    <a:pt x="283" y="66"/>
                    <a:pt x="282" y="66"/>
                    <a:pt x="281" y="66"/>
                  </a:cubicBezTo>
                  <a:cubicBezTo>
                    <a:pt x="281" y="67"/>
                    <a:pt x="281" y="67"/>
                    <a:pt x="282" y="67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82" y="67"/>
                    <a:pt x="282" y="67"/>
                    <a:pt x="283" y="67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8" y="72"/>
                    <a:pt x="38" y="72"/>
                    <a:pt x="38" y="73"/>
                  </a:cubicBezTo>
                  <a:cubicBezTo>
                    <a:pt x="38" y="73"/>
                    <a:pt x="38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3"/>
                    <a:pt x="39" y="72"/>
                    <a:pt x="39" y="72"/>
                  </a:cubicBezTo>
                  <a:cubicBezTo>
                    <a:pt x="39" y="72"/>
                    <a:pt x="39" y="73"/>
                    <a:pt x="39" y="73"/>
                  </a:cubicBezTo>
                  <a:cubicBezTo>
                    <a:pt x="39" y="73"/>
                    <a:pt x="39" y="73"/>
                    <a:pt x="39" y="72"/>
                  </a:cubicBezTo>
                  <a:cubicBezTo>
                    <a:pt x="39" y="72"/>
                    <a:pt x="40" y="71"/>
                    <a:pt x="40" y="71"/>
                  </a:cubicBezTo>
                  <a:cubicBezTo>
                    <a:pt x="39" y="71"/>
                    <a:pt x="39" y="71"/>
                    <a:pt x="39" y="70"/>
                  </a:cubicBezTo>
                  <a:cubicBezTo>
                    <a:pt x="39" y="70"/>
                    <a:pt x="39" y="70"/>
                    <a:pt x="38" y="70"/>
                  </a:cubicBezTo>
                  <a:cubicBezTo>
                    <a:pt x="38" y="70"/>
                    <a:pt x="38" y="70"/>
                    <a:pt x="38" y="71"/>
                  </a:cubicBezTo>
                  <a:close/>
                  <a:moveTo>
                    <a:pt x="52" y="141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2" y="140"/>
                    <a:pt x="53" y="140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8"/>
                    <a:pt x="52" y="139"/>
                    <a:pt x="52" y="139"/>
                  </a:cubicBezTo>
                  <a:cubicBezTo>
                    <a:pt x="52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40"/>
                    <a:pt x="51" y="140"/>
                    <a:pt x="51" y="141"/>
                  </a:cubicBezTo>
                  <a:cubicBezTo>
                    <a:pt x="51" y="141"/>
                    <a:pt x="51" y="141"/>
                    <a:pt x="52" y="141"/>
                  </a:cubicBezTo>
                  <a:close/>
                  <a:moveTo>
                    <a:pt x="56" y="141"/>
                  </a:moveTo>
                  <a:cubicBezTo>
                    <a:pt x="56" y="140"/>
                    <a:pt x="56" y="139"/>
                    <a:pt x="56" y="139"/>
                  </a:cubicBezTo>
                  <a:cubicBezTo>
                    <a:pt x="55" y="139"/>
                    <a:pt x="56" y="139"/>
                    <a:pt x="55" y="139"/>
                  </a:cubicBezTo>
                  <a:cubicBezTo>
                    <a:pt x="55" y="140"/>
                    <a:pt x="54" y="140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55" y="141"/>
                    <a:pt x="54" y="141"/>
                    <a:pt x="55" y="141"/>
                  </a:cubicBezTo>
                  <a:cubicBezTo>
                    <a:pt x="55" y="141"/>
                    <a:pt x="55" y="141"/>
                    <a:pt x="56" y="141"/>
                  </a:cubicBezTo>
                  <a:close/>
                  <a:moveTo>
                    <a:pt x="95" y="155"/>
                  </a:moveTo>
                  <a:cubicBezTo>
                    <a:pt x="94" y="155"/>
                    <a:pt x="94" y="154"/>
                    <a:pt x="94" y="154"/>
                  </a:cubicBezTo>
                  <a:cubicBezTo>
                    <a:pt x="91" y="153"/>
                    <a:pt x="85" y="154"/>
                    <a:pt x="82" y="154"/>
                  </a:cubicBezTo>
                  <a:cubicBezTo>
                    <a:pt x="83" y="154"/>
                    <a:pt x="84" y="155"/>
                    <a:pt x="85" y="154"/>
                  </a:cubicBezTo>
                  <a:cubicBezTo>
                    <a:pt x="86" y="155"/>
                    <a:pt x="87" y="155"/>
                    <a:pt x="88" y="155"/>
                  </a:cubicBezTo>
                  <a:cubicBezTo>
                    <a:pt x="89" y="156"/>
                    <a:pt x="90" y="155"/>
                    <a:pt x="92" y="156"/>
                  </a:cubicBezTo>
                  <a:cubicBezTo>
                    <a:pt x="93" y="156"/>
                    <a:pt x="94" y="156"/>
                    <a:pt x="94" y="156"/>
                  </a:cubicBezTo>
                  <a:cubicBezTo>
                    <a:pt x="94" y="155"/>
                    <a:pt x="94" y="155"/>
                    <a:pt x="95" y="155"/>
                  </a:cubicBezTo>
                  <a:close/>
                  <a:moveTo>
                    <a:pt x="103" y="155"/>
                  </a:moveTo>
                  <a:cubicBezTo>
                    <a:pt x="101" y="155"/>
                    <a:pt x="99" y="155"/>
                    <a:pt x="100" y="157"/>
                  </a:cubicBezTo>
                  <a:cubicBezTo>
                    <a:pt x="105" y="158"/>
                    <a:pt x="111" y="158"/>
                    <a:pt x="117" y="158"/>
                  </a:cubicBezTo>
                  <a:cubicBezTo>
                    <a:pt x="119" y="158"/>
                    <a:pt x="120" y="158"/>
                    <a:pt x="122" y="158"/>
                  </a:cubicBezTo>
                  <a:cubicBezTo>
                    <a:pt x="123" y="159"/>
                    <a:pt x="124" y="158"/>
                    <a:pt x="125" y="158"/>
                  </a:cubicBezTo>
                  <a:cubicBezTo>
                    <a:pt x="126" y="158"/>
                    <a:pt x="128" y="158"/>
                    <a:pt x="129" y="157"/>
                  </a:cubicBezTo>
                  <a:cubicBezTo>
                    <a:pt x="129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0" y="158"/>
                    <a:pt x="130" y="158"/>
                    <a:pt x="130" y="157"/>
                  </a:cubicBezTo>
                  <a:cubicBezTo>
                    <a:pt x="126" y="157"/>
                    <a:pt x="120" y="156"/>
                    <a:pt x="117" y="156"/>
                  </a:cubicBezTo>
                  <a:cubicBezTo>
                    <a:pt x="116" y="155"/>
                    <a:pt x="112" y="155"/>
                    <a:pt x="111" y="155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1" y="155"/>
                    <a:pt x="110" y="155"/>
                    <a:pt x="110" y="155"/>
                  </a:cubicBezTo>
                  <a:cubicBezTo>
                    <a:pt x="109" y="155"/>
                    <a:pt x="108" y="155"/>
                    <a:pt x="107" y="155"/>
                  </a:cubicBezTo>
                  <a:cubicBezTo>
                    <a:pt x="107" y="155"/>
                    <a:pt x="107" y="155"/>
                    <a:pt x="106" y="155"/>
                  </a:cubicBezTo>
                  <a:cubicBezTo>
                    <a:pt x="106" y="155"/>
                    <a:pt x="104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5"/>
                    <a:pt x="103" y="155"/>
                    <a:pt x="103" y="155"/>
                  </a:cubicBezTo>
                  <a:close/>
                  <a:moveTo>
                    <a:pt x="145" y="163"/>
                  </a:moveTo>
                  <a:cubicBezTo>
                    <a:pt x="144" y="163"/>
                    <a:pt x="144" y="163"/>
                    <a:pt x="143" y="163"/>
                  </a:cubicBezTo>
                  <a:cubicBezTo>
                    <a:pt x="146" y="163"/>
                    <a:pt x="148" y="164"/>
                    <a:pt x="150" y="164"/>
                  </a:cubicBezTo>
                  <a:cubicBezTo>
                    <a:pt x="149" y="163"/>
                    <a:pt x="147" y="163"/>
                    <a:pt x="146" y="163"/>
                  </a:cubicBezTo>
                  <a:cubicBezTo>
                    <a:pt x="146" y="163"/>
                    <a:pt x="146" y="163"/>
                    <a:pt x="146" y="163"/>
                  </a:cubicBezTo>
                  <a:cubicBezTo>
                    <a:pt x="145" y="163"/>
                    <a:pt x="144" y="163"/>
                    <a:pt x="145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5">
              <a:extLst>
                <a:ext uri="{FF2B5EF4-FFF2-40B4-BE49-F238E27FC236}">
                  <a16:creationId xmlns:a16="http://schemas.microsoft.com/office/drawing/2014/main" id="{11576E81-3E37-4BAF-ACBC-866210E13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30"/>
              <a:ext cx="2" cy="7"/>
            </a:xfrm>
            <a:custGeom>
              <a:avLst/>
              <a:gdLst>
                <a:gd name="T0" fmla="*/ 2 w 2"/>
                <a:gd name="T1" fmla="*/ 6 h 6"/>
                <a:gd name="T2" fmla="*/ 0 w 2"/>
                <a:gd name="T3" fmla="*/ 6 h 6"/>
                <a:gd name="T4" fmla="*/ 0 w 2"/>
                <a:gd name="T5" fmla="*/ 3 h 6"/>
                <a:gd name="T6" fmla="*/ 1 w 2"/>
                <a:gd name="T7" fmla="*/ 0 h 6"/>
                <a:gd name="T8" fmla="*/ 2 w 2"/>
                <a:gd name="T9" fmla="*/ 3 h 6"/>
                <a:gd name="T10" fmla="*/ 2 w 2"/>
                <a:gd name="T11" fmla="*/ 3 h 6"/>
                <a:gd name="T12" fmla="*/ 2 w 2"/>
                <a:gd name="T13" fmla="*/ 3 h 6"/>
                <a:gd name="T14" fmla="*/ 2 w 2"/>
                <a:gd name="T15" fmla="*/ 4 h 6"/>
                <a:gd name="T16" fmla="*/ 2 w 2"/>
                <a:gd name="T17" fmla="*/ 4 h 6"/>
                <a:gd name="T18" fmla="*/ 2 w 2"/>
                <a:gd name="T19" fmla="*/ 5 h 6"/>
                <a:gd name="T20" fmla="*/ 2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1" y="6"/>
                    <a:pt x="1" y="6"/>
                    <a:pt x="0" y="6"/>
                  </a:cubicBezTo>
                  <a:cubicBezTo>
                    <a:pt x="0" y="5"/>
                    <a:pt x="1" y="4"/>
                    <a:pt x="0" y="3"/>
                  </a:cubicBezTo>
                  <a:cubicBezTo>
                    <a:pt x="1" y="3"/>
                    <a:pt x="0" y="0"/>
                    <a:pt x="1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1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76">
              <a:extLst>
                <a:ext uri="{FF2B5EF4-FFF2-40B4-BE49-F238E27FC236}">
                  <a16:creationId xmlns:a16="http://schemas.microsoft.com/office/drawing/2014/main" id="{F9AF710F-D65C-4E58-94AF-9BA491FC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" y="31"/>
              <a:ext cx="4" cy="7"/>
            </a:xfrm>
            <a:custGeom>
              <a:avLst/>
              <a:gdLst>
                <a:gd name="T0" fmla="*/ 2 w 3"/>
                <a:gd name="T1" fmla="*/ 5 h 6"/>
                <a:gd name="T2" fmla="*/ 0 w 3"/>
                <a:gd name="T3" fmla="*/ 2 h 6"/>
                <a:gd name="T4" fmla="*/ 1 w 3"/>
                <a:gd name="T5" fmla="*/ 2 h 6"/>
                <a:gd name="T6" fmla="*/ 1 w 3"/>
                <a:gd name="T7" fmla="*/ 0 h 6"/>
                <a:gd name="T8" fmla="*/ 2 w 3"/>
                <a:gd name="T9" fmla="*/ 2 h 6"/>
                <a:gd name="T10" fmla="*/ 3 w 3"/>
                <a:gd name="T11" fmla="*/ 2 h 6"/>
                <a:gd name="T12" fmla="*/ 3 w 3"/>
                <a:gd name="T13" fmla="*/ 2 h 6"/>
                <a:gd name="T14" fmla="*/ 2 w 3"/>
                <a:gd name="T1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0" y="6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2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77">
              <a:extLst>
                <a:ext uri="{FF2B5EF4-FFF2-40B4-BE49-F238E27FC236}">
                  <a16:creationId xmlns:a16="http://schemas.microsoft.com/office/drawing/2014/main" id="{ED5074F9-609C-4423-9610-16F49ADDA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" y="9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78">
              <a:extLst>
                <a:ext uri="{FF2B5EF4-FFF2-40B4-BE49-F238E27FC236}">
                  <a16:creationId xmlns:a16="http://schemas.microsoft.com/office/drawing/2014/main" id="{0712757F-FA43-4443-A7E4-18CE03896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" y="94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79">
              <a:extLst>
                <a:ext uri="{FF2B5EF4-FFF2-40B4-BE49-F238E27FC236}">
                  <a16:creationId xmlns:a16="http://schemas.microsoft.com/office/drawing/2014/main" id="{927861F2-F00B-4B3C-95C3-337583375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" y="178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0">
              <a:extLst>
                <a:ext uri="{FF2B5EF4-FFF2-40B4-BE49-F238E27FC236}">
                  <a16:creationId xmlns:a16="http://schemas.microsoft.com/office/drawing/2014/main" id="{5091E288-C065-407B-A98F-C3527FBF2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" y="181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1">
              <a:extLst>
                <a:ext uri="{FF2B5EF4-FFF2-40B4-BE49-F238E27FC236}">
                  <a16:creationId xmlns:a16="http://schemas.microsoft.com/office/drawing/2014/main" id="{633A62AB-E5E1-440E-90C1-E4ED7D090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" y="181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82">
              <a:extLst>
                <a:ext uri="{FF2B5EF4-FFF2-40B4-BE49-F238E27FC236}">
                  <a16:creationId xmlns:a16="http://schemas.microsoft.com/office/drawing/2014/main" id="{6E5DD443-1972-4337-826B-052D1E5A3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" y="18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83">
              <a:extLst>
                <a:ext uri="{FF2B5EF4-FFF2-40B4-BE49-F238E27FC236}">
                  <a16:creationId xmlns:a16="http://schemas.microsoft.com/office/drawing/2014/main" id="{9DC05D4A-2E5E-45DC-8C2F-2D4568A54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" y="209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84">
              <a:extLst>
                <a:ext uri="{FF2B5EF4-FFF2-40B4-BE49-F238E27FC236}">
                  <a16:creationId xmlns:a16="http://schemas.microsoft.com/office/drawing/2014/main" id="{78737C40-C92F-4A12-877F-A08BBD582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" y="205"/>
              <a:ext cx="28" cy="5"/>
            </a:xfrm>
            <a:custGeom>
              <a:avLst/>
              <a:gdLst>
                <a:gd name="T0" fmla="*/ 23 w 24"/>
                <a:gd name="T1" fmla="*/ 2 h 4"/>
                <a:gd name="T2" fmla="*/ 23 w 24"/>
                <a:gd name="T3" fmla="*/ 4 h 4"/>
                <a:gd name="T4" fmla="*/ 22 w 24"/>
                <a:gd name="T5" fmla="*/ 4 h 4"/>
                <a:gd name="T6" fmla="*/ 21 w 24"/>
                <a:gd name="T7" fmla="*/ 4 h 4"/>
                <a:gd name="T8" fmla="*/ 18 w 24"/>
                <a:gd name="T9" fmla="*/ 4 h 4"/>
                <a:gd name="T10" fmla="*/ 5 w 24"/>
                <a:gd name="T11" fmla="*/ 3 h 4"/>
                <a:gd name="T12" fmla="*/ 4 w 24"/>
                <a:gd name="T13" fmla="*/ 3 h 4"/>
                <a:gd name="T14" fmla="*/ 0 w 24"/>
                <a:gd name="T15" fmla="*/ 1 h 4"/>
                <a:gd name="T16" fmla="*/ 4 w 24"/>
                <a:gd name="T17" fmla="*/ 0 h 4"/>
                <a:gd name="T18" fmla="*/ 6 w 24"/>
                <a:gd name="T19" fmla="*/ 0 h 4"/>
                <a:gd name="T20" fmla="*/ 9 w 24"/>
                <a:gd name="T21" fmla="*/ 0 h 4"/>
                <a:gd name="T22" fmla="*/ 10 w 24"/>
                <a:gd name="T23" fmla="*/ 1 h 4"/>
                <a:gd name="T24" fmla="*/ 13 w 24"/>
                <a:gd name="T25" fmla="*/ 1 h 4"/>
                <a:gd name="T26" fmla="*/ 14 w 24"/>
                <a:gd name="T27" fmla="*/ 1 h 4"/>
                <a:gd name="T28" fmla="*/ 16 w 24"/>
                <a:gd name="T29" fmla="*/ 1 h 4"/>
                <a:gd name="T30" fmla="*/ 17 w 24"/>
                <a:gd name="T31" fmla="*/ 1 h 4"/>
                <a:gd name="T32" fmla="*/ 20 w 24"/>
                <a:gd name="T33" fmla="*/ 1 h 4"/>
                <a:gd name="T34" fmla="*/ 21 w 24"/>
                <a:gd name="T35" fmla="*/ 2 h 4"/>
                <a:gd name="T36" fmla="*/ 24 w 24"/>
                <a:gd name="T37" fmla="*/ 2 h 4"/>
                <a:gd name="T38" fmla="*/ 24 w 24"/>
                <a:gd name="T39" fmla="*/ 3 h 4"/>
                <a:gd name="T40" fmla="*/ 23 w 24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4">
                  <a:moveTo>
                    <a:pt x="23" y="2"/>
                  </a:moveTo>
                  <a:cubicBezTo>
                    <a:pt x="22" y="3"/>
                    <a:pt x="23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5" y="3"/>
                    <a:pt x="10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1"/>
                    <a:pt x="21" y="1"/>
                    <a:pt x="21" y="2"/>
                  </a:cubicBezTo>
                  <a:cubicBezTo>
                    <a:pt x="22" y="2"/>
                    <a:pt x="23" y="1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3" y="3"/>
                    <a:pt x="23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8" name="文本框 297">
            <a:extLst>
              <a:ext uri="{FF2B5EF4-FFF2-40B4-BE49-F238E27FC236}">
                <a16:creationId xmlns:a16="http://schemas.microsoft.com/office/drawing/2014/main" id="{22A963BE-E598-4E53-994A-4F73911A5899}"/>
              </a:ext>
            </a:extLst>
          </p:cNvPr>
          <p:cNvSpPr txBox="1"/>
          <p:nvPr/>
        </p:nvSpPr>
        <p:spPr>
          <a:xfrm>
            <a:off x="2197973" y="2642335"/>
            <a:ext cx="1415772" cy="1569660"/>
          </a:xfrm>
          <a:prstGeom prst="rect">
            <a:avLst/>
          </a:prstGeom>
          <a:noFill/>
          <a:ln w="25400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叁</a:t>
            </a:r>
            <a:endParaRPr lang="en-US" altLang="zh-CN" sz="96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99" name="TextBox 13">
            <a:extLst>
              <a:ext uri="{FF2B5EF4-FFF2-40B4-BE49-F238E27FC236}">
                <a16:creationId xmlns:a16="http://schemas.microsoft.com/office/drawing/2014/main" id="{5BAA5CD0-5E04-42AD-BC26-08265EA6C90B}"/>
              </a:ext>
            </a:extLst>
          </p:cNvPr>
          <p:cNvSpPr txBox="1"/>
          <p:nvPr/>
        </p:nvSpPr>
        <p:spPr>
          <a:xfrm>
            <a:off x="4148534" y="2784793"/>
            <a:ext cx="6179460" cy="8309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5400" dirty="0"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rPr>
              <a:t>单击此处可编辑内容</a:t>
            </a:r>
            <a:endParaRPr lang="en-US" altLang="zh-CN" sz="5400" dirty="0">
              <a:latin typeface="华文隶书" panose="02010800040101010101" pitchFamily="2" charset="-122"/>
              <a:ea typeface="华文隶书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0" name="矩形 299">
            <a:extLst>
              <a:ext uri="{FF2B5EF4-FFF2-40B4-BE49-F238E27FC236}">
                <a16:creationId xmlns:a16="http://schemas.microsoft.com/office/drawing/2014/main" id="{798334FE-3E40-41A1-950F-FC77E0DA3907}"/>
              </a:ext>
            </a:extLst>
          </p:cNvPr>
          <p:cNvSpPr/>
          <p:nvPr/>
        </p:nvSpPr>
        <p:spPr>
          <a:xfrm>
            <a:off x="4179014" y="3298843"/>
            <a:ext cx="42787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隶书" panose="02010800040101010101" pitchFamily="2" charset="-122"/>
                <a:ea typeface="华文隶书" panose="02010800040101010101" pitchFamily="2" charset="-122"/>
              </a:rPr>
              <a:t>Click here to edit content</a:t>
            </a:r>
          </a:p>
        </p:txBody>
      </p:sp>
      <p:cxnSp>
        <p:nvCxnSpPr>
          <p:cNvPr id="301" name="直接连接符 300">
            <a:extLst>
              <a:ext uri="{FF2B5EF4-FFF2-40B4-BE49-F238E27FC236}">
                <a16:creationId xmlns:a16="http://schemas.microsoft.com/office/drawing/2014/main" id="{C18D6A7C-B245-4DDE-80A2-F0870C751C41}"/>
              </a:ext>
            </a:extLst>
          </p:cNvPr>
          <p:cNvCxnSpPr/>
          <p:nvPr/>
        </p:nvCxnSpPr>
        <p:spPr>
          <a:xfrm>
            <a:off x="3230880" y="274320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>
            <a:extLst>
              <a:ext uri="{FF2B5EF4-FFF2-40B4-BE49-F238E27FC236}">
                <a16:creationId xmlns:a16="http://schemas.microsoft.com/office/drawing/2014/main" id="{EAC9355A-56D7-4D67-A88A-C975347A489F}"/>
              </a:ext>
            </a:extLst>
          </p:cNvPr>
          <p:cNvCxnSpPr/>
          <p:nvPr/>
        </p:nvCxnSpPr>
        <p:spPr>
          <a:xfrm>
            <a:off x="2255520" y="3749040"/>
            <a:ext cx="294640" cy="406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椭圆 31">
            <a:extLst>
              <a:ext uri="{FF2B5EF4-FFF2-40B4-BE49-F238E27FC236}">
                <a16:creationId xmlns:a16="http://schemas.microsoft.com/office/drawing/2014/main" id="{EFD237D0-A787-4987-A150-9437378A5591}"/>
              </a:ext>
            </a:extLst>
          </p:cNvPr>
          <p:cNvSpPr/>
          <p:nvPr/>
        </p:nvSpPr>
        <p:spPr>
          <a:xfrm>
            <a:off x="2074550" y="2529840"/>
            <a:ext cx="1644010" cy="174752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591" y="connsiteY0-592"/>
              </a:cxn>
              <a:cxn ang="0">
                <a:pos x="connsiteX1-593" y="connsiteY1-594"/>
              </a:cxn>
              <a:cxn ang="0">
                <a:pos x="connsiteX2-595" y="connsiteY2-596"/>
              </a:cxn>
              <a:cxn ang="0">
                <a:pos x="connsiteX3-597" y="connsiteY3-598"/>
              </a:cxn>
              <a:cxn ang="0">
                <a:pos x="connsiteX4-599" y="connsiteY4-60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bg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081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660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Open Sans</vt:lpstr>
      <vt:lpstr>等线</vt:lpstr>
      <vt:lpstr>等线 Light</vt:lpstr>
      <vt:lpstr>方正清刻本悦宋简体</vt:lpstr>
      <vt:lpstr>华文行楷</vt:lpstr>
      <vt:lpstr>华文隶书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玉琴 阮</dc:creator>
  <cp:lastModifiedBy>阳 亮</cp:lastModifiedBy>
  <cp:revision>34</cp:revision>
  <dcterms:created xsi:type="dcterms:W3CDTF">2018-04-09T07:34:34Z</dcterms:created>
  <dcterms:modified xsi:type="dcterms:W3CDTF">2018-05-02T02:27:26Z</dcterms:modified>
</cp:coreProperties>
</file>