
<file path=[Content_Types].xml><?xml version="1.0" encoding="utf-8"?>
<Types xmlns="http://schemas.openxmlformats.org/package/2006/content-types">
  <Default Extension="jpeg" ContentType="image/jpe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69" r:id="rId6"/>
    <p:sldId id="270" r:id="rId7"/>
    <p:sldId id="271" r:id="rId8"/>
    <p:sldId id="272" r:id="rId9"/>
    <p:sldId id="261" r:id="rId10"/>
    <p:sldId id="266" r:id="rId11"/>
    <p:sldId id="273" r:id="rId12"/>
    <p:sldId id="267" r:id="rId13"/>
    <p:sldId id="268" r:id="rId14"/>
    <p:sldId id="262" r:id="rId15"/>
    <p:sldId id="264" r:id="rId16"/>
    <p:sldId id="265" r:id="rId17"/>
    <p:sldId id="263" r:id="rId18"/>
    <p:sldId id="259" r:id="rId19"/>
    <p:sldId id="25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D7D"/>
    <a:srgbClr val="151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99D7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0396576"/>
        <c:axId val="-190396032"/>
      </c:barChart>
      <c:catAx>
        <c:axId val="-190396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0396032"/>
        <c:crosses val="autoZero"/>
        <c:auto val="1"/>
        <c:lblAlgn val="ctr"/>
        <c:lblOffset val="100"/>
        <c:noMultiLvlLbl val="0"/>
      </c:catAx>
      <c:valAx>
        <c:axId val="-19039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039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90C18-3741-44F4-A36F-76F61EC8D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CECD5-F8A9-401F-AF17-5D23DF69B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56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99112" y="3887975"/>
            <a:ext cx="8066785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日系风浪漫通用模板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230163" y="4903638"/>
            <a:ext cx="5804685" cy="7185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THANK YOU WATCHING THIS ONE. THIS IS A ART TEMPLATE ,THE THANK YOU WATCHING THIS ONE.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01" y="-9556"/>
            <a:ext cx="3351124" cy="1809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560845" y="1644244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0845" y="3152891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0845" y="2013576"/>
            <a:ext cx="30398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60844" y="3522223"/>
            <a:ext cx="2845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7867" y="3158338"/>
            <a:ext cx="857250" cy="857250"/>
          </a:xfrm>
          <a:prstGeom prst="rect">
            <a:avLst/>
          </a:prstGeom>
          <a:solidFill>
            <a:srgbClr val="ABDD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7867" y="1681950"/>
            <a:ext cx="857250" cy="857250"/>
          </a:xfrm>
          <a:prstGeom prst="rect">
            <a:avLst/>
          </a:prstGeom>
          <a:solidFill>
            <a:srgbClr val="E99D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 20"/>
          <p:cNvSpPr>
            <a:spLocks noChangeAspect="1"/>
          </p:cNvSpPr>
          <p:nvPr/>
        </p:nvSpPr>
        <p:spPr>
          <a:xfrm>
            <a:off x="1839647" y="193057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任意多边形 21"/>
          <p:cNvSpPr>
            <a:spLocks noChangeAspect="1"/>
          </p:cNvSpPr>
          <p:nvPr/>
        </p:nvSpPr>
        <p:spPr>
          <a:xfrm>
            <a:off x="1856223" y="3406963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73116" y="1644244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73116" y="3152891"/>
            <a:ext cx="238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SUBTITLE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73115" y="2013576"/>
            <a:ext cx="2845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116" y="3522223"/>
            <a:ext cx="28453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CLICK HERE TO ADD YOUR CONTENTS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44426" y="3158338"/>
            <a:ext cx="857250" cy="857250"/>
          </a:xfrm>
          <a:prstGeom prst="rect">
            <a:avLst/>
          </a:prstGeom>
          <a:solidFill>
            <a:srgbClr val="E99D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4426" y="1681950"/>
            <a:ext cx="857250" cy="857250"/>
          </a:xfrm>
          <a:prstGeom prst="rect">
            <a:avLst/>
          </a:prstGeom>
          <a:solidFill>
            <a:srgbClr val="ABDD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任意多边形 28"/>
          <p:cNvSpPr>
            <a:spLocks noChangeAspect="1"/>
          </p:cNvSpPr>
          <p:nvPr/>
        </p:nvSpPr>
        <p:spPr>
          <a:xfrm>
            <a:off x="7106685" y="1925055"/>
            <a:ext cx="349825" cy="360000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任意多边形 29"/>
          <p:cNvSpPr>
            <a:spLocks noChangeAspect="1"/>
          </p:cNvSpPr>
          <p:nvPr/>
        </p:nvSpPr>
        <p:spPr>
          <a:xfrm>
            <a:off x="7106685" y="3404351"/>
            <a:ext cx="360772" cy="360000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17867" y="4634726"/>
            <a:ext cx="9226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113" y="1610864"/>
            <a:ext cx="2715774" cy="363627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05298" y="2578562"/>
            <a:ext cx="4054996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7670214" y="3040227"/>
            <a:ext cx="399008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Just for today I will try to live through this day only and not tackle my whole life problem at once Just for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6726" y="2578562"/>
            <a:ext cx="4054996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311642" y="3040227"/>
            <a:ext cx="399008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Just for today I will try to live through this day only and not tackle my whole life problem at once Just for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326278" y="3013481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5095" y="3143185"/>
            <a:ext cx="560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0 1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26279" y="3838403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5096" y="3968107"/>
            <a:ext cx="560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0 2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26278" y="4692021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41027" y="4821725"/>
            <a:ext cx="619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0 3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132842" y="3023311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132842" y="3906916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132842" y="4715034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1026" y="1367594"/>
            <a:ext cx="5129555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1028" y="1890814"/>
            <a:ext cx="5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749" y="1213340"/>
            <a:ext cx="5385251" cy="471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27016" y="2457451"/>
            <a:ext cx="2480818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03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47859" y="4196488"/>
            <a:ext cx="6769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grpSp>
        <p:nvGrpSpPr>
          <p:cNvPr id="9" name="KSO_Shape"/>
          <p:cNvGrpSpPr/>
          <p:nvPr/>
        </p:nvGrpSpPr>
        <p:grpSpPr bwMode="auto">
          <a:xfrm>
            <a:off x="905812" y="1350264"/>
            <a:ext cx="5029200" cy="4157472"/>
            <a:chOff x="1331640" y="1268758"/>
            <a:chExt cx="5832640" cy="4819365"/>
          </a:xfrm>
          <a:solidFill>
            <a:srgbClr val="E99D7D"/>
          </a:solidFill>
          <a:effectLst/>
        </p:grpSpPr>
        <p:sp>
          <p:nvSpPr>
            <p:cNvPr id="10" name="内蒙古"/>
            <p:cNvSpPr/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甘肃"/>
            <p:cNvSpPr/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宁夏"/>
            <p:cNvSpPr/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新疆"/>
            <p:cNvSpPr/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青海"/>
            <p:cNvSpPr/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四川"/>
            <p:cNvSpPr/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西藏"/>
            <p:cNvSpPr/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云南"/>
            <p:cNvSpPr/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贵州"/>
            <p:cNvSpPr/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广西"/>
            <p:cNvSpPr/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重庆"/>
            <p:cNvSpPr/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陕西"/>
            <p:cNvSpPr/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山西"/>
            <p:cNvSpPr/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湖南"/>
            <p:cNvSpPr/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湖北"/>
            <p:cNvSpPr/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广东"/>
            <p:cNvSpPr/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江西"/>
            <p:cNvSpPr/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福建"/>
            <p:cNvSpPr/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浙江"/>
            <p:cNvSpPr/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安徽"/>
            <p:cNvSpPr/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天津"/>
            <p:cNvSpPr/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北京"/>
            <p:cNvSpPr/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辽宁"/>
            <p:cNvSpPr/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吉林"/>
            <p:cNvSpPr/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黑龙江"/>
            <p:cNvSpPr/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山东"/>
            <p:cNvSpPr/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上海"/>
            <p:cNvSpPr/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江苏"/>
            <p:cNvSpPr/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河北"/>
            <p:cNvSpPr/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河南"/>
            <p:cNvSpPr/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台湾"/>
            <p:cNvSpPr/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海南"/>
            <p:cNvSpPr/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矩形 23"/>
          <p:cNvSpPr>
            <a:spLocks noChangeArrowheads="1"/>
          </p:cNvSpPr>
          <p:nvPr/>
        </p:nvSpPr>
        <p:spPr bwMode="auto">
          <a:xfrm>
            <a:off x="6651265" y="1796092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22"/>
          <p:cNvSpPr txBox="1">
            <a:spLocks noChangeArrowheads="1"/>
          </p:cNvSpPr>
          <p:nvPr/>
        </p:nvSpPr>
        <p:spPr bwMode="auto">
          <a:xfrm>
            <a:off x="6651265" y="1350264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23"/>
          <p:cNvSpPr>
            <a:spLocks noChangeArrowheads="1"/>
          </p:cNvSpPr>
          <p:nvPr/>
        </p:nvSpPr>
        <p:spPr bwMode="auto">
          <a:xfrm>
            <a:off x="6659750" y="3255139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6659750" y="2809311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23"/>
          <p:cNvSpPr>
            <a:spLocks noChangeArrowheads="1"/>
          </p:cNvSpPr>
          <p:nvPr/>
        </p:nvSpPr>
        <p:spPr bwMode="auto">
          <a:xfrm>
            <a:off x="6659750" y="4752053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22"/>
          <p:cNvSpPr txBox="1">
            <a:spLocks noChangeArrowheads="1"/>
          </p:cNvSpPr>
          <p:nvPr/>
        </p:nvSpPr>
        <p:spPr bwMode="auto">
          <a:xfrm>
            <a:off x="6659750" y="4306225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120425" y="2878037"/>
            <a:ext cx="8192772" cy="960698"/>
            <a:chOff x="1951833" y="3948018"/>
            <a:chExt cx="8192772" cy="960698"/>
          </a:xfrm>
          <a:effectLst>
            <a:outerShdw blurRad="50800" dist="25400" dir="6000000" algn="ctr" rotWithShape="0">
              <a:srgbClr val="000000">
                <a:alpha val="43137"/>
              </a:srgb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2009706" y="4005891"/>
              <a:ext cx="844952" cy="844952"/>
            </a:xfrm>
            <a:prstGeom prst="ellipse">
              <a:avLst/>
            </a:prstGeom>
            <a:solidFill>
              <a:srgbClr val="E99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9518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4206" y="4005891"/>
              <a:ext cx="844952" cy="844952"/>
            </a:xfrm>
            <a:prstGeom prst="ellipse">
              <a:avLst/>
            </a:prstGeom>
            <a:solidFill>
              <a:srgbClr val="E99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3063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757722" y="4005891"/>
              <a:ext cx="844952" cy="844952"/>
            </a:xfrm>
            <a:prstGeom prst="ellipse">
              <a:avLst/>
            </a:prstGeom>
            <a:solidFill>
              <a:srgbClr val="E99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99849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241780" y="4005891"/>
              <a:ext cx="844952" cy="844952"/>
            </a:xfrm>
            <a:prstGeom prst="ellipse">
              <a:avLst/>
            </a:prstGeom>
            <a:solidFill>
              <a:srgbClr val="E99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183907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88496" y="4206305"/>
              <a:ext cx="484824" cy="417422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32" name="Freeform 294"/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Freeform 295"/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597488" y="4206761"/>
              <a:ext cx="378388" cy="476437"/>
              <a:chOff x="6098443" y="4495115"/>
              <a:chExt cx="378388" cy="476437"/>
            </a:xfrm>
            <a:solidFill>
              <a:schemeClr val="bg1"/>
            </a:solidFill>
          </p:grpSpPr>
          <p:sp>
            <p:nvSpPr>
              <p:cNvPr id="30" name="Freeform 66"/>
              <p:cNvSpPr>
                <a:spLocks noEditPoints="1"/>
              </p:cNvSpPr>
              <p:nvPr/>
            </p:nvSpPr>
            <p:spPr bwMode="auto">
              <a:xfrm>
                <a:off x="6098443" y="4495115"/>
                <a:ext cx="378388" cy="476437"/>
              </a:xfrm>
              <a:custGeom>
                <a:avLst/>
                <a:gdLst>
                  <a:gd name="T0" fmla="*/ 0 w 138"/>
                  <a:gd name="T1" fmla="*/ 69 h 174"/>
                  <a:gd name="T2" fmla="*/ 138 w 138"/>
                  <a:gd name="T3" fmla="*/ 69 h 174"/>
                  <a:gd name="T4" fmla="*/ 114 w 138"/>
                  <a:gd name="T5" fmla="*/ 81 h 174"/>
                  <a:gd name="T6" fmla="*/ 110 w 138"/>
                  <a:gd name="T7" fmla="*/ 89 h 174"/>
                  <a:gd name="T8" fmla="*/ 101 w 138"/>
                  <a:gd name="T9" fmla="*/ 89 h 174"/>
                  <a:gd name="T10" fmla="*/ 101 w 138"/>
                  <a:gd name="T11" fmla="*/ 101 h 174"/>
                  <a:gd name="T12" fmla="*/ 94 w 138"/>
                  <a:gd name="T13" fmla="*/ 107 h 174"/>
                  <a:gd name="T14" fmla="*/ 85 w 138"/>
                  <a:gd name="T15" fmla="*/ 102 h 174"/>
                  <a:gd name="T16" fmla="*/ 79 w 138"/>
                  <a:gd name="T17" fmla="*/ 112 h 174"/>
                  <a:gd name="T18" fmla="*/ 70 w 138"/>
                  <a:gd name="T19" fmla="*/ 114 h 174"/>
                  <a:gd name="T20" fmla="*/ 65 w 138"/>
                  <a:gd name="T21" fmla="*/ 105 h 174"/>
                  <a:gd name="T22" fmla="*/ 55 w 138"/>
                  <a:gd name="T23" fmla="*/ 111 h 174"/>
                  <a:gd name="T24" fmla="*/ 47 w 138"/>
                  <a:gd name="T25" fmla="*/ 108 h 174"/>
                  <a:gd name="T26" fmla="*/ 47 w 138"/>
                  <a:gd name="T27" fmla="*/ 98 h 174"/>
                  <a:gd name="T28" fmla="*/ 35 w 138"/>
                  <a:gd name="T29" fmla="*/ 98 h 174"/>
                  <a:gd name="T30" fmla="*/ 29 w 138"/>
                  <a:gd name="T31" fmla="*/ 91 h 174"/>
                  <a:gd name="T32" fmla="*/ 34 w 138"/>
                  <a:gd name="T33" fmla="*/ 83 h 174"/>
                  <a:gd name="T34" fmla="*/ 24 w 138"/>
                  <a:gd name="T35" fmla="*/ 77 h 174"/>
                  <a:gd name="T36" fmla="*/ 23 w 138"/>
                  <a:gd name="T37" fmla="*/ 68 h 174"/>
                  <a:gd name="T38" fmla="*/ 31 w 138"/>
                  <a:gd name="T39" fmla="*/ 63 h 174"/>
                  <a:gd name="T40" fmla="*/ 25 w 138"/>
                  <a:gd name="T41" fmla="*/ 53 h 174"/>
                  <a:gd name="T42" fmla="*/ 28 w 138"/>
                  <a:gd name="T43" fmla="*/ 45 h 174"/>
                  <a:gd name="T44" fmla="*/ 38 w 138"/>
                  <a:gd name="T45" fmla="*/ 44 h 174"/>
                  <a:gd name="T46" fmla="*/ 38 w 138"/>
                  <a:gd name="T47" fmla="*/ 32 h 174"/>
                  <a:gd name="T48" fmla="*/ 45 w 138"/>
                  <a:gd name="T49" fmla="*/ 27 h 174"/>
                  <a:gd name="T50" fmla="*/ 54 w 138"/>
                  <a:gd name="T51" fmla="*/ 32 h 174"/>
                  <a:gd name="T52" fmla="*/ 59 w 138"/>
                  <a:gd name="T53" fmla="*/ 21 h 174"/>
                  <a:gd name="T54" fmla="*/ 68 w 138"/>
                  <a:gd name="T55" fmla="*/ 20 h 174"/>
                  <a:gd name="T56" fmla="*/ 73 w 138"/>
                  <a:gd name="T57" fmla="*/ 29 h 174"/>
                  <a:gd name="T58" fmla="*/ 83 w 138"/>
                  <a:gd name="T59" fmla="*/ 22 h 174"/>
                  <a:gd name="T60" fmla="*/ 92 w 138"/>
                  <a:gd name="T61" fmla="*/ 26 h 174"/>
                  <a:gd name="T62" fmla="*/ 92 w 138"/>
                  <a:gd name="T63" fmla="*/ 36 h 174"/>
                  <a:gd name="T64" fmla="*/ 104 w 138"/>
                  <a:gd name="T65" fmla="*/ 35 h 174"/>
                  <a:gd name="T66" fmla="*/ 109 w 138"/>
                  <a:gd name="T67" fmla="*/ 43 h 174"/>
                  <a:gd name="T68" fmla="*/ 105 w 138"/>
                  <a:gd name="T69" fmla="*/ 51 h 174"/>
                  <a:gd name="T70" fmla="*/ 115 w 138"/>
                  <a:gd name="T71" fmla="*/ 57 h 174"/>
                  <a:gd name="T72" fmla="*/ 116 w 138"/>
                  <a:gd name="T73" fmla="*/ 66 h 174"/>
                  <a:gd name="T74" fmla="*/ 108 w 138"/>
                  <a:gd name="T75" fmla="*/ 71 h 174"/>
                  <a:gd name="T76" fmla="*/ 114 w 138"/>
                  <a:gd name="T7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74">
                    <a:moveTo>
                      <a:pt x="69" y="0"/>
                    </a:moveTo>
                    <a:cubicBezTo>
                      <a:pt x="31" y="0"/>
                      <a:pt x="0" y="31"/>
                      <a:pt x="0" y="69"/>
                    </a:cubicBezTo>
                    <a:cubicBezTo>
                      <a:pt x="0" y="107"/>
                      <a:pt x="69" y="174"/>
                      <a:pt x="69" y="174"/>
                    </a:cubicBezTo>
                    <a:cubicBezTo>
                      <a:pt x="69" y="174"/>
                      <a:pt x="138" y="107"/>
                      <a:pt x="138" y="69"/>
                    </a:cubicBezTo>
                    <a:cubicBezTo>
                      <a:pt x="138" y="31"/>
                      <a:pt x="107" y="0"/>
                      <a:pt x="69" y="0"/>
                    </a:cubicBezTo>
                    <a:close/>
                    <a:moveTo>
                      <a:pt x="114" y="81"/>
                    </a:moveTo>
                    <a:cubicBezTo>
                      <a:pt x="113" y="83"/>
                      <a:pt x="113" y="83"/>
                      <a:pt x="113" y="83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99" y="91"/>
                      <a:pt x="98" y="93"/>
                      <a:pt x="97" y="94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99" y="103"/>
                      <a:pt x="99" y="103"/>
                      <a:pt x="99" y="103"/>
                    </a:cubicBezTo>
                    <a:cubicBezTo>
                      <a:pt x="94" y="107"/>
                      <a:pt x="94" y="107"/>
                      <a:pt x="94" y="107"/>
                    </a:cubicBezTo>
                    <a:cubicBezTo>
                      <a:pt x="92" y="108"/>
                      <a:pt x="92" y="108"/>
                      <a:pt x="92" y="108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3" y="103"/>
                      <a:pt x="81" y="103"/>
                      <a:pt x="79" y="104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3" y="105"/>
                      <a:pt x="61" y="105"/>
                      <a:pt x="60" y="104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5" y="97"/>
                      <a:pt x="44" y="96"/>
                      <a:pt x="42" y="94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3" y="81"/>
                      <a:pt x="32" y="79"/>
                      <a:pt x="32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1"/>
                      <a:pt x="31" y="59"/>
                      <a:pt x="32" y="57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3"/>
                      <a:pt x="41" y="41"/>
                      <a:pt x="42" y="4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1"/>
                      <a:pt x="57" y="30"/>
                      <a:pt x="59" y="3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7" y="29"/>
                      <a:pt x="79" y="30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3" y="37"/>
                      <a:pt x="95" y="38"/>
                      <a:pt x="96" y="39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5" y="53"/>
                      <a:pt x="106" y="55"/>
                      <a:pt x="107" y="57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3"/>
                      <a:pt x="107" y="75"/>
                      <a:pt x="107" y="77"/>
                    </a:cubicBezTo>
                    <a:lnTo>
                      <a:pt x="114" y="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Freeform 67"/>
              <p:cNvSpPr>
                <a:spLocks noEditPoints="1"/>
              </p:cNvSpPr>
              <p:nvPr/>
            </p:nvSpPr>
            <p:spPr bwMode="auto">
              <a:xfrm>
                <a:off x="6202016" y="4590402"/>
                <a:ext cx="174003" cy="172622"/>
              </a:xfrm>
              <a:custGeom>
                <a:avLst/>
                <a:gdLst>
                  <a:gd name="T0" fmla="*/ 31 w 63"/>
                  <a:gd name="T1" fmla="*/ 0 h 63"/>
                  <a:gd name="T2" fmla="*/ 0 w 63"/>
                  <a:gd name="T3" fmla="*/ 32 h 63"/>
                  <a:gd name="T4" fmla="*/ 31 w 63"/>
                  <a:gd name="T5" fmla="*/ 63 h 63"/>
                  <a:gd name="T6" fmla="*/ 63 w 63"/>
                  <a:gd name="T7" fmla="*/ 32 h 63"/>
                  <a:gd name="T8" fmla="*/ 31 w 63"/>
                  <a:gd name="T9" fmla="*/ 0 h 63"/>
                  <a:gd name="T10" fmla="*/ 31 w 63"/>
                  <a:gd name="T11" fmla="*/ 46 h 63"/>
                  <a:gd name="T12" fmla="*/ 17 w 63"/>
                  <a:gd name="T13" fmla="*/ 32 h 63"/>
                  <a:gd name="T14" fmla="*/ 31 w 63"/>
                  <a:gd name="T15" fmla="*/ 18 h 63"/>
                  <a:gd name="T16" fmla="*/ 46 w 63"/>
                  <a:gd name="T17" fmla="*/ 32 h 63"/>
                  <a:gd name="T18" fmla="*/ 31 w 63"/>
                  <a:gd name="T19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1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1" y="0"/>
                    </a:cubicBezTo>
                    <a:close/>
                    <a:moveTo>
                      <a:pt x="31" y="46"/>
                    </a:moveTo>
                    <a:cubicBezTo>
                      <a:pt x="23" y="46"/>
                      <a:pt x="17" y="40"/>
                      <a:pt x="17" y="32"/>
                    </a:cubicBezTo>
                    <a:cubicBezTo>
                      <a:pt x="17" y="24"/>
                      <a:pt x="23" y="18"/>
                      <a:pt x="31" y="18"/>
                    </a:cubicBezTo>
                    <a:cubicBezTo>
                      <a:pt x="39" y="18"/>
                      <a:pt x="46" y="24"/>
                      <a:pt x="46" y="32"/>
                    </a:cubicBezTo>
                    <a:cubicBezTo>
                      <a:pt x="46" y="40"/>
                      <a:pt x="39" y="46"/>
                      <a:pt x="31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945432" y="4183425"/>
              <a:ext cx="460472" cy="533606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27" name="Freeform 63"/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Freeform 64"/>
              <p:cNvSpPr/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Freeform 65"/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483348" y="4174114"/>
              <a:ext cx="361816" cy="522010"/>
              <a:chOff x="9578507" y="5775281"/>
              <a:chExt cx="361816" cy="522010"/>
            </a:xfrm>
            <a:solidFill>
              <a:schemeClr val="bg1"/>
            </a:solidFill>
          </p:grpSpPr>
          <p:sp>
            <p:nvSpPr>
              <p:cNvPr id="22" name="Freeform 246"/>
              <p:cNvSpPr>
                <a:spLocks noEditPoints="1"/>
              </p:cNvSpPr>
              <p:nvPr/>
            </p:nvSpPr>
            <p:spPr bwMode="auto">
              <a:xfrm>
                <a:off x="9717986" y="6005904"/>
                <a:ext cx="96668" cy="93907"/>
              </a:xfrm>
              <a:custGeom>
                <a:avLst/>
                <a:gdLst>
                  <a:gd name="T0" fmla="*/ 17 w 35"/>
                  <a:gd name="T1" fmla="*/ 34 h 34"/>
                  <a:gd name="T2" fmla="*/ 0 w 35"/>
                  <a:gd name="T3" fmla="*/ 17 h 34"/>
                  <a:gd name="T4" fmla="*/ 17 w 35"/>
                  <a:gd name="T5" fmla="*/ 0 h 34"/>
                  <a:gd name="T6" fmla="*/ 35 w 35"/>
                  <a:gd name="T7" fmla="*/ 17 h 34"/>
                  <a:gd name="T8" fmla="*/ 17 w 35"/>
                  <a:gd name="T9" fmla="*/ 34 h 34"/>
                  <a:gd name="T10" fmla="*/ 17 w 35"/>
                  <a:gd name="T11" fmla="*/ 8 h 34"/>
                  <a:gd name="T12" fmla="*/ 8 w 35"/>
                  <a:gd name="T13" fmla="*/ 17 h 34"/>
                  <a:gd name="T14" fmla="*/ 17 w 35"/>
                  <a:gd name="T15" fmla="*/ 26 h 34"/>
                  <a:gd name="T16" fmla="*/ 27 w 35"/>
                  <a:gd name="T17" fmla="*/ 17 h 34"/>
                  <a:gd name="T18" fmla="*/ 17 w 35"/>
                  <a:gd name="T1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5" y="7"/>
                      <a:pt x="35" y="17"/>
                    </a:cubicBezTo>
                    <a:cubicBezTo>
                      <a:pt x="35" y="26"/>
                      <a:pt x="27" y="34"/>
                      <a:pt x="17" y="34"/>
                    </a:cubicBezTo>
                    <a:close/>
                    <a:moveTo>
                      <a:pt x="17" y="8"/>
                    </a:moveTo>
                    <a:cubicBezTo>
                      <a:pt x="12" y="8"/>
                      <a:pt x="8" y="12"/>
                      <a:pt x="8" y="17"/>
                    </a:cubicBezTo>
                    <a:cubicBezTo>
                      <a:pt x="8" y="22"/>
                      <a:pt x="12" y="26"/>
                      <a:pt x="17" y="26"/>
                    </a:cubicBezTo>
                    <a:cubicBezTo>
                      <a:pt x="23" y="26"/>
                      <a:pt x="27" y="22"/>
                      <a:pt x="27" y="17"/>
                    </a:cubicBezTo>
                    <a:cubicBezTo>
                      <a:pt x="27" y="12"/>
                      <a:pt x="23" y="8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Freeform 247"/>
              <p:cNvSpPr>
                <a:spLocks noEditPoints="1"/>
              </p:cNvSpPr>
              <p:nvPr/>
            </p:nvSpPr>
            <p:spPr bwMode="auto">
              <a:xfrm>
                <a:off x="9633747" y="6108097"/>
                <a:ext cx="251338" cy="133955"/>
              </a:xfrm>
              <a:custGeom>
                <a:avLst/>
                <a:gdLst>
                  <a:gd name="T0" fmla="*/ 92 w 92"/>
                  <a:gd name="T1" fmla="*/ 0 h 49"/>
                  <a:gd name="T2" fmla="*/ 46 w 92"/>
                  <a:gd name="T3" fmla="*/ 3 h 49"/>
                  <a:gd name="T4" fmla="*/ 1 w 92"/>
                  <a:gd name="T5" fmla="*/ 0 h 49"/>
                  <a:gd name="T6" fmla="*/ 0 w 92"/>
                  <a:gd name="T7" fmla="*/ 3 h 49"/>
                  <a:gd name="T8" fmla="*/ 46 w 92"/>
                  <a:gd name="T9" fmla="*/ 49 h 49"/>
                  <a:gd name="T10" fmla="*/ 92 w 92"/>
                  <a:gd name="T11" fmla="*/ 3 h 49"/>
                  <a:gd name="T12" fmla="*/ 92 w 92"/>
                  <a:gd name="T13" fmla="*/ 0 h 49"/>
                  <a:gd name="T14" fmla="*/ 42 w 92"/>
                  <a:gd name="T15" fmla="*/ 21 h 49"/>
                  <a:gd name="T16" fmla="*/ 36 w 92"/>
                  <a:gd name="T17" fmla="*/ 15 h 49"/>
                  <a:gd name="T18" fmla="*/ 42 w 92"/>
                  <a:gd name="T19" fmla="*/ 10 h 49"/>
                  <a:gd name="T20" fmla="*/ 47 w 92"/>
                  <a:gd name="T21" fmla="*/ 15 h 49"/>
                  <a:gd name="T22" fmla="*/ 42 w 92"/>
                  <a:gd name="T23" fmla="*/ 21 h 49"/>
                  <a:gd name="T24" fmla="*/ 64 w 92"/>
                  <a:gd name="T25" fmla="*/ 31 h 49"/>
                  <a:gd name="T26" fmla="*/ 55 w 92"/>
                  <a:gd name="T27" fmla="*/ 22 h 49"/>
                  <a:gd name="T28" fmla="*/ 64 w 92"/>
                  <a:gd name="T29" fmla="*/ 14 h 49"/>
                  <a:gd name="T30" fmla="*/ 73 w 92"/>
                  <a:gd name="T31" fmla="*/ 22 h 49"/>
                  <a:gd name="T32" fmla="*/ 64 w 92"/>
                  <a:gd name="T33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49">
                    <a:moveTo>
                      <a:pt x="92" y="0"/>
                    </a:moveTo>
                    <a:cubicBezTo>
                      <a:pt x="78" y="2"/>
                      <a:pt x="63" y="3"/>
                      <a:pt x="46" y="3"/>
                    </a:cubicBezTo>
                    <a:cubicBezTo>
                      <a:pt x="30" y="3"/>
                      <a:pt x="15" y="2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9"/>
                      <a:pt x="21" y="49"/>
                      <a:pt x="46" y="49"/>
                    </a:cubicBezTo>
                    <a:cubicBezTo>
                      <a:pt x="72" y="49"/>
                      <a:pt x="92" y="29"/>
                      <a:pt x="92" y="3"/>
                    </a:cubicBezTo>
                    <a:cubicBezTo>
                      <a:pt x="92" y="2"/>
                      <a:pt x="92" y="1"/>
                      <a:pt x="92" y="0"/>
                    </a:cubicBezTo>
                    <a:close/>
                    <a:moveTo>
                      <a:pt x="42" y="21"/>
                    </a:moveTo>
                    <a:cubicBezTo>
                      <a:pt x="39" y="21"/>
                      <a:pt x="36" y="18"/>
                      <a:pt x="36" y="15"/>
                    </a:cubicBezTo>
                    <a:cubicBezTo>
                      <a:pt x="36" y="12"/>
                      <a:pt x="39" y="10"/>
                      <a:pt x="42" y="10"/>
                    </a:cubicBezTo>
                    <a:cubicBezTo>
                      <a:pt x="45" y="10"/>
                      <a:pt x="47" y="12"/>
                      <a:pt x="47" y="15"/>
                    </a:cubicBezTo>
                    <a:cubicBezTo>
                      <a:pt x="47" y="18"/>
                      <a:pt x="45" y="21"/>
                      <a:pt x="42" y="21"/>
                    </a:cubicBezTo>
                    <a:close/>
                    <a:moveTo>
                      <a:pt x="64" y="31"/>
                    </a:moveTo>
                    <a:cubicBezTo>
                      <a:pt x="59" y="31"/>
                      <a:pt x="55" y="27"/>
                      <a:pt x="55" y="22"/>
                    </a:cubicBezTo>
                    <a:cubicBezTo>
                      <a:pt x="55" y="17"/>
                      <a:pt x="59" y="14"/>
                      <a:pt x="64" y="14"/>
                    </a:cubicBezTo>
                    <a:cubicBezTo>
                      <a:pt x="69" y="14"/>
                      <a:pt x="73" y="17"/>
                      <a:pt x="73" y="22"/>
                    </a:cubicBezTo>
                    <a:cubicBezTo>
                      <a:pt x="73" y="27"/>
                      <a:pt x="69" y="31"/>
                      <a:pt x="64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Oval 248"/>
              <p:cNvSpPr>
                <a:spLocks noChangeArrowheads="1"/>
              </p:cNvSpPr>
              <p:nvPr/>
            </p:nvSpPr>
            <p:spPr bwMode="auto">
              <a:xfrm>
                <a:off x="9742844" y="5925808"/>
                <a:ext cx="46953" cy="469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Freeform 249"/>
              <p:cNvSpPr>
                <a:spLocks noEditPoints="1"/>
              </p:cNvSpPr>
              <p:nvPr/>
            </p:nvSpPr>
            <p:spPr bwMode="auto">
              <a:xfrm>
                <a:off x="9578507" y="5800139"/>
                <a:ext cx="361816" cy="497152"/>
              </a:xfrm>
              <a:custGeom>
                <a:avLst/>
                <a:gdLst>
                  <a:gd name="T0" fmla="*/ 66 w 132"/>
                  <a:gd name="T1" fmla="*/ 181 h 181"/>
                  <a:gd name="T2" fmla="*/ 0 w 132"/>
                  <a:gd name="T3" fmla="*/ 115 h 181"/>
                  <a:gd name="T4" fmla="*/ 38 w 132"/>
                  <a:gd name="T5" fmla="*/ 56 h 181"/>
                  <a:gd name="T6" fmla="*/ 38 w 132"/>
                  <a:gd name="T7" fmla="*/ 0 h 181"/>
                  <a:gd name="T8" fmla="*/ 47 w 132"/>
                  <a:gd name="T9" fmla="*/ 4 h 181"/>
                  <a:gd name="T10" fmla="*/ 86 w 132"/>
                  <a:gd name="T11" fmla="*/ 4 h 181"/>
                  <a:gd name="T12" fmla="*/ 94 w 132"/>
                  <a:gd name="T13" fmla="*/ 0 h 181"/>
                  <a:gd name="T14" fmla="*/ 94 w 132"/>
                  <a:gd name="T15" fmla="*/ 56 h 181"/>
                  <a:gd name="T16" fmla="*/ 132 w 132"/>
                  <a:gd name="T17" fmla="*/ 115 h 181"/>
                  <a:gd name="T18" fmla="*/ 66 w 132"/>
                  <a:gd name="T19" fmla="*/ 181 h 181"/>
                  <a:gd name="T20" fmla="*/ 50 w 132"/>
                  <a:gd name="T21" fmla="*/ 18 h 181"/>
                  <a:gd name="T22" fmla="*/ 50 w 132"/>
                  <a:gd name="T23" fmla="*/ 64 h 181"/>
                  <a:gd name="T24" fmla="*/ 47 w 132"/>
                  <a:gd name="T25" fmla="*/ 65 h 181"/>
                  <a:gd name="T26" fmla="*/ 12 w 132"/>
                  <a:gd name="T27" fmla="*/ 115 h 181"/>
                  <a:gd name="T28" fmla="*/ 66 w 132"/>
                  <a:gd name="T29" fmla="*/ 169 h 181"/>
                  <a:gd name="T30" fmla="*/ 120 w 132"/>
                  <a:gd name="T31" fmla="*/ 115 h 181"/>
                  <a:gd name="T32" fmla="*/ 86 w 132"/>
                  <a:gd name="T33" fmla="*/ 65 h 181"/>
                  <a:gd name="T34" fmla="*/ 82 w 132"/>
                  <a:gd name="T35" fmla="*/ 64 h 181"/>
                  <a:gd name="T36" fmla="*/ 82 w 132"/>
                  <a:gd name="T37" fmla="*/ 18 h 181"/>
                  <a:gd name="T38" fmla="*/ 50 w 132"/>
                  <a:gd name="T39" fmla="*/ 1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2" h="181">
                    <a:moveTo>
                      <a:pt x="66" y="181"/>
                    </a:moveTo>
                    <a:cubicBezTo>
                      <a:pt x="30" y="181"/>
                      <a:pt x="0" y="152"/>
                      <a:pt x="0" y="115"/>
                    </a:cubicBezTo>
                    <a:cubicBezTo>
                      <a:pt x="0" y="89"/>
                      <a:pt x="15" y="66"/>
                      <a:pt x="38" y="5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8" y="9"/>
                      <a:pt x="75" y="9"/>
                      <a:pt x="86" y="4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118" y="66"/>
                      <a:pt x="132" y="89"/>
                      <a:pt x="132" y="115"/>
                    </a:cubicBezTo>
                    <a:cubicBezTo>
                      <a:pt x="132" y="152"/>
                      <a:pt x="103" y="181"/>
                      <a:pt x="66" y="181"/>
                    </a:cubicBezTo>
                    <a:close/>
                    <a:moveTo>
                      <a:pt x="50" y="18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26" y="73"/>
                      <a:pt x="12" y="93"/>
                      <a:pt x="12" y="115"/>
                    </a:cubicBezTo>
                    <a:cubicBezTo>
                      <a:pt x="12" y="145"/>
                      <a:pt x="37" y="169"/>
                      <a:pt x="66" y="169"/>
                    </a:cubicBezTo>
                    <a:cubicBezTo>
                      <a:pt x="96" y="169"/>
                      <a:pt x="120" y="145"/>
                      <a:pt x="120" y="115"/>
                    </a:cubicBezTo>
                    <a:cubicBezTo>
                      <a:pt x="120" y="93"/>
                      <a:pt x="107" y="73"/>
                      <a:pt x="86" y="65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3" y="21"/>
                      <a:pt x="60" y="21"/>
                      <a:pt x="5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Freeform 250"/>
              <p:cNvSpPr/>
              <p:nvPr/>
            </p:nvSpPr>
            <p:spPr bwMode="auto">
              <a:xfrm>
                <a:off x="9698653" y="5775281"/>
                <a:ext cx="124288" cy="30382"/>
              </a:xfrm>
              <a:custGeom>
                <a:avLst/>
                <a:gdLst>
                  <a:gd name="T0" fmla="*/ 42 w 45"/>
                  <a:gd name="T1" fmla="*/ 11 h 11"/>
                  <a:gd name="T2" fmla="*/ 41 w 45"/>
                  <a:gd name="T3" fmla="*/ 10 h 11"/>
                  <a:gd name="T4" fmla="*/ 4 w 45"/>
                  <a:gd name="T5" fmla="*/ 10 h 11"/>
                  <a:gd name="T6" fmla="*/ 0 w 45"/>
                  <a:gd name="T7" fmla="*/ 8 h 11"/>
                  <a:gd name="T8" fmla="*/ 2 w 45"/>
                  <a:gd name="T9" fmla="*/ 4 h 11"/>
                  <a:gd name="T10" fmla="*/ 43 w 45"/>
                  <a:gd name="T11" fmla="*/ 4 h 11"/>
                  <a:gd name="T12" fmla="*/ 45 w 45"/>
                  <a:gd name="T13" fmla="*/ 8 h 11"/>
                  <a:gd name="T14" fmla="*/ 42 w 45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2" y="11"/>
                    </a:moveTo>
                    <a:cubicBezTo>
                      <a:pt x="41" y="11"/>
                      <a:pt x="41" y="10"/>
                      <a:pt x="41" y="10"/>
                    </a:cubicBezTo>
                    <a:cubicBezTo>
                      <a:pt x="31" y="6"/>
                      <a:pt x="14" y="6"/>
                      <a:pt x="4" y="10"/>
                    </a:cubicBezTo>
                    <a:cubicBezTo>
                      <a:pt x="3" y="11"/>
                      <a:pt x="1" y="10"/>
                      <a:pt x="0" y="8"/>
                    </a:cubicBezTo>
                    <a:cubicBezTo>
                      <a:pt x="0" y="7"/>
                      <a:pt x="0" y="5"/>
                      <a:pt x="2" y="4"/>
                    </a:cubicBezTo>
                    <a:cubicBezTo>
                      <a:pt x="14" y="0"/>
                      <a:pt x="31" y="0"/>
                      <a:pt x="43" y="4"/>
                    </a:cubicBezTo>
                    <a:cubicBezTo>
                      <a:pt x="44" y="5"/>
                      <a:pt x="45" y="7"/>
                      <a:pt x="45" y="8"/>
                    </a:cubicBezTo>
                    <a:cubicBezTo>
                      <a:pt x="44" y="10"/>
                      <a:pt x="43" y="11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1989900" y="385829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42369" y="4244080"/>
            <a:ext cx="2325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44400" y="385829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96869" y="4244080"/>
            <a:ext cx="2325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45036" y="385829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20655" y="4244080"/>
            <a:ext cx="2325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229095" y="385829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81564" y="4244080"/>
            <a:ext cx="2325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16569" y="1239770"/>
            <a:ext cx="4661870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点击即可添加标题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1825657" y="1709656"/>
            <a:ext cx="8443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Just for today I will try to live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27016" y="2457451"/>
            <a:ext cx="2480818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04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47859" y="4196488"/>
            <a:ext cx="6769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graphicFrame>
        <p:nvGraphicFramePr>
          <p:cNvPr id="9" name="图表 8"/>
          <p:cNvGraphicFramePr/>
          <p:nvPr/>
        </p:nvGraphicFramePr>
        <p:xfrm>
          <a:off x="711409" y="2364748"/>
          <a:ext cx="5933292" cy="283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6830012" y="2364748"/>
            <a:ext cx="444736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0012" y="2994803"/>
            <a:ext cx="46987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 FOR TWELVE HOURS THAT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0012" y="3686413"/>
            <a:ext cx="37753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 FOR TWELVE HOURS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FOR TWELVE HOURS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0012" y="4664183"/>
            <a:ext cx="4698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56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99112" y="3887975"/>
            <a:ext cx="8066785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谢 谢 大 家 的 观 看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230163" y="4903638"/>
            <a:ext cx="5804685" cy="7185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THANK YOU WATCHING THIS ONE. THIS IS A ART TEMPLATE ,THE THANK YOU WATCHING THIS ONE.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01" y="-9556"/>
            <a:ext cx="3351124" cy="1809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74293" y="884887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855591" y="1814513"/>
            <a:ext cx="2480818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目 录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9" name="淘宝网Chenying0907出品 5"/>
          <p:cNvSpPr>
            <a:spLocks noEditPoints="1"/>
          </p:cNvSpPr>
          <p:nvPr/>
        </p:nvSpPr>
        <p:spPr bwMode="auto">
          <a:xfrm>
            <a:off x="1564516" y="3182795"/>
            <a:ext cx="482395" cy="49241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E99D7D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2087" y="385794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1251" y="432217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淘宝网Chenying0907出品 5"/>
          <p:cNvSpPr>
            <a:spLocks noEditPoints="1"/>
          </p:cNvSpPr>
          <p:nvPr/>
        </p:nvSpPr>
        <p:spPr bwMode="auto">
          <a:xfrm>
            <a:off x="4570963" y="3182795"/>
            <a:ext cx="482395" cy="49241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E99D7D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8534" y="385794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17698" y="432217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淘宝网Chenying0907出品 5"/>
          <p:cNvSpPr>
            <a:spLocks noEditPoints="1"/>
          </p:cNvSpPr>
          <p:nvPr/>
        </p:nvSpPr>
        <p:spPr bwMode="auto">
          <a:xfrm>
            <a:off x="7491262" y="3182795"/>
            <a:ext cx="482395" cy="49241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E99D7D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48833" y="385794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337997" y="432217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淘宝网Chenying0907出品 5"/>
          <p:cNvSpPr>
            <a:spLocks noEditPoints="1"/>
          </p:cNvSpPr>
          <p:nvPr/>
        </p:nvSpPr>
        <p:spPr bwMode="auto">
          <a:xfrm>
            <a:off x="10497709" y="3182795"/>
            <a:ext cx="482395" cy="49241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E99D7D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55280" y="385794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344444" y="432217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27016" y="2457451"/>
            <a:ext cx="2480818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01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47859" y="4196488"/>
            <a:ext cx="6769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箭头连接符 2"/>
          <p:cNvCxnSpPr/>
          <p:nvPr/>
        </p:nvCxnSpPr>
        <p:spPr>
          <a:xfrm flipH="1">
            <a:off x="600075" y="3614737"/>
            <a:ext cx="7472364" cy="0"/>
          </a:xfrm>
          <a:prstGeom prst="straightConnector1">
            <a:avLst/>
          </a:prstGeom>
          <a:ln w="38100">
            <a:solidFill>
              <a:srgbClr val="E99D7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42" y="755395"/>
            <a:ext cx="4210624" cy="56377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965037" y="1463167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54201" y="1927401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6298" y="1463167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45462" y="1927401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4201" y="3849602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54200" y="4311578"/>
            <a:ext cx="6656211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Just for today I will try to live through this day only and not tackle my whole life problem at once. only and not tackle my whole life problem at once.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02" y="757197"/>
            <a:ext cx="6103170" cy="53436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06562" y="1943571"/>
            <a:ext cx="956604" cy="584775"/>
          </a:xfrm>
          <a:prstGeom prst="rect">
            <a:avLst/>
          </a:prstGeom>
          <a:solidFill>
            <a:srgbClr val="CBF6FC"/>
          </a:solidFill>
          <a:effectLst>
            <a:outerShdw blurRad="50800" dist="38100" dir="5400000" sx="103000" sy="103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20631" y="3333928"/>
            <a:ext cx="956604" cy="584775"/>
          </a:xfrm>
          <a:prstGeom prst="rect">
            <a:avLst/>
          </a:prstGeom>
          <a:solidFill>
            <a:srgbClr val="CBF6FC"/>
          </a:solidFill>
          <a:effectLst>
            <a:outerShdw blurRad="50800" dist="38100" dir="5400000" sx="103000" sy="103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0631" y="4722790"/>
            <a:ext cx="956604" cy="584775"/>
          </a:xfrm>
          <a:prstGeom prst="rect">
            <a:avLst/>
          </a:prstGeom>
          <a:solidFill>
            <a:srgbClr val="CBF6FC"/>
          </a:solidFill>
          <a:effectLst>
            <a:outerShdw blurRad="50800" dist="38100" dir="5400000" sx="103000" sy="103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86"/>
          <p:cNvSpPr txBox="1"/>
          <p:nvPr/>
        </p:nvSpPr>
        <p:spPr>
          <a:xfrm>
            <a:off x="6174183" y="1844631"/>
            <a:ext cx="4727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Just for today I will try to live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86"/>
          <p:cNvSpPr txBox="1"/>
          <p:nvPr/>
        </p:nvSpPr>
        <p:spPr>
          <a:xfrm>
            <a:off x="6188252" y="3234988"/>
            <a:ext cx="4727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Just for today I will try to live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86"/>
          <p:cNvSpPr txBox="1"/>
          <p:nvPr/>
        </p:nvSpPr>
        <p:spPr>
          <a:xfrm>
            <a:off x="6188252" y="4623850"/>
            <a:ext cx="4727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Just for today I will try to live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32280" y="1626292"/>
            <a:ext cx="3629124" cy="1959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65037" y="335750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54201" y="382173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461404" y="1626292"/>
            <a:ext cx="3629124" cy="19598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594161" y="3357502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3325" y="3821736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800975" y="1626290"/>
            <a:ext cx="3629124" cy="19598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933732" y="3357500"/>
            <a:ext cx="3254113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122896" y="3821734"/>
            <a:ext cx="2814480" cy="9795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127" y="825243"/>
            <a:ext cx="5207514" cy="52075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65025" y="971051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54189" y="1435285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7466" y="971051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366630" y="1435285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025" y="3976819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54189" y="4441053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3331" y="3976819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512495" y="4441053"/>
            <a:ext cx="2814480" cy="12663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07" y="-9556"/>
            <a:ext cx="8139794" cy="43958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27016" y="2457451"/>
            <a:ext cx="2480818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60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151D38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02</a:t>
            </a:r>
            <a:endParaRPr lang="zh-CN" altLang="en-US" sz="6000" dirty="0">
              <a:solidFill>
                <a:srgbClr val="151D38"/>
              </a:solidFill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47859" y="4196488"/>
            <a:ext cx="6769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43850" y="5928374"/>
            <a:ext cx="4443413" cy="929626"/>
            <a:chOff x="5141602" y="5342104"/>
            <a:chExt cx="7245661" cy="15158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580252" y="5342104"/>
              <a:ext cx="2807011" cy="1515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60927" y="5342104"/>
              <a:ext cx="2807011" cy="15158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141602" y="5342104"/>
              <a:ext cx="2807011" cy="1515896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95287" y="2411896"/>
            <a:ext cx="10704123" cy="2040834"/>
          </a:xfrm>
          <a:prstGeom prst="rect">
            <a:avLst/>
          </a:prstGeom>
          <a:solidFill>
            <a:srgbClr val="E99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40700" y="4524448"/>
            <a:ext cx="659730" cy="6597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44889" y="4550949"/>
            <a:ext cx="659730" cy="6597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海派腔调禅粗黑简2.0" panose="02000500000000000000" pitchFamily="2" charset="-122"/>
              <a:ea typeface="海派腔调禅粗黑简2.0" panose="02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7907" y="1549997"/>
            <a:ext cx="4363212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1312822" y="2796623"/>
            <a:ext cx="4927877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Just for today I will try to live through this day only and not tackle my whole life problem at once Just for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18"/>
          <p:cNvSpPr/>
          <p:nvPr/>
        </p:nvSpPr>
        <p:spPr bwMode="auto">
          <a:xfrm>
            <a:off x="2181414" y="4676132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海派腔调禅粗黑简2.0" panose="02000500000000000000" pitchFamily="2" charset="-122"/>
              <a:ea typeface="海派腔调禅粗黑简2.0" panose="02000500000000000000" pitchFamily="2" charset="-122"/>
              <a:cs typeface="Gill Sans" charset="0"/>
              <a:sym typeface="Gill Sans" charset="0"/>
            </a:endParaRPr>
          </a:p>
        </p:txBody>
      </p:sp>
      <p:sp>
        <p:nvSpPr>
          <p:cNvPr id="15" name="AutoShape 123"/>
          <p:cNvSpPr/>
          <p:nvPr/>
        </p:nvSpPr>
        <p:spPr bwMode="auto">
          <a:xfrm>
            <a:off x="6372112" y="4649631"/>
            <a:ext cx="396907" cy="4093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海派腔调禅粗黑简2.0" panose="02000500000000000000" pitchFamily="2" charset="-122"/>
              <a:ea typeface="海派腔调禅粗黑简2.0" panose="02000500000000000000" pitchFamily="2" charset="-122"/>
              <a:cs typeface="Gill Sans" charset="0"/>
              <a:sym typeface="Gill Sans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2198" y="4835519"/>
            <a:ext cx="30658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31841" y="4809018"/>
            <a:ext cx="30658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318555" y="1511811"/>
            <a:ext cx="6703000" cy="3619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6710</Words>
  <Application>WPS 演示</Application>
  <PresentationFormat>宽屏</PresentationFormat>
  <Paragraphs>191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海派腔调禅粗黑简2.0</vt:lpstr>
      <vt:lpstr>全字库正楷体</vt:lpstr>
      <vt:lpstr>楷体</vt:lpstr>
      <vt:lpstr>Gill Sans</vt:lpstr>
      <vt:lpstr>微软雅黑</vt:lpstr>
      <vt:lpstr>Montserrat</vt:lpstr>
      <vt:lpstr>等线</vt:lpstr>
      <vt:lpstr>Segoe Print</vt:lpstr>
      <vt:lpstr>黑体</vt:lpstr>
      <vt:lpstr>Arial Unicode MS</vt:lpstr>
      <vt:lpstr>等线 Light</vt:lpstr>
      <vt:lpstr>Calibri</vt:lpstr>
      <vt:lpstr>Gill Sans MT</vt:lpstr>
      <vt:lpstr>PMingLiU-ExtB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14</cp:revision>
  <dcterms:created xsi:type="dcterms:W3CDTF">2018-01-28T08:24:00Z</dcterms:created>
  <dcterms:modified xsi:type="dcterms:W3CDTF">2018-04-11T14:43:42Z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