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7" r:id="rId2"/>
    <p:sldId id="258" r:id="rId3"/>
    <p:sldId id="268" r:id="rId4"/>
    <p:sldId id="265" r:id="rId5"/>
    <p:sldId id="264" r:id="rId6"/>
    <p:sldId id="261" r:id="rId7"/>
    <p:sldId id="269" r:id="rId8"/>
    <p:sldId id="260" r:id="rId9"/>
    <p:sldId id="263" r:id="rId10"/>
    <p:sldId id="270" r:id="rId11"/>
    <p:sldId id="266" r:id="rId12"/>
    <p:sldId id="271" r:id="rId13"/>
    <p:sldId id="259" r:id="rId14"/>
    <p:sldId id="272" r:id="rId15"/>
    <p:sldId id="273" r:id="rId1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837"/>
    <a:srgbClr val="B4251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showGuides="1">
      <p:cViewPr varScale="1">
        <p:scale>
          <a:sx n="86" d="100"/>
          <a:sy n="86" d="100"/>
        </p:scale>
        <p:origin x="562" y="67"/>
      </p:cViewPr>
      <p:guideLst>
        <p:guide orient="horz" pos="2160"/>
        <p:guide pos="3840"/>
      </p:guideLst>
    </p:cSldViewPr>
  </p:slideViewPr>
  <p:notesTextViewPr>
    <p:cViewPr>
      <p:scale>
        <a:sx n="1" d="1"/>
        <a:sy n="1" d="1"/>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0B84251-9222-4C5E-8937-9A79A17CCFA2}" type="datetimeFigureOut">
              <a:rPr lang="zh-CN" altLang="en-US" smtClean="0"/>
              <a:t>2019/4/3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D355F71-8344-40A4-ACCC-8324DE04E82A}" type="slidenum">
              <a:rPr lang="zh-CN" altLang="en-US" smtClean="0"/>
              <a:t>‹#›</a:t>
            </a:fld>
            <a:endParaRPr lang="zh-CN" altLang="en-US"/>
          </a:p>
        </p:txBody>
      </p:sp>
    </p:spTree>
    <p:extLst>
      <p:ext uri="{BB962C8B-B14F-4D97-AF65-F5344CB8AC3E}">
        <p14:creationId xmlns:p14="http://schemas.microsoft.com/office/powerpoint/2010/main" val="1901540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0C25B2-EAB4-47F8-8F27-2F6AFF063AB5}" type="slidenum">
              <a:rPr lang="zh-CN" altLang="en-US" smtClean="0"/>
              <a:t>2</a:t>
            </a:fld>
            <a:endParaRPr lang="zh-CN" altLang="en-US"/>
          </a:p>
        </p:txBody>
      </p:sp>
    </p:spTree>
    <p:extLst>
      <p:ext uri="{BB962C8B-B14F-4D97-AF65-F5344CB8AC3E}">
        <p14:creationId xmlns:p14="http://schemas.microsoft.com/office/powerpoint/2010/main" val="1759162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4A09945-3261-4641-A9C6-B231A17CCF5A}" type="slidenum">
              <a:rPr lang="zh-CN" altLang="en-US" smtClean="0"/>
              <a:t>4</a:t>
            </a:fld>
            <a:endParaRPr lang="zh-CN" altLang="en-US"/>
          </a:p>
        </p:txBody>
      </p:sp>
    </p:spTree>
    <p:extLst>
      <p:ext uri="{BB962C8B-B14F-4D97-AF65-F5344CB8AC3E}">
        <p14:creationId xmlns:p14="http://schemas.microsoft.com/office/powerpoint/2010/main" val="25616592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0C25B2-EAB4-47F8-8F27-2F6AFF063AB5}" type="slidenum">
              <a:rPr lang="zh-CN" altLang="en-US" smtClean="0"/>
              <a:t>8</a:t>
            </a:fld>
            <a:endParaRPr lang="zh-CN" altLang="en-US"/>
          </a:p>
        </p:txBody>
      </p:sp>
    </p:spTree>
    <p:extLst>
      <p:ext uri="{BB962C8B-B14F-4D97-AF65-F5344CB8AC3E}">
        <p14:creationId xmlns:p14="http://schemas.microsoft.com/office/powerpoint/2010/main" val="1160246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0C25B2-EAB4-47F8-8F27-2F6AFF063AB5}" type="slidenum">
              <a:rPr lang="zh-CN" altLang="en-US" smtClean="0"/>
              <a:t>13</a:t>
            </a:fld>
            <a:endParaRPr lang="zh-CN" altLang="en-US"/>
          </a:p>
        </p:txBody>
      </p:sp>
    </p:spTree>
    <p:extLst>
      <p:ext uri="{BB962C8B-B14F-4D97-AF65-F5344CB8AC3E}">
        <p14:creationId xmlns:p14="http://schemas.microsoft.com/office/powerpoint/2010/main" val="23432440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829B00-D6E5-4361-ABC5-212D469771A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216B52F-D7DF-4FFA-8D7D-C4A2D87451A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A3FF3923-7B8F-478F-B4C2-87EAE8A53FB6}"/>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53F041D3-3838-4AD9-AF65-CD27ED0FD5C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CB8A02A-022A-4D88-8D94-B57790CB304C}"/>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2472272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7AAC484-6C89-462B-AB39-BE92F2B62552}"/>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61F777DE-E243-4A6A-A384-27B242C56298}"/>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86F13359-FB1C-4135-98D4-E53D7EBFF119}"/>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9ACA386E-1648-45BA-85C5-01830B3349A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4A893EA-7575-4D55-845A-FE4CBB7BF1DE}"/>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1181724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0BB5F01-2D41-4668-9DED-AC0E80F3F30A}"/>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601BCB0-915F-44BD-BD48-9BF9A9EE3D29}"/>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A036291-60EE-4862-B0DA-5A3A80ABAF13}"/>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CF925BA6-0B93-43F6-BD24-1878157042F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E69F493-AAC8-4A82-B2B2-0E57FAF6A886}"/>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271574848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4_自定义版式">
    <p:spTree>
      <p:nvGrpSpPr>
        <p:cNvPr id="1" name=""/>
        <p:cNvGrpSpPr/>
        <p:nvPr/>
      </p:nvGrpSpPr>
      <p:grpSpPr>
        <a:xfrm>
          <a:off x="0" y="0"/>
          <a:ext cx="0" cy="0"/>
          <a:chOff x="0" y="0"/>
          <a:chExt cx="0" cy="0"/>
        </a:xfrm>
      </p:grpSpPr>
      <p:sp>
        <p:nvSpPr>
          <p:cNvPr id="12" name="图片占位符 11"/>
          <p:cNvSpPr>
            <a:spLocks noGrp="1"/>
          </p:cNvSpPr>
          <p:nvPr>
            <p:ph type="pic" sz="quarter" idx="10"/>
          </p:nvPr>
        </p:nvSpPr>
        <p:spPr>
          <a:xfrm>
            <a:off x="1511053" y="2393525"/>
            <a:ext cx="3852280" cy="2792002"/>
          </a:xfrm>
          <a:custGeom>
            <a:avLst/>
            <a:gdLst>
              <a:gd name="connsiteX0" fmla="*/ 0 w 3852280"/>
              <a:gd name="connsiteY0" fmla="*/ 0 h 2792002"/>
              <a:gd name="connsiteX1" fmla="*/ 3852280 w 3852280"/>
              <a:gd name="connsiteY1" fmla="*/ 0 h 2792002"/>
              <a:gd name="connsiteX2" fmla="*/ 3852280 w 3852280"/>
              <a:gd name="connsiteY2" fmla="*/ 2792002 h 2792002"/>
              <a:gd name="connsiteX3" fmla="*/ 0 w 3852280"/>
              <a:gd name="connsiteY3" fmla="*/ 2792002 h 2792002"/>
            </a:gdLst>
            <a:ahLst/>
            <a:cxnLst>
              <a:cxn ang="0">
                <a:pos x="connsiteX0" y="connsiteY0"/>
              </a:cxn>
              <a:cxn ang="0">
                <a:pos x="connsiteX1" y="connsiteY1"/>
              </a:cxn>
              <a:cxn ang="0">
                <a:pos x="connsiteX2" y="connsiteY2"/>
              </a:cxn>
              <a:cxn ang="0">
                <a:pos x="connsiteX3" y="connsiteY3"/>
              </a:cxn>
            </a:cxnLst>
            <a:rect l="l" t="t" r="r" b="b"/>
            <a:pathLst>
              <a:path w="3852280" h="2792002">
                <a:moveTo>
                  <a:pt x="0" y="0"/>
                </a:moveTo>
                <a:lnTo>
                  <a:pt x="3852280" y="0"/>
                </a:lnTo>
                <a:lnTo>
                  <a:pt x="3852280" y="2792002"/>
                </a:lnTo>
                <a:lnTo>
                  <a:pt x="0" y="2792002"/>
                </a:lnTo>
                <a:close/>
              </a:path>
            </a:pathLst>
          </a:custGeom>
          <a:ln w="28575">
            <a:solidFill>
              <a:schemeClr val="accent5"/>
            </a:solidFill>
          </a:ln>
        </p:spPr>
        <p:txBody>
          <a:bodyPr wrap="square">
            <a:noAutofit/>
          </a:bodyPr>
          <a:lstStyle/>
          <a:p>
            <a:endParaRPr lang="zh-CN" altLang="en-US" dirty="0"/>
          </a:p>
        </p:txBody>
      </p:sp>
      <p:sp>
        <p:nvSpPr>
          <p:cNvPr id="13" name="图片占位符 12"/>
          <p:cNvSpPr>
            <a:spLocks noGrp="1"/>
          </p:cNvSpPr>
          <p:nvPr>
            <p:ph type="pic" sz="quarter" idx="11"/>
          </p:nvPr>
        </p:nvSpPr>
        <p:spPr>
          <a:xfrm>
            <a:off x="5716499"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4" name="图片占位符 13"/>
          <p:cNvSpPr>
            <a:spLocks noGrp="1"/>
          </p:cNvSpPr>
          <p:nvPr>
            <p:ph type="pic" sz="quarter" idx="12"/>
          </p:nvPr>
        </p:nvSpPr>
        <p:spPr>
          <a:xfrm>
            <a:off x="7520705"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dirty="0"/>
          </a:p>
        </p:txBody>
      </p:sp>
      <p:sp>
        <p:nvSpPr>
          <p:cNvPr id="15" name="图片占位符 14"/>
          <p:cNvSpPr>
            <a:spLocks noGrp="1"/>
          </p:cNvSpPr>
          <p:nvPr>
            <p:ph type="pic" sz="quarter" idx="13"/>
          </p:nvPr>
        </p:nvSpPr>
        <p:spPr>
          <a:xfrm>
            <a:off x="9324910" y="4133861"/>
            <a:ext cx="1451041" cy="1051665"/>
          </a:xfrm>
          <a:custGeom>
            <a:avLst/>
            <a:gdLst>
              <a:gd name="connsiteX0" fmla="*/ 0 w 1451041"/>
              <a:gd name="connsiteY0" fmla="*/ 0 h 1051665"/>
              <a:gd name="connsiteX1" fmla="*/ 1451041 w 1451041"/>
              <a:gd name="connsiteY1" fmla="*/ 0 h 1051665"/>
              <a:gd name="connsiteX2" fmla="*/ 1451041 w 1451041"/>
              <a:gd name="connsiteY2" fmla="*/ 1051665 h 1051665"/>
              <a:gd name="connsiteX3" fmla="*/ 0 w 1451041"/>
              <a:gd name="connsiteY3" fmla="*/ 1051665 h 1051665"/>
            </a:gdLst>
            <a:ahLst/>
            <a:cxnLst>
              <a:cxn ang="0">
                <a:pos x="connsiteX0" y="connsiteY0"/>
              </a:cxn>
              <a:cxn ang="0">
                <a:pos x="connsiteX1" y="connsiteY1"/>
              </a:cxn>
              <a:cxn ang="0">
                <a:pos x="connsiteX2" y="connsiteY2"/>
              </a:cxn>
              <a:cxn ang="0">
                <a:pos x="connsiteX3" y="connsiteY3"/>
              </a:cxn>
            </a:cxnLst>
            <a:rect l="l" t="t" r="r" b="b"/>
            <a:pathLst>
              <a:path w="1451041" h="1051665">
                <a:moveTo>
                  <a:pt x="0" y="0"/>
                </a:moveTo>
                <a:lnTo>
                  <a:pt x="1451041" y="0"/>
                </a:lnTo>
                <a:lnTo>
                  <a:pt x="1451041" y="1051665"/>
                </a:lnTo>
                <a:lnTo>
                  <a:pt x="0" y="1051665"/>
                </a:lnTo>
                <a:close/>
              </a:path>
            </a:pathLst>
          </a:custGeom>
          <a:ln w="28575">
            <a:solidFill>
              <a:schemeClr val="accent5"/>
            </a:solidFill>
          </a:ln>
        </p:spPr>
        <p:txBody>
          <a:bodyPr wrap="square">
            <a:noAutofit/>
          </a:bodyPr>
          <a:lstStyle/>
          <a:p>
            <a:endParaRPr lang="zh-CN" altLang="en-US"/>
          </a:p>
        </p:txBody>
      </p:sp>
    </p:spTree>
    <p:extLst>
      <p:ext uri="{BB962C8B-B14F-4D97-AF65-F5344CB8AC3E}">
        <p14:creationId xmlns:p14="http://schemas.microsoft.com/office/powerpoint/2010/main" val="30375980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8215952" y="2748817"/>
            <a:ext cx="3101336" cy="2701925"/>
          </a:xfrm>
          <a:custGeom>
            <a:avLst/>
            <a:gdLst>
              <a:gd name="connsiteX0" fmla="*/ 0 w 3101336"/>
              <a:gd name="connsiteY0" fmla="*/ 0 h 2701925"/>
              <a:gd name="connsiteX1" fmla="*/ 3101336 w 3101336"/>
              <a:gd name="connsiteY1" fmla="*/ 0 h 2701925"/>
              <a:gd name="connsiteX2" fmla="*/ 3101336 w 3101336"/>
              <a:gd name="connsiteY2" fmla="*/ 2701925 h 2701925"/>
              <a:gd name="connsiteX3" fmla="*/ 0 w 3101336"/>
              <a:gd name="connsiteY3" fmla="*/ 2701925 h 2701925"/>
            </a:gdLst>
            <a:ahLst/>
            <a:cxnLst>
              <a:cxn ang="0">
                <a:pos x="connsiteX0" y="connsiteY0"/>
              </a:cxn>
              <a:cxn ang="0">
                <a:pos x="connsiteX1" y="connsiteY1"/>
              </a:cxn>
              <a:cxn ang="0">
                <a:pos x="connsiteX2" y="connsiteY2"/>
              </a:cxn>
              <a:cxn ang="0">
                <a:pos x="connsiteX3" y="connsiteY3"/>
              </a:cxn>
            </a:cxnLst>
            <a:rect l="l" t="t" r="r" b="b"/>
            <a:pathLst>
              <a:path w="3101336" h="2701925">
                <a:moveTo>
                  <a:pt x="0" y="0"/>
                </a:moveTo>
                <a:lnTo>
                  <a:pt x="3101336" y="0"/>
                </a:lnTo>
                <a:lnTo>
                  <a:pt x="3101336" y="2701925"/>
                </a:lnTo>
                <a:lnTo>
                  <a:pt x="0" y="2701925"/>
                </a:lnTo>
                <a:close/>
              </a:path>
            </a:pathLst>
          </a:custGeom>
        </p:spPr>
        <p:txBody>
          <a:bodyPr wrap="square">
            <a:noAutofit/>
          </a:bodyPr>
          <a:lstStyle/>
          <a:p>
            <a:endParaRPr lang="zh-CN" altLang="en-US"/>
          </a:p>
        </p:txBody>
      </p:sp>
    </p:spTree>
    <p:extLst>
      <p:ext uri="{BB962C8B-B14F-4D97-AF65-F5344CB8AC3E}">
        <p14:creationId xmlns:p14="http://schemas.microsoft.com/office/powerpoint/2010/main" val="30765314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BBB1570-ED5B-4643-A711-F0761600407F}"/>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371252BC-472B-4932-A347-4B068A844772}"/>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1FC78DC-8AF9-4FB3-9124-126811E3D5D2}"/>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AA9B1BB7-D1B1-402B-9FBD-CFCFDF3DEE9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4C3AB4E9-0463-4686-8F45-BA1318BE8ED5}"/>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38521936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E9AF98C-44F5-4CF0-95F8-B36C32CEE6C1}"/>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C1848940-EE9A-40A5-B039-98AA5836391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11400580-FB5E-4566-B79A-CC7D5F65E657}"/>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8A2ABFA0-4A05-4140-9CBB-F92227AF6C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7ECB5866-6749-4092-AF83-F4286B5FD83B}"/>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39595518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2367CC6-2F01-4755-9EF9-B6C0E3F47C7C}"/>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AF98E343-B605-4CCE-A67C-F8E8C286D53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6F73FF5A-0DC0-4A12-A72A-7936EF2B4ED7}"/>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D2981B50-8223-423C-8DD8-E70AAAA3539C}"/>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6" name="页脚占位符 5">
            <a:extLst>
              <a:ext uri="{FF2B5EF4-FFF2-40B4-BE49-F238E27FC236}">
                <a16:creationId xmlns:a16="http://schemas.microsoft.com/office/drawing/2014/main" id="{D391AF73-60A5-4381-A003-CB97AAA7062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C6A7EBD6-70F6-4D8C-A230-EF5D88F183FB}"/>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11414124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41B8437-21B2-4304-A9AC-75DA5603117F}"/>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71FCDB23-D810-436B-A369-7E6D55C31A4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C51A20AA-3385-480F-A962-5086A5665F16}"/>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DE4D6508-EF59-4B7D-9245-4B61BB29A1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44828D63-58BD-479E-A447-E477ED45FF18}"/>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C8806B61-59BB-4D9E-A9DC-832526993812}"/>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8" name="页脚占位符 7">
            <a:extLst>
              <a:ext uri="{FF2B5EF4-FFF2-40B4-BE49-F238E27FC236}">
                <a16:creationId xmlns:a16="http://schemas.microsoft.com/office/drawing/2014/main" id="{1C3B6434-9529-47D4-875C-89A1B5B69CB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77A81BB4-9E39-40FC-B892-61BC88B73DAF}"/>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34923219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7224ED-78BB-4FFF-9F4B-197424EA473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75601F9C-0B58-4A39-AF14-C744DE596173}"/>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4" name="页脚占位符 3">
            <a:extLst>
              <a:ext uri="{FF2B5EF4-FFF2-40B4-BE49-F238E27FC236}">
                <a16:creationId xmlns:a16="http://schemas.microsoft.com/office/drawing/2014/main" id="{6DA21C0D-5F1C-44B9-9B1A-30B95C3F9A4C}"/>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FC68531A-9405-4193-A297-2F2D79651143}"/>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3912058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C2981C47-4537-43D8-B234-75AA3C768911}"/>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3" name="页脚占位符 2">
            <a:extLst>
              <a:ext uri="{FF2B5EF4-FFF2-40B4-BE49-F238E27FC236}">
                <a16:creationId xmlns:a16="http://schemas.microsoft.com/office/drawing/2014/main" id="{21D7D5BC-B678-4F27-A808-09D1E9CD677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5D49797-5E8A-473E-A85D-98937CF9AB12}"/>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11587776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46EF876-3FB1-4FF1-B31C-48FBAA110F7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DCDD3F9-FDC0-460E-A258-9D8A0BC0487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D58ACBA2-28B5-4CBA-8A91-86842BD28A2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6BDF55CE-D068-46CD-94E3-E3E0BA883E1A}"/>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6" name="页脚占位符 5">
            <a:extLst>
              <a:ext uri="{FF2B5EF4-FFF2-40B4-BE49-F238E27FC236}">
                <a16:creationId xmlns:a16="http://schemas.microsoft.com/office/drawing/2014/main" id="{8C766661-35F6-4FAE-AFBB-B3A0D4B5106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EF4C272-425F-4214-969C-666EEF820490}"/>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7009856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2546E82-FA44-46CB-A648-F551A18FD93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540D82E2-3EBE-465A-B836-2AEB970A3B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A43B715-1468-4DB1-B6BC-99D324B03C3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77800D0-389E-44F5-B3A2-56C4D2F30542}"/>
              </a:ext>
            </a:extLst>
          </p:cNvPr>
          <p:cNvSpPr>
            <a:spLocks noGrp="1"/>
          </p:cNvSpPr>
          <p:nvPr>
            <p:ph type="dt" sz="half" idx="10"/>
          </p:nvPr>
        </p:nvSpPr>
        <p:spPr/>
        <p:txBody>
          <a:bodyPr/>
          <a:lstStyle/>
          <a:p>
            <a:fld id="{F3FD84F2-CD33-44B4-AC59-FD6ED17ECD73}" type="datetimeFigureOut">
              <a:rPr lang="zh-CN" altLang="en-US" smtClean="0"/>
              <a:t>2019/4/3</a:t>
            </a:fld>
            <a:endParaRPr lang="zh-CN" altLang="en-US"/>
          </a:p>
        </p:txBody>
      </p:sp>
      <p:sp>
        <p:nvSpPr>
          <p:cNvPr id="6" name="页脚占位符 5">
            <a:extLst>
              <a:ext uri="{FF2B5EF4-FFF2-40B4-BE49-F238E27FC236}">
                <a16:creationId xmlns:a16="http://schemas.microsoft.com/office/drawing/2014/main" id="{D59496F2-7DA6-4B5B-A473-2CBC679C07A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4D6A2F62-D721-4C88-B5D7-0C208884EB5F}"/>
              </a:ext>
            </a:extLst>
          </p:cNvPr>
          <p:cNvSpPr>
            <a:spLocks noGrp="1"/>
          </p:cNvSpPr>
          <p:nvPr>
            <p:ph type="sldNum" sz="quarter" idx="12"/>
          </p:nvPr>
        </p:nvSpPr>
        <p:spPr/>
        <p:txBody>
          <a:bodyPr/>
          <a:lstStyle/>
          <a:p>
            <a:fld id="{86647059-BBAF-422E-8B38-6DBA2DFDAF2D}" type="slidenum">
              <a:rPr lang="zh-CN" altLang="en-US" smtClean="0"/>
              <a:t>‹#›</a:t>
            </a:fld>
            <a:endParaRPr lang="zh-CN" altLang="en-US"/>
          </a:p>
        </p:txBody>
      </p:sp>
    </p:spTree>
    <p:extLst>
      <p:ext uri="{BB962C8B-B14F-4D97-AF65-F5344CB8AC3E}">
        <p14:creationId xmlns:p14="http://schemas.microsoft.com/office/powerpoint/2010/main" val="41674985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C0758BA4-F81A-45F9-B0FD-980AF86BE9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1C53A05B-AD4E-4DF1-B66C-15E8D6D4F1B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9278C41-2BD4-4013-A813-37CC3C49807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FD84F2-CD33-44B4-AC59-FD6ED17ECD73}" type="datetimeFigureOut">
              <a:rPr lang="zh-CN" altLang="en-US" smtClean="0"/>
              <a:t>2019/4/3</a:t>
            </a:fld>
            <a:endParaRPr lang="zh-CN" altLang="en-US"/>
          </a:p>
        </p:txBody>
      </p:sp>
      <p:sp>
        <p:nvSpPr>
          <p:cNvPr id="5" name="页脚占位符 4">
            <a:extLst>
              <a:ext uri="{FF2B5EF4-FFF2-40B4-BE49-F238E27FC236}">
                <a16:creationId xmlns:a16="http://schemas.microsoft.com/office/drawing/2014/main" id="{616B635D-B3E2-497E-9861-43BEA38009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B6E1D223-8DBD-4C0C-A614-1640648B10B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47059-BBAF-422E-8B38-6DBA2DFDAF2D}" type="slidenum">
              <a:rPr lang="zh-CN" altLang="en-US" smtClean="0"/>
              <a:t>‹#›</a:t>
            </a:fld>
            <a:endParaRPr lang="zh-CN" altLang="en-US"/>
          </a:p>
        </p:txBody>
      </p:sp>
      <p:pic>
        <p:nvPicPr>
          <p:cNvPr id="7" name="图片 6">
            <a:extLst>
              <a:ext uri="{FF2B5EF4-FFF2-40B4-BE49-F238E27FC236}">
                <a16:creationId xmlns:a16="http://schemas.microsoft.com/office/drawing/2014/main" id="{DAD1861F-0C8B-4FD8-8E18-A3EF01733071}"/>
              </a:ext>
            </a:extLst>
          </p:cNvPr>
          <p:cNvPicPr>
            <a:picLocks noChangeAspect="1"/>
          </p:cNvPicPr>
          <p:nvPr userDrawn="1"/>
        </p:nvPicPr>
        <p:blipFill rotWithShape="1">
          <a:blip r:embed="rId15"/>
          <a:srcRect l="36427" t="23957" r="32844" b="27028"/>
          <a:stretch/>
        </p:blipFill>
        <p:spPr>
          <a:xfrm rot="16200000">
            <a:off x="2659743" y="-2659743"/>
            <a:ext cx="6872515" cy="12191998"/>
          </a:xfrm>
          <a:prstGeom prst="rect">
            <a:avLst/>
          </a:prstGeom>
        </p:spPr>
      </p:pic>
      <p:sp>
        <p:nvSpPr>
          <p:cNvPr id="8" name="矩形 7">
            <a:extLst>
              <a:ext uri="{FF2B5EF4-FFF2-40B4-BE49-F238E27FC236}">
                <a16:creationId xmlns:a16="http://schemas.microsoft.com/office/drawing/2014/main" id="{5DEEF969-A374-4C3A-BD0C-149E53B54A6D}"/>
              </a:ext>
            </a:extLst>
          </p:cNvPr>
          <p:cNvSpPr/>
          <p:nvPr userDrawn="1"/>
        </p:nvSpPr>
        <p:spPr>
          <a:xfrm>
            <a:off x="297542" y="214084"/>
            <a:ext cx="11625943" cy="64298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83488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4.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6.jpeg"/><Relationship Id="rId5" Type="http://schemas.openxmlformats.org/officeDocument/2006/relationships/notesSlide" Target="../notesSlides/notesSlide2.xml"/><Relationship Id="rId4"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1.xml"/><Relationship Id="rId5" Type="http://schemas.openxmlformats.org/officeDocument/2006/relationships/image" Target="../media/image5.emf"/><Relationship Id="rId4" Type="http://schemas.openxmlformats.org/officeDocument/2006/relationships/image" Target="../media/image4.emf"/></Relationships>
</file>

<file path=ppt/slides/_rels/slide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220701" y="1317587"/>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4" y="1910379"/>
            <a:ext cx="2568388" cy="1200329"/>
          </a:xfrm>
          <a:prstGeom prst="rect">
            <a:avLst/>
          </a:prstGeom>
          <a:noFill/>
        </p:spPr>
        <p:txBody>
          <a:bodyPr wrap="square" rtlCol="0">
            <a:spAutoFit/>
          </a:bodyPr>
          <a:lstStyle/>
          <a:p>
            <a:r>
              <a:rPr lang="en-US" altLang="zh-CN"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201X</a:t>
            </a:r>
            <a:endParaRPr lang="zh-CN" altLang="en-US"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小清新总结汇报商务模板</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 name="矩形 4"/>
          <p:cNvSpPr/>
          <p:nvPr/>
        </p:nvSpPr>
        <p:spPr>
          <a:xfrm>
            <a:off x="2000413" y="4854059"/>
            <a:ext cx="3762568" cy="369332"/>
          </a:xfrm>
          <a:prstGeom prst="rect">
            <a:avLst/>
          </a:prstGeom>
        </p:spPr>
        <p:txBody>
          <a:bodyPr wrap="none">
            <a:spAutoFit/>
          </a:bodyPr>
          <a:lstStyle/>
          <a:p>
            <a:r>
              <a:rPr lang="zh-CN" altLang="en-US" dirty="0">
                <a:latin typeface="隶书" panose="02010509060101010101" pitchFamily="49" charset="-122"/>
                <a:ea typeface="隶书" panose="02010509060101010101" pitchFamily="49" charset="-122"/>
              </a:rPr>
              <a:t>汇报人：精进君   时间：</a:t>
            </a:r>
            <a:r>
              <a:rPr lang="en-US" altLang="zh-CN" dirty="0">
                <a:latin typeface="隶书" panose="02010509060101010101" pitchFamily="49" charset="-122"/>
                <a:ea typeface="隶书" panose="02010509060101010101" pitchFamily="49" charset="-122"/>
              </a:rPr>
              <a:t>XX</a:t>
            </a:r>
            <a:r>
              <a:rPr lang="zh-CN" altLang="en-US" dirty="0">
                <a:latin typeface="隶书" panose="02010509060101010101" pitchFamily="49" charset="-122"/>
                <a:ea typeface="隶书" panose="02010509060101010101" pitchFamily="49" charset="-122"/>
              </a:rPr>
              <a:t>年</a:t>
            </a:r>
            <a:r>
              <a:rPr lang="en-US" altLang="zh-CN" dirty="0">
                <a:latin typeface="隶书" panose="02010509060101010101" pitchFamily="49" charset="-122"/>
                <a:ea typeface="隶书" panose="02010509060101010101" pitchFamily="49" charset="-122"/>
              </a:rPr>
              <a:t>XX</a:t>
            </a:r>
            <a:r>
              <a:rPr lang="zh-CN" altLang="en-US" dirty="0">
                <a:latin typeface="隶书" panose="02010509060101010101" pitchFamily="49" charset="-122"/>
                <a:ea typeface="隶书" panose="02010509060101010101" pitchFamily="49" charset="-122"/>
              </a:rPr>
              <a:t>月</a:t>
            </a:r>
          </a:p>
        </p:txBody>
      </p:sp>
    </p:spTree>
    <p:extLst>
      <p:ext uri="{BB962C8B-B14F-4D97-AF65-F5344CB8AC3E}">
        <p14:creationId xmlns:p14="http://schemas.microsoft.com/office/powerpoint/2010/main" val="292933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3" y="1910379"/>
            <a:ext cx="3159521" cy="1015663"/>
          </a:xfrm>
          <a:prstGeom prst="rect">
            <a:avLst/>
          </a:prstGeom>
          <a:noFill/>
        </p:spPr>
        <p:txBody>
          <a:bodyPr wrap="square" rtlCol="0">
            <a:spAutoFit/>
          </a:bodyPr>
          <a:lstStyle/>
          <a:p>
            <a:r>
              <a:rPr lang="en-US" altLang="zh-CN"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PART 03</a:t>
            </a:r>
            <a:endParaRPr lang="zh-CN" altLang="en-US"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点击此处添加标题</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169218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a16="http://schemas.microsoft.com/office/drawing/2014/main" id="{42A0A653-DE7D-48B4-98D7-00460D20FFA0}"/>
              </a:ext>
            </a:extLst>
          </p:cNvPr>
          <p:cNvGrpSpPr/>
          <p:nvPr/>
        </p:nvGrpSpPr>
        <p:grpSpPr>
          <a:xfrm>
            <a:off x="1314979" y="1287652"/>
            <a:ext cx="9562042" cy="1394754"/>
            <a:chOff x="5672504" y="1942783"/>
            <a:chExt cx="9562042" cy="1394754"/>
          </a:xfrm>
        </p:grpSpPr>
        <p:grpSp>
          <p:nvGrpSpPr>
            <p:cNvPr id="5" name="组合 4">
              <a:extLst>
                <a:ext uri="{FF2B5EF4-FFF2-40B4-BE49-F238E27FC236}">
                  <a16:creationId xmlns:a16="http://schemas.microsoft.com/office/drawing/2014/main" id="{027434C2-097C-46B1-ADB4-3328CC0A28F4}"/>
                </a:ext>
              </a:extLst>
            </p:cNvPr>
            <p:cNvGrpSpPr/>
            <p:nvPr/>
          </p:nvGrpSpPr>
          <p:grpSpPr>
            <a:xfrm>
              <a:off x="5672504" y="2060845"/>
              <a:ext cx="1225797" cy="1199300"/>
              <a:chOff x="5832524" y="2319925"/>
              <a:chExt cx="1225797" cy="1199300"/>
            </a:xfrm>
          </p:grpSpPr>
          <p:grpSp>
            <p:nvGrpSpPr>
              <p:cNvPr id="11" name="组合 10">
                <a:extLst>
                  <a:ext uri="{FF2B5EF4-FFF2-40B4-BE49-F238E27FC236}">
                    <a16:creationId xmlns:a16="http://schemas.microsoft.com/office/drawing/2014/main" id="{20F660C1-73C8-4017-B22D-AC047C8416B6}"/>
                  </a:ext>
                </a:extLst>
              </p:cNvPr>
              <p:cNvGrpSpPr/>
              <p:nvPr/>
            </p:nvGrpSpPr>
            <p:grpSpPr>
              <a:xfrm>
                <a:off x="5832524" y="2319925"/>
                <a:ext cx="1225797" cy="1199300"/>
                <a:chOff x="5652421" y="2801200"/>
                <a:chExt cx="1330124" cy="1301372"/>
              </a:xfrm>
            </p:grpSpPr>
            <p:pic>
              <p:nvPicPr>
                <p:cNvPr id="13" name="图片 12">
                  <a:extLst>
                    <a:ext uri="{FF2B5EF4-FFF2-40B4-BE49-F238E27FC236}">
                      <a16:creationId xmlns:a16="http://schemas.microsoft.com/office/drawing/2014/main" id="{27CC9866-C0E2-4014-939B-B0C6F1A4D81A}"/>
                    </a:ext>
                  </a:extLst>
                </p:cNvPr>
                <p:cNvPicPr>
                  <a:picLocks noChangeAspect="1"/>
                </p:cNvPicPr>
                <p:nvPr/>
              </p:nvPicPr>
              <p:blipFill>
                <a:blip r:embed="rId2"/>
                <a:stretch>
                  <a:fillRect/>
                </a:stretch>
              </p:blipFill>
              <p:spPr>
                <a:xfrm>
                  <a:off x="5652421" y="2801200"/>
                  <a:ext cx="1330124" cy="1301372"/>
                </a:xfrm>
                <a:prstGeom prst="rect">
                  <a:avLst/>
                </a:prstGeom>
              </p:spPr>
            </p:pic>
            <p:sp>
              <p:nvSpPr>
                <p:cNvPr id="14" name="椭圆 13">
                  <a:extLst>
                    <a:ext uri="{FF2B5EF4-FFF2-40B4-BE49-F238E27FC236}">
                      <a16:creationId xmlns:a16="http://schemas.microsoft.com/office/drawing/2014/main" id="{697E86CA-3B77-40DF-84F7-FF30FFAE8E25}"/>
                    </a:ext>
                  </a:extLst>
                </p:cNvPr>
                <p:cNvSpPr/>
                <p:nvPr/>
              </p:nvSpPr>
              <p:spPr>
                <a:xfrm>
                  <a:off x="5855960" y="2990363"/>
                  <a:ext cx="923047" cy="923047"/>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9">
                <a:extLst>
                  <a:ext uri="{FF2B5EF4-FFF2-40B4-BE49-F238E27FC236}">
                    <a16:creationId xmlns:a16="http://schemas.microsoft.com/office/drawing/2014/main" id="{DEDFDC8F-DE67-4A91-B07F-F4D25C37E0FC}"/>
                  </a:ext>
                </a:extLst>
              </p:cNvPr>
              <p:cNvSpPr txBox="1"/>
              <p:nvPr/>
            </p:nvSpPr>
            <p:spPr>
              <a:xfrm>
                <a:off x="6136098" y="2631025"/>
                <a:ext cx="627725"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0 1</a:t>
                </a:r>
              </a:p>
            </p:txBody>
          </p:sp>
        </p:grpSp>
        <p:grpSp>
          <p:nvGrpSpPr>
            <p:cNvPr id="6" name="组合 5">
              <a:extLst>
                <a:ext uri="{FF2B5EF4-FFF2-40B4-BE49-F238E27FC236}">
                  <a16:creationId xmlns:a16="http://schemas.microsoft.com/office/drawing/2014/main" id="{0A591606-8054-4961-9B14-3B5871242CE6}"/>
                </a:ext>
              </a:extLst>
            </p:cNvPr>
            <p:cNvGrpSpPr/>
            <p:nvPr/>
          </p:nvGrpSpPr>
          <p:grpSpPr>
            <a:xfrm>
              <a:off x="7139216" y="1942783"/>
              <a:ext cx="8095330" cy="1394754"/>
              <a:chOff x="1437020" y="2901826"/>
              <a:chExt cx="8095330" cy="1394754"/>
            </a:xfrm>
          </p:grpSpPr>
          <p:sp>
            <p:nvSpPr>
              <p:cNvPr id="10" name="文本框 9">
                <a:extLst>
                  <a:ext uri="{FF2B5EF4-FFF2-40B4-BE49-F238E27FC236}">
                    <a16:creationId xmlns:a16="http://schemas.microsoft.com/office/drawing/2014/main" id="{769DECFD-4996-4638-B151-719A1C472B95}"/>
                  </a:ext>
                </a:extLst>
              </p:cNvPr>
              <p:cNvSpPr txBox="1"/>
              <p:nvPr/>
            </p:nvSpPr>
            <p:spPr>
              <a:xfrm>
                <a:off x="1437020" y="2901826"/>
                <a:ext cx="3143250" cy="58477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a:ln>
                      <a:noFill/>
                    </a:ln>
                    <a:effectLst/>
                    <a:uLnTx/>
                    <a:uFillTx/>
                    <a:latin typeface="隶书" panose="02010509060101010101" pitchFamily="49" charset="-122"/>
                    <a:ea typeface="隶书" panose="02010509060101010101" pitchFamily="49" charset="-122"/>
                  </a:rPr>
                  <a:t>点击添加标题</a:t>
                </a:r>
              </a:p>
            </p:txBody>
          </p:sp>
          <p:sp>
            <p:nvSpPr>
              <p:cNvPr id="8" name="矩形 7">
                <a:extLst>
                  <a:ext uri="{FF2B5EF4-FFF2-40B4-BE49-F238E27FC236}">
                    <a16:creationId xmlns:a16="http://schemas.microsoft.com/office/drawing/2014/main" id="{AA436ED4-A300-45CA-A440-9447AA245DAA}"/>
                  </a:ext>
                </a:extLst>
              </p:cNvPr>
              <p:cNvSpPr/>
              <p:nvPr/>
            </p:nvSpPr>
            <p:spPr>
              <a:xfrm>
                <a:off x="1437020" y="3342475"/>
                <a:ext cx="8095330" cy="954105"/>
              </a:xfrm>
              <a:prstGeom prst="rect">
                <a:avLst/>
              </a:prstGeom>
            </p:spPr>
            <p:txBody>
              <a:bodyPr vert="horz" wrap="square" lIns="91438" tIns="45719" rIns="91438" bIns="45719">
                <a:spAutoFit/>
              </a:bodyPr>
              <a:lstStyle/>
              <a:p>
                <a:pPr>
                  <a:lnSpc>
                    <a:spcPct val="20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点击添加文本信息点击添加文本信息点击添加文本信息点击添加文本信息点击添加文本信息点击添加文本信息点击添加文本信息 </a:t>
                </a:r>
              </a:p>
            </p:txBody>
          </p:sp>
        </p:grpSp>
      </p:grpSp>
      <p:grpSp>
        <p:nvGrpSpPr>
          <p:cNvPr id="15" name="组合 14">
            <a:extLst>
              <a:ext uri="{FF2B5EF4-FFF2-40B4-BE49-F238E27FC236}">
                <a16:creationId xmlns:a16="http://schemas.microsoft.com/office/drawing/2014/main" id="{8340F5C6-22AB-4DDF-9EEE-ACFE5D44704A}"/>
              </a:ext>
            </a:extLst>
          </p:cNvPr>
          <p:cNvGrpSpPr/>
          <p:nvPr/>
        </p:nvGrpSpPr>
        <p:grpSpPr>
          <a:xfrm>
            <a:off x="1314979" y="4754909"/>
            <a:ext cx="9562042" cy="1394754"/>
            <a:chOff x="5672504" y="1942783"/>
            <a:chExt cx="9562042" cy="1394754"/>
          </a:xfrm>
        </p:grpSpPr>
        <p:grpSp>
          <p:nvGrpSpPr>
            <p:cNvPr id="16" name="组合 15">
              <a:extLst>
                <a:ext uri="{FF2B5EF4-FFF2-40B4-BE49-F238E27FC236}">
                  <a16:creationId xmlns:a16="http://schemas.microsoft.com/office/drawing/2014/main" id="{29F20719-0C48-43BE-8330-A2C73648FB15}"/>
                </a:ext>
              </a:extLst>
            </p:cNvPr>
            <p:cNvGrpSpPr/>
            <p:nvPr/>
          </p:nvGrpSpPr>
          <p:grpSpPr>
            <a:xfrm>
              <a:off x="5672504" y="2060845"/>
              <a:ext cx="1225797" cy="1199300"/>
              <a:chOff x="5832524" y="2319925"/>
              <a:chExt cx="1225797" cy="1199300"/>
            </a:xfrm>
          </p:grpSpPr>
          <p:grpSp>
            <p:nvGrpSpPr>
              <p:cNvPr id="20" name="组合 19">
                <a:extLst>
                  <a:ext uri="{FF2B5EF4-FFF2-40B4-BE49-F238E27FC236}">
                    <a16:creationId xmlns:a16="http://schemas.microsoft.com/office/drawing/2014/main" id="{E1D3FAE1-5C76-4484-956B-E81CEA42165B}"/>
                  </a:ext>
                </a:extLst>
              </p:cNvPr>
              <p:cNvGrpSpPr/>
              <p:nvPr/>
            </p:nvGrpSpPr>
            <p:grpSpPr>
              <a:xfrm>
                <a:off x="5832524" y="2319925"/>
                <a:ext cx="1225797" cy="1199300"/>
                <a:chOff x="5652421" y="2801200"/>
                <a:chExt cx="1330124" cy="1301372"/>
              </a:xfrm>
            </p:grpSpPr>
            <p:pic>
              <p:nvPicPr>
                <p:cNvPr id="22" name="图片 21">
                  <a:extLst>
                    <a:ext uri="{FF2B5EF4-FFF2-40B4-BE49-F238E27FC236}">
                      <a16:creationId xmlns:a16="http://schemas.microsoft.com/office/drawing/2014/main" id="{EF647A4B-6E07-46C8-9B4B-28EFB0584FA5}"/>
                    </a:ext>
                  </a:extLst>
                </p:cNvPr>
                <p:cNvPicPr>
                  <a:picLocks noChangeAspect="1"/>
                </p:cNvPicPr>
                <p:nvPr/>
              </p:nvPicPr>
              <p:blipFill>
                <a:blip r:embed="rId2"/>
                <a:stretch>
                  <a:fillRect/>
                </a:stretch>
              </p:blipFill>
              <p:spPr>
                <a:xfrm>
                  <a:off x="5652421" y="2801200"/>
                  <a:ext cx="1330124" cy="1301372"/>
                </a:xfrm>
                <a:prstGeom prst="rect">
                  <a:avLst/>
                </a:prstGeom>
              </p:spPr>
            </p:pic>
            <p:sp>
              <p:nvSpPr>
                <p:cNvPr id="23" name="椭圆 22">
                  <a:extLst>
                    <a:ext uri="{FF2B5EF4-FFF2-40B4-BE49-F238E27FC236}">
                      <a16:creationId xmlns:a16="http://schemas.microsoft.com/office/drawing/2014/main" id="{B8D75C6C-0561-4159-8096-F607C291A8BA}"/>
                    </a:ext>
                  </a:extLst>
                </p:cNvPr>
                <p:cNvSpPr/>
                <p:nvPr/>
              </p:nvSpPr>
              <p:spPr>
                <a:xfrm>
                  <a:off x="5855960" y="2990363"/>
                  <a:ext cx="923047" cy="923047"/>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9">
                <a:extLst>
                  <a:ext uri="{FF2B5EF4-FFF2-40B4-BE49-F238E27FC236}">
                    <a16:creationId xmlns:a16="http://schemas.microsoft.com/office/drawing/2014/main" id="{D40498C3-DE33-4496-AC58-9FCB8F528704}"/>
                  </a:ext>
                </a:extLst>
              </p:cNvPr>
              <p:cNvSpPr txBox="1"/>
              <p:nvPr/>
            </p:nvSpPr>
            <p:spPr>
              <a:xfrm>
                <a:off x="6078097" y="2627187"/>
                <a:ext cx="734650"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0 3</a:t>
                </a:r>
              </a:p>
            </p:txBody>
          </p:sp>
        </p:grpSp>
        <p:grpSp>
          <p:nvGrpSpPr>
            <p:cNvPr id="17" name="组合 16">
              <a:extLst>
                <a:ext uri="{FF2B5EF4-FFF2-40B4-BE49-F238E27FC236}">
                  <a16:creationId xmlns:a16="http://schemas.microsoft.com/office/drawing/2014/main" id="{29674638-A790-478A-BE55-4543222E0D6D}"/>
                </a:ext>
              </a:extLst>
            </p:cNvPr>
            <p:cNvGrpSpPr/>
            <p:nvPr/>
          </p:nvGrpSpPr>
          <p:grpSpPr>
            <a:xfrm>
              <a:off x="7139216" y="1942783"/>
              <a:ext cx="8095330" cy="1394754"/>
              <a:chOff x="1437020" y="2901826"/>
              <a:chExt cx="8095330" cy="1394754"/>
            </a:xfrm>
          </p:grpSpPr>
          <p:sp>
            <p:nvSpPr>
              <p:cNvPr id="18" name="文本框 17">
                <a:extLst>
                  <a:ext uri="{FF2B5EF4-FFF2-40B4-BE49-F238E27FC236}">
                    <a16:creationId xmlns:a16="http://schemas.microsoft.com/office/drawing/2014/main" id="{125EBDD3-3316-4890-96AA-7643170C68C7}"/>
                  </a:ext>
                </a:extLst>
              </p:cNvPr>
              <p:cNvSpPr txBox="1"/>
              <p:nvPr/>
            </p:nvSpPr>
            <p:spPr>
              <a:xfrm>
                <a:off x="1437020" y="2901826"/>
                <a:ext cx="3143250" cy="58477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a:ln>
                      <a:noFill/>
                    </a:ln>
                    <a:effectLst/>
                    <a:uLnTx/>
                    <a:uFillTx/>
                    <a:latin typeface="隶书" panose="02010509060101010101" pitchFamily="49" charset="-122"/>
                    <a:ea typeface="隶书" panose="02010509060101010101" pitchFamily="49" charset="-122"/>
                  </a:rPr>
                  <a:t>点击添加标题</a:t>
                </a:r>
              </a:p>
            </p:txBody>
          </p:sp>
          <p:sp>
            <p:nvSpPr>
              <p:cNvPr id="19" name="矩形 18">
                <a:extLst>
                  <a:ext uri="{FF2B5EF4-FFF2-40B4-BE49-F238E27FC236}">
                    <a16:creationId xmlns:a16="http://schemas.microsoft.com/office/drawing/2014/main" id="{493A30CB-F26D-48AB-A9A8-326B19679854}"/>
                  </a:ext>
                </a:extLst>
              </p:cNvPr>
              <p:cNvSpPr/>
              <p:nvPr/>
            </p:nvSpPr>
            <p:spPr>
              <a:xfrm>
                <a:off x="1437020" y="3342475"/>
                <a:ext cx="8095330" cy="954105"/>
              </a:xfrm>
              <a:prstGeom prst="rect">
                <a:avLst/>
              </a:prstGeom>
            </p:spPr>
            <p:txBody>
              <a:bodyPr vert="horz" wrap="square" lIns="91438" tIns="45719" rIns="91438" bIns="45719">
                <a:spAutoFit/>
              </a:bodyPr>
              <a:lstStyle/>
              <a:p>
                <a:pPr>
                  <a:lnSpc>
                    <a:spcPct val="20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点击添加文本信息点击添加文本信息点击添加文本信息点击添加文本信息点击添加文本信息点击添加文本信息点击添加文本信息 </a:t>
                </a:r>
              </a:p>
            </p:txBody>
          </p:sp>
        </p:grpSp>
      </p:grpSp>
      <p:grpSp>
        <p:nvGrpSpPr>
          <p:cNvPr id="35" name="组合 34">
            <a:extLst>
              <a:ext uri="{FF2B5EF4-FFF2-40B4-BE49-F238E27FC236}">
                <a16:creationId xmlns:a16="http://schemas.microsoft.com/office/drawing/2014/main" id="{654F0DA2-FCC3-4942-96E1-4BA243A6E378}"/>
              </a:ext>
            </a:extLst>
          </p:cNvPr>
          <p:cNvGrpSpPr/>
          <p:nvPr/>
        </p:nvGrpSpPr>
        <p:grpSpPr>
          <a:xfrm>
            <a:off x="1314979" y="3021281"/>
            <a:ext cx="9499637" cy="1394754"/>
            <a:chOff x="1314979" y="3021281"/>
            <a:chExt cx="9499637" cy="1394754"/>
          </a:xfrm>
        </p:grpSpPr>
        <p:pic>
          <p:nvPicPr>
            <p:cNvPr id="34" name="图片 33">
              <a:extLst>
                <a:ext uri="{FF2B5EF4-FFF2-40B4-BE49-F238E27FC236}">
                  <a16:creationId xmlns:a16="http://schemas.microsoft.com/office/drawing/2014/main" id="{2477DB4F-22D0-487B-B721-419CAB8C8BEE}"/>
                </a:ext>
              </a:extLst>
            </p:cNvPr>
            <p:cNvPicPr>
              <a:picLocks noChangeAspect="1"/>
            </p:cNvPicPr>
            <p:nvPr/>
          </p:nvPicPr>
          <p:blipFill>
            <a:blip r:embed="rId3"/>
            <a:stretch>
              <a:fillRect/>
            </a:stretch>
          </p:blipFill>
          <p:spPr>
            <a:xfrm>
              <a:off x="9586628" y="3216735"/>
              <a:ext cx="1227988" cy="1199300"/>
            </a:xfrm>
            <a:prstGeom prst="rect">
              <a:avLst/>
            </a:prstGeom>
          </p:spPr>
        </p:pic>
        <p:grpSp>
          <p:nvGrpSpPr>
            <p:cNvPr id="33" name="组合 32">
              <a:extLst>
                <a:ext uri="{FF2B5EF4-FFF2-40B4-BE49-F238E27FC236}">
                  <a16:creationId xmlns:a16="http://schemas.microsoft.com/office/drawing/2014/main" id="{7D3B2B13-5578-41B8-B3A4-0C98738C8B80}"/>
                </a:ext>
              </a:extLst>
            </p:cNvPr>
            <p:cNvGrpSpPr/>
            <p:nvPr/>
          </p:nvGrpSpPr>
          <p:grpSpPr>
            <a:xfrm>
              <a:off x="1314979" y="3021281"/>
              <a:ext cx="9310969" cy="1394754"/>
              <a:chOff x="1378479" y="2928774"/>
              <a:chExt cx="9310969" cy="1394754"/>
            </a:xfrm>
          </p:grpSpPr>
          <p:grpSp>
            <p:nvGrpSpPr>
              <p:cNvPr id="25" name="组合 24">
                <a:extLst>
                  <a:ext uri="{FF2B5EF4-FFF2-40B4-BE49-F238E27FC236}">
                    <a16:creationId xmlns:a16="http://schemas.microsoft.com/office/drawing/2014/main" id="{E063EBCD-D2BF-4F01-8F65-6B27820B5882}"/>
                  </a:ext>
                </a:extLst>
              </p:cNvPr>
              <p:cNvGrpSpPr/>
              <p:nvPr/>
            </p:nvGrpSpPr>
            <p:grpSpPr>
              <a:xfrm>
                <a:off x="9838799" y="3297381"/>
                <a:ext cx="850649" cy="850649"/>
                <a:chOff x="6020099" y="2494251"/>
                <a:chExt cx="850649" cy="850649"/>
              </a:xfrm>
            </p:grpSpPr>
            <p:sp>
              <p:nvSpPr>
                <p:cNvPr id="32" name="椭圆 31">
                  <a:extLst>
                    <a:ext uri="{FF2B5EF4-FFF2-40B4-BE49-F238E27FC236}">
                      <a16:creationId xmlns:a16="http://schemas.microsoft.com/office/drawing/2014/main" id="{57F1710F-F776-4234-9FD6-A8B0A6ADBC2A}"/>
                    </a:ext>
                  </a:extLst>
                </p:cNvPr>
                <p:cNvSpPr/>
                <p:nvPr/>
              </p:nvSpPr>
              <p:spPr>
                <a:xfrm>
                  <a:off x="6020099" y="2494251"/>
                  <a:ext cx="850649" cy="850649"/>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9">
                  <a:extLst>
                    <a:ext uri="{FF2B5EF4-FFF2-40B4-BE49-F238E27FC236}">
                      <a16:creationId xmlns:a16="http://schemas.microsoft.com/office/drawing/2014/main" id="{33C78EFA-DE69-4DD7-A607-DF519E20896E}"/>
                    </a:ext>
                  </a:extLst>
                </p:cNvPr>
                <p:cNvSpPr txBox="1"/>
                <p:nvPr/>
              </p:nvSpPr>
              <p:spPr>
                <a:xfrm>
                  <a:off x="6078097" y="2627187"/>
                  <a:ext cx="734650"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0 3</a:t>
                  </a:r>
                </a:p>
              </p:txBody>
            </p:sp>
          </p:grpSp>
          <p:grpSp>
            <p:nvGrpSpPr>
              <p:cNvPr id="26" name="组合 25">
                <a:extLst>
                  <a:ext uri="{FF2B5EF4-FFF2-40B4-BE49-F238E27FC236}">
                    <a16:creationId xmlns:a16="http://schemas.microsoft.com/office/drawing/2014/main" id="{0522B997-3CF3-41FE-B625-366BD5A87AF7}"/>
                  </a:ext>
                </a:extLst>
              </p:cNvPr>
              <p:cNvGrpSpPr/>
              <p:nvPr/>
            </p:nvGrpSpPr>
            <p:grpSpPr>
              <a:xfrm>
                <a:off x="1378479" y="2928774"/>
                <a:ext cx="8095330" cy="1394754"/>
                <a:chOff x="1500520" y="2901826"/>
                <a:chExt cx="8095330" cy="1394754"/>
              </a:xfrm>
            </p:grpSpPr>
            <p:sp>
              <p:nvSpPr>
                <p:cNvPr id="27" name="文本框 26">
                  <a:extLst>
                    <a:ext uri="{FF2B5EF4-FFF2-40B4-BE49-F238E27FC236}">
                      <a16:creationId xmlns:a16="http://schemas.microsoft.com/office/drawing/2014/main" id="{E4A3CF68-23F2-4100-AAE9-4DDED046E4A8}"/>
                    </a:ext>
                  </a:extLst>
                </p:cNvPr>
                <p:cNvSpPr txBox="1"/>
                <p:nvPr/>
              </p:nvSpPr>
              <p:spPr>
                <a:xfrm>
                  <a:off x="1500520" y="2901826"/>
                  <a:ext cx="3143250" cy="584775"/>
                </a:xfrm>
                <a:prstGeom prst="rect">
                  <a:avLst/>
                </a:prstGeom>
                <a:noFill/>
              </p:spPr>
              <p:txBody>
                <a:bodyPr wrap="square" rtlCol="0">
                  <a:spAutoFit/>
                  <a:scene3d>
                    <a:camera prst="orthographicFront"/>
                    <a:lightRig rig="threePt" dir="t"/>
                  </a:scene3d>
                  <a:sp3d contourW="12700"/>
                </a:bodyPr>
                <a:lstStyle/>
                <a:p>
                  <a:pPr marL="0" marR="0" lvl="0" indent="0" defTabSz="914400" rtl="0" eaLnBrk="1" fontAlgn="auto" latinLnBrk="0" hangingPunct="1">
                    <a:lnSpc>
                      <a:spcPct val="100000"/>
                    </a:lnSpc>
                    <a:spcBef>
                      <a:spcPts val="0"/>
                    </a:spcBef>
                    <a:spcAft>
                      <a:spcPts val="0"/>
                    </a:spcAft>
                    <a:buClrTx/>
                    <a:buSzTx/>
                    <a:buFontTx/>
                    <a:buNone/>
                    <a:tabLst/>
                    <a:defRPr/>
                  </a:pPr>
                  <a:r>
                    <a:rPr kumimoji="0" lang="zh-CN" altLang="en-US" sz="3200" i="0" u="none" strike="noStrike" kern="1200" cap="none" spc="0" normalizeH="0" baseline="0" noProof="0" dirty="0">
                      <a:ln>
                        <a:noFill/>
                      </a:ln>
                      <a:effectLst/>
                      <a:uLnTx/>
                      <a:uFillTx/>
                      <a:latin typeface="隶书" panose="02010509060101010101" pitchFamily="49" charset="-122"/>
                      <a:ea typeface="隶书" panose="02010509060101010101" pitchFamily="49" charset="-122"/>
                    </a:rPr>
                    <a:t>点击添加标题</a:t>
                  </a:r>
                </a:p>
              </p:txBody>
            </p:sp>
            <p:sp>
              <p:nvSpPr>
                <p:cNvPr id="28" name="矩形 27">
                  <a:extLst>
                    <a:ext uri="{FF2B5EF4-FFF2-40B4-BE49-F238E27FC236}">
                      <a16:creationId xmlns:a16="http://schemas.microsoft.com/office/drawing/2014/main" id="{CF51707E-12EE-4AFF-B897-0E2C09323BAB}"/>
                    </a:ext>
                  </a:extLst>
                </p:cNvPr>
                <p:cNvSpPr/>
                <p:nvPr/>
              </p:nvSpPr>
              <p:spPr>
                <a:xfrm>
                  <a:off x="1500520" y="3342475"/>
                  <a:ext cx="8095330" cy="954105"/>
                </a:xfrm>
                <a:prstGeom prst="rect">
                  <a:avLst/>
                </a:prstGeom>
              </p:spPr>
              <p:txBody>
                <a:bodyPr vert="horz" wrap="square" lIns="91438" tIns="45719" rIns="91438" bIns="45719">
                  <a:spAutoFit/>
                </a:bodyPr>
                <a:lstStyle/>
                <a:p>
                  <a:pPr>
                    <a:lnSpc>
                      <a:spcPct val="20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点击添加文本信息点击添加文本信息点击添加文本信息点击添加文本信息点击添加文本信息点击添加文本信息点击添加文本信息 </a:t>
                  </a:r>
                </a:p>
              </p:txBody>
            </p:sp>
          </p:grpSp>
        </p:grpSp>
      </p:grpSp>
    </p:spTree>
    <p:extLst>
      <p:ext uri="{BB962C8B-B14F-4D97-AF65-F5344CB8AC3E}">
        <p14:creationId xmlns:p14="http://schemas.microsoft.com/office/powerpoint/2010/main" val="173373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down)">
                                      <p:cBhvr>
                                        <p:cTn id="11" dur="500"/>
                                        <p:tgtEl>
                                          <p:spTgt spid="35"/>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down)">
                                      <p:cBhvr>
                                        <p:cTn id="1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3" y="1910379"/>
            <a:ext cx="3159521" cy="1015663"/>
          </a:xfrm>
          <a:prstGeom prst="rect">
            <a:avLst/>
          </a:prstGeom>
          <a:noFill/>
        </p:spPr>
        <p:txBody>
          <a:bodyPr wrap="square" rtlCol="0">
            <a:spAutoFit/>
          </a:bodyPr>
          <a:lstStyle/>
          <a:p>
            <a:r>
              <a:rPr lang="en-US" altLang="zh-CN"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PART 04</a:t>
            </a:r>
            <a:endParaRPr lang="zh-CN" altLang="en-US"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点击此处添加标题</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853938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矩形 46"/>
          <p:cNvSpPr/>
          <p:nvPr/>
        </p:nvSpPr>
        <p:spPr>
          <a:xfrm>
            <a:off x="266700" y="5143587"/>
            <a:ext cx="11633200" cy="1023382"/>
          </a:xfrm>
          <a:prstGeom prst="rect">
            <a:avLst/>
          </a:prstGeom>
          <a:solidFill>
            <a:srgbClr val="B425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椭圆 1"/>
          <p:cNvSpPr/>
          <p:nvPr/>
        </p:nvSpPr>
        <p:spPr>
          <a:xfrm>
            <a:off x="1515854" y="1742012"/>
            <a:ext cx="1414170" cy="1414170"/>
          </a:xfrm>
          <a:prstGeom prst="ellipse">
            <a:avLst/>
          </a:prstGeom>
          <a:solidFill>
            <a:schemeClr val="bg1"/>
          </a:solidFill>
          <a:ln w="38100">
            <a:solidFill>
              <a:srgbClr val="006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隶书" panose="02010509060101010101" pitchFamily="49" charset="-122"/>
              <a:ea typeface="隶书" panose="02010509060101010101" pitchFamily="49" charset="-122"/>
            </a:endParaRPr>
          </a:p>
        </p:txBody>
      </p:sp>
      <p:sp>
        <p:nvSpPr>
          <p:cNvPr id="11" name="Freeform 481"/>
          <p:cNvSpPr>
            <a:spLocks noEditPoints="1"/>
          </p:cNvSpPr>
          <p:nvPr/>
        </p:nvSpPr>
        <p:spPr bwMode="auto">
          <a:xfrm>
            <a:off x="1869575" y="2259145"/>
            <a:ext cx="706728" cy="482008"/>
          </a:xfrm>
          <a:custGeom>
            <a:avLst/>
            <a:gdLst>
              <a:gd name="T0" fmla="*/ 160662 w 181"/>
              <a:gd name="T1" fmla="*/ 37383 h 124"/>
              <a:gd name="T2" fmla="*/ 205498 w 181"/>
              <a:gd name="T3" fmla="*/ 59813 h 124"/>
              <a:gd name="T4" fmla="*/ 218575 w 181"/>
              <a:gd name="T5" fmla="*/ 80374 h 124"/>
              <a:gd name="T6" fmla="*/ 242862 w 181"/>
              <a:gd name="T7" fmla="*/ 76635 h 124"/>
              <a:gd name="T8" fmla="*/ 248466 w 181"/>
              <a:gd name="T9" fmla="*/ 76635 h 124"/>
              <a:gd name="T10" fmla="*/ 302643 w 181"/>
              <a:gd name="T11" fmla="*/ 136448 h 124"/>
              <a:gd name="T12" fmla="*/ 233521 w 181"/>
              <a:gd name="T13" fmla="*/ 194392 h 124"/>
              <a:gd name="T14" fmla="*/ 170003 w 181"/>
              <a:gd name="T15" fmla="*/ 194392 h 124"/>
              <a:gd name="T16" fmla="*/ 80331 w 181"/>
              <a:gd name="T17" fmla="*/ 194392 h 124"/>
              <a:gd name="T18" fmla="*/ 33627 w 181"/>
              <a:gd name="T19" fmla="*/ 147663 h 124"/>
              <a:gd name="T20" fmla="*/ 74727 w 181"/>
              <a:gd name="T21" fmla="*/ 102803 h 124"/>
              <a:gd name="T22" fmla="*/ 100881 w 181"/>
              <a:gd name="T23" fmla="*/ 100934 h 124"/>
              <a:gd name="T24" fmla="*/ 108354 w 181"/>
              <a:gd name="T25" fmla="*/ 74766 h 124"/>
              <a:gd name="T26" fmla="*/ 160662 w 181"/>
              <a:gd name="T27" fmla="*/ 37383 h 124"/>
              <a:gd name="T28" fmla="*/ 160662 w 181"/>
              <a:gd name="T29" fmla="*/ 0 h 124"/>
              <a:gd name="T30" fmla="*/ 72858 w 181"/>
              <a:gd name="T31" fmla="*/ 63551 h 124"/>
              <a:gd name="T32" fmla="*/ 0 w 181"/>
              <a:gd name="T33" fmla="*/ 147663 h 124"/>
              <a:gd name="T34" fmla="*/ 82199 w 181"/>
              <a:gd name="T35" fmla="*/ 229906 h 124"/>
              <a:gd name="T36" fmla="*/ 231653 w 181"/>
              <a:gd name="T37" fmla="*/ 231775 h 124"/>
              <a:gd name="T38" fmla="*/ 338138 w 181"/>
              <a:gd name="T39" fmla="*/ 136448 h 124"/>
              <a:gd name="T40" fmla="*/ 244730 w 181"/>
              <a:gd name="T41" fmla="*/ 39252 h 124"/>
              <a:gd name="T42" fmla="*/ 235389 w 181"/>
              <a:gd name="T43" fmla="*/ 39252 h 124"/>
              <a:gd name="T44" fmla="*/ 160662 w 181"/>
              <a:gd name="T45" fmla="*/ 0 h 124"/>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81" h="124">
                <a:moveTo>
                  <a:pt x="86" y="20"/>
                </a:moveTo>
                <a:cubicBezTo>
                  <a:pt x="96" y="20"/>
                  <a:pt x="104" y="25"/>
                  <a:pt x="110" y="32"/>
                </a:cubicBezTo>
                <a:cubicBezTo>
                  <a:pt x="117" y="43"/>
                  <a:pt x="117" y="43"/>
                  <a:pt x="117" y="43"/>
                </a:cubicBezTo>
                <a:cubicBezTo>
                  <a:pt x="130" y="41"/>
                  <a:pt x="130" y="41"/>
                  <a:pt x="130" y="41"/>
                </a:cubicBezTo>
                <a:cubicBezTo>
                  <a:pt x="131" y="41"/>
                  <a:pt x="132" y="41"/>
                  <a:pt x="133" y="41"/>
                </a:cubicBezTo>
                <a:cubicBezTo>
                  <a:pt x="150" y="41"/>
                  <a:pt x="162" y="60"/>
                  <a:pt x="162" y="73"/>
                </a:cubicBezTo>
                <a:cubicBezTo>
                  <a:pt x="162" y="86"/>
                  <a:pt x="150" y="104"/>
                  <a:pt x="125" y="104"/>
                </a:cubicBezTo>
                <a:cubicBezTo>
                  <a:pt x="120" y="104"/>
                  <a:pt x="106" y="104"/>
                  <a:pt x="91" y="104"/>
                </a:cubicBezTo>
                <a:cubicBezTo>
                  <a:pt x="73" y="104"/>
                  <a:pt x="53" y="104"/>
                  <a:pt x="43" y="104"/>
                </a:cubicBezTo>
                <a:cubicBezTo>
                  <a:pt x="29" y="104"/>
                  <a:pt x="18" y="93"/>
                  <a:pt x="18" y="79"/>
                </a:cubicBezTo>
                <a:cubicBezTo>
                  <a:pt x="18" y="67"/>
                  <a:pt x="28" y="56"/>
                  <a:pt x="40" y="55"/>
                </a:cubicBezTo>
                <a:cubicBezTo>
                  <a:pt x="54" y="54"/>
                  <a:pt x="54" y="54"/>
                  <a:pt x="54" y="54"/>
                </a:cubicBezTo>
                <a:cubicBezTo>
                  <a:pt x="58" y="40"/>
                  <a:pt x="58" y="40"/>
                  <a:pt x="58" y="40"/>
                </a:cubicBezTo>
                <a:cubicBezTo>
                  <a:pt x="62" y="28"/>
                  <a:pt x="73" y="20"/>
                  <a:pt x="86" y="20"/>
                </a:cubicBezTo>
                <a:close/>
                <a:moveTo>
                  <a:pt x="86" y="0"/>
                </a:moveTo>
                <a:cubicBezTo>
                  <a:pt x="64" y="0"/>
                  <a:pt x="46" y="15"/>
                  <a:pt x="39" y="34"/>
                </a:cubicBezTo>
                <a:cubicBezTo>
                  <a:pt x="17" y="37"/>
                  <a:pt x="0" y="56"/>
                  <a:pt x="0" y="79"/>
                </a:cubicBezTo>
                <a:cubicBezTo>
                  <a:pt x="0" y="103"/>
                  <a:pt x="20" y="123"/>
                  <a:pt x="44" y="123"/>
                </a:cubicBezTo>
                <a:cubicBezTo>
                  <a:pt x="62" y="123"/>
                  <a:pt x="112" y="124"/>
                  <a:pt x="124" y="124"/>
                </a:cubicBezTo>
                <a:cubicBezTo>
                  <a:pt x="160" y="124"/>
                  <a:pt x="181" y="98"/>
                  <a:pt x="181" y="73"/>
                </a:cubicBezTo>
                <a:cubicBezTo>
                  <a:pt x="181" y="50"/>
                  <a:pt x="162" y="21"/>
                  <a:pt x="131" y="21"/>
                </a:cubicBezTo>
                <a:cubicBezTo>
                  <a:pt x="130" y="21"/>
                  <a:pt x="128" y="21"/>
                  <a:pt x="126" y="21"/>
                </a:cubicBezTo>
                <a:cubicBezTo>
                  <a:pt x="118" y="9"/>
                  <a:pt x="103" y="0"/>
                  <a:pt x="86" y="0"/>
                </a:cubicBezTo>
                <a:close/>
              </a:path>
            </a:pathLst>
          </a:custGeom>
          <a:solidFill>
            <a:srgbClr val="006837"/>
          </a:solidFill>
          <a:ln>
            <a:noFill/>
          </a:ln>
          <a:extLst/>
        </p:spPr>
        <p:txBody>
          <a:bodyPr/>
          <a:lstStyle/>
          <a:p>
            <a:pPr>
              <a:defRPr/>
            </a:pPr>
            <a:endParaRPr lang="zh-CN" altLang="en-US" sz="2000">
              <a:latin typeface="隶书" panose="02010509060101010101" pitchFamily="49" charset="-122"/>
              <a:ea typeface="隶书" panose="02010509060101010101" pitchFamily="49" charset="-122"/>
            </a:endParaRPr>
          </a:p>
        </p:txBody>
      </p:sp>
      <p:grpSp>
        <p:nvGrpSpPr>
          <p:cNvPr id="3" name="组合 2"/>
          <p:cNvGrpSpPr/>
          <p:nvPr/>
        </p:nvGrpSpPr>
        <p:grpSpPr>
          <a:xfrm>
            <a:off x="850899" y="3531904"/>
            <a:ext cx="2642479" cy="1191549"/>
            <a:chOff x="341493" y="3799003"/>
            <a:chExt cx="2642479" cy="1191549"/>
          </a:xfrm>
        </p:grpSpPr>
        <p:sp>
          <p:nvSpPr>
            <p:cNvPr id="12" name="文本框 66"/>
            <p:cNvSpPr txBox="1">
              <a:spLocks noChangeArrowheads="1"/>
            </p:cNvSpPr>
            <p:nvPr/>
          </p:nvSpPr>
          <p:spPr bwMode="auto">
            <a:xfrm>
              <a:off x="493182" y="3799003"/>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b="1" dirty="0">
                  <a:latin typeface="隶书" panose="02010509060101010101" pitchFamily="49" charset="-122"/>
                  <a:ea typeface="隶书" panose="02010509060101010101" pitchFamily="49" charset="-122"/>
                </a:rPr>
                <a:t>点击添加标题</a:t>
              </a:r>
            </a:p>
          </p:txBody>
        </p:sp>
        <p:sp>
          <p:nvSpPr>
            <p:cNvPr id="13" name="矩形 12"/>
            <p:cNvSpPr/>
            <p:nvPr/>
          </p:nvSpPr>
          <p:spPr>
            <a:xfrm>
              <a:off x="341493" y="4302350"/>
              <a:ext cx="2642479" cy="688202"/>
            </a:xfrm>
            <a:prstGeom prst="rect">
              <a:avLst/>
            </a:prstGeom>
          </p:spPr>
          <p:txBody>
            <a:bodyPr wrap="square">
              <a:spAutoFit/>
            </a:bodyPr>
            <a:lstStyle/>
            <a:p>
              <a:pPr algn="ctr">
                <a:lnSpc>
                  <a:spcPct val="150000"/>
                </a:lnSpc>
              </a:pPr>
              <a:r>
                <a:rPr lang="zh-CN" altLang="en-US" sz="1400" dirty="0">
                  <a:solidFill>
                    <a:srgbClr val="000000"/>
                  </a:solidFill>
                  <a:latin typeface="隶书" panose="02010509060101010101" pitchFamily="49" charset="-122"/>
                  <a:ea typeface="隶书" panose="02010509060101010101" pitchFamily="49" charset="-122"/>
                </a:rPr>
                <a:t>点击添加文本信息点击添加文本信息点击添加文本信息 </a:t>
              </a:r>
              <a:endParaRPr lang="en-US" altLang="zh-CN" sz="1400" dirty="0">
                <a:solidFill>
                  <a:srgbClr val="000000"/>
                </a:solidFill>
                <a:latin typeface="隶书" panose="02010509060101010101" pitchFamily="49" charset="-122"/>
                <a:ea typeface="隶书" panose="02010509060101010101" pitchFamily="49" charset="-122"/>
                <a:cs typeface="Ebrima" panose="02000000000000000000" pitchFamily="2" charset="0"/>
              </a:endParaRPr>
            </a:p>
          </p:txBody>
        </p:sp>
      </p:grpSp>
      <p:sp>
        <p:nvSpPr>
          <p:cNvPr id="34" name="椭圆 33"/>
          <p:cNvSpPr/>
          <p:nvPr/>
        </p:nvSpPr>
        <p:spPr>
          <a:xfrm>
            <a:off x="9493635" y="1742012"/>
            <a:ext cx="1414170" cy="1414170"/>
          </a:xfrm>
          <a:prstGeom prst="ellipse">
            <a:avLst/>
          </a:prstGeom>
          <a:solidFill>
            <a:schemeClr val="bg1"/>
          </a:solidFill>
          <a:ln w="38100">
            <a:solidFill>
              <a:srgbClr val="C318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隶书" panose="02010509060101010101" pitchFamily="49" charset="-122"/>
              <a:ea typeface="隶书" panose="02010509060101010101" pitchFamily="49" charset="-122"/>
            </a:endParaRPr>
          </a:p>
        </p:txBody>
      </p:sp>
      <p:sp>
        <p:nvSpPr>
          <p:cNvPr id="23" name="Freeform 99"/>
          <p:cNvSpPr>
            <a:spLocks noEditPoints="1"/>
          </p:cNvSpPr>
          <p:nvPr/>
        </p:nvSpPr>
        <p:spPr bwMode="auto">
          <a:xfrm>
            <a:off x="9995102" y="2267379"/>
            <a:ext cx="411236" cy="516917"/>
          </a:xfrm>
          <a:custGeom>
            <a:avLst/>
            <a:gdLst>
              <a:gd name="T0" fmla="*/ 27402765 w 222"/>
              <a:gd name="T1" fmla="*/ 0 h 279"/>
              <a:gd name="T2" fmla="*/ 479534777 w 222"/>
              <a:gd name="T3" fmla="*/ 0 h 279"/>
              <a:gd name="T4" fmla="*/ 506937531 w 222"/>
              <a:gd name="T5" fmla="*/ 0 h 279"/>
              <a:gd name="T6" fmla="*/ 506937531 w 222"/>
              <a:gd name="T7" fmla="*/ 27401173 h 279"/>
              <a:gd name="T8" fmla="*/ 506937531 w 222"/>
              <a:gd name="T9" fmla="*/ 609692261 h 279"/>
              <a:gd name="T10" fmla="*/ 506937531 w 222"/>
              <a:gd name="T11" fmla="*/ 637093421 h 279"/>
              <a:gd name="T12" fmla="*/ 479534777 w 222"/>
              <a:gd name="T13" fmla="*/ 637093421 h 279"/>
              <a:gd name="T14" fmla="*/ 162128725 w 222"/>
              <a:gd name="T15" fmla="*/ 637093421 h 279"/>
              <a:gd name="T16" fmla="*/ 150710659 w 222"/>
              <a:gd name="T17" fmla="*/ 637093421 h 279"/>
              <a:gd name="T18" fmla="*/ 146144037 w 222"/>
              <a:gd name="T19" fmla="*/ 632526813 h 279"/>
              <a:gd name="T20" fmla="*/ 9134758 w 222"/>
              <a:gd name="T21" fmla="*/ 529769060 h 279"/>
              <a:gd name="T22" fmla="*/ 0 w 222"/>
              <a:gd name="T23" fmla="*/ 522919148 h 279"/>
              <a:gd name="T24" fmla="*/ 0 w 222"/>
              <a:gd name="T25" fmla="*/ 513784420 h 279"/>
              <a:gd name="T26" fmla="*/ 0 w 222"/>
              <a:gd name="T27" fmla="*/ 27401173 h 279"/>
              <a:gd name="T28" fmla="*/ 0 w 222"/>
              <a:gd name="T29" fmla="*/ 0 h 279"/>
              <a:gd name="T30" fmla="*/ 27402765 w 222"/>
              <a:gd name="T31" fmla="*/ 0 h 279"/>
              <a:gd name="T32" fmla="*/ 27402765 w 222"/>
              <a:gd name="T33" fmla="*/ 0 h 279"/>
              <a:gd name="T34" fmla="*/ 52520709 w 222"/>
              <a:gd name="T35" fmla="*/ 486383259 h 279"/>
              <a:gd name="T36" fmla="*/ 134725971 w 222"/>
              <a:gd name="T37" fmla="*/ 454413979 h 279"/>
              <a:gd name="T38" fmla="*/ 146144037 w 222"/>
              <a:gd name="T39" fmla="*/ 447564067 h 279"/>
              <a:gd name="T40" fmla="*/ 150710659 w 222"/>
              <a:gd name="T41" fmla="*/ 458980587 h 279"/>
              <a:gd name="T42" fmla="*/ 182680034 w 222"/>
              <a:gd name="T43" fmla="*/ 582289589 h 279"/>
              <a:gd name="T44" fmla="*/ 452133535 w 222"/>
              <a:gd name="T45" fmla="*/ 582289589 h 279"/>
              <a:gd name="T46" fmla="*/ 452133535 w 222"/>
              <a:gd name="T47" fmla="*/ 54803856 h 279"/>
              <a:gd name="T48" fmla="*/ 52520709 w 222"/>
              <a:gd name="T49" fmla="*/ 54803856 h 279"/>
              <a:gd name="T50" fmla="*/ 52520709 w 222"/>
              <a:gd name="T51" fmla="*/ 486383259 h 279"/>
              <a:gd name="T52" fmla="*/ 52520709 w 222"/>
              <a:gd name="T53" fmla="*/ 486383259 h 279"/>
              <a:gd name="T54" fmla="*/ 155278792 w 222"/>
              <a:gd name="T55" fmla="*/ 577722980 h 279"/>
              <a:gd name="T56" fmla="*/ 127876038 w 222"/>
              <a:gd name="T57" fmla="*/ 481816651 h 279"/>
              <a:gd name="T58" fmla="*/ 63938775 w 222"/>
              <a:gd name="T59" fmla="*/ 502367899 h 279"/>
              <a:gd name="T60" fmla="*/ 155278792 w 222"/>
              <a:gd name="T61" fmla="*/ 577722980 h 279"/>
              <a:gd name="T62" fmla="*/ 155278792 w 222"/>
              <a:gd name="T63" fmla="*/ 577722980 h 279"/>
              <a:gd name="T64" fmla="*/ 118742794 w 222"/>
              <a:gd name="T65" fmla="*/ 340239611 h 279"/>
              <a:gd name="T66" fmla="*/ 118742794 w 222"/>
              <a:gd name="T67" fmla="*/ 367642283 h 279"/>
              <a:gd name="T68" fmla="*/ 392762822 w 222"/>
              <a:gd name="T69" fmla="*/ 367642283 h 279"/>
              <a:gd name="T70" fmla="*/ 392762822 w 222"/>
              <a:gd name="T71" fmla="*/ 340239611 h 279"/>
              <a:gd name="T72" fmla="*/ 118742794 w 222"/>
              <a:gd name="T73" fmla="*/ 340239611 h 279"/>
              <a:gd name="T74" fmla="*/ 118742794 w 222"/>
              <a:gd name="T75" fmla="*/ 340239611 h 279"/>
              <a:gd name="T76" fmla="*/ 118742794 w 222"/>
              <a:gd name="T77" fmla="*/ 276302562 h 279"/>
              <a:gd name="T78" fmla="*/ 118742794 w 222"/>
              <a:gd name="T79" fmla="*/ 296853810 h 279"/>
              <a:gd name="T80" fmla="*/ 392762822 w 222"/>
              <a:gd name="T81" fmla="*/ 296853810 h 279"/>
              <a:gd name="T82" fmla="*/ 392762822 w 222"/>
              <a:gd name="T83" fmla="*/ 276302562 h 279"/>
              <a:gd name="T84" fmla="*/ 118742794 w 222"/>
              <a:gd name="T85" fmla="*/ 276302562 h 279"/>
              <a:gd name="T86" fmla="*/ 118742794 w 222"/>
              <a:gd name="T87" fmla="*/ 276302562 h 279"/>
              <a:gd name="T88" fmla="*/ 118742794 w 222"/>
              <a:gd name="T89" fmla="*/ 205514089 h 279"/>
              <a:gd name="T90" fmla="*/ 118742794 w 222"/>
              <a:gd name="T91" fmla="*/ 226065337 h 279"/>
              <a:gd name="T92" fmla="*/ 392762822 w 222"/>
              <a:gd name="T93" fmla="*/ 226065337 h 279"/>
              <a:gd name="T94" fmla="*/ 392762822 w 222"/>
              <a:gd name="T95" fmla="*/ 205514089 h 279"/>
              <a:gd name="T96" fmla="*/ 118742794 w 222"/>
              <a:gd name="T97" fmla="*/ 205514089 h 279"/>
              <a:gd name="T98" fmla="*/ 118742794 w 222"/>
              <a:gd name="T99" fmla="*/ 205514089 h 279"/>
              <a:gd name="T100" fmla="*/ 118742794 w 222"/>
              <a:gd name="T101" fmla="*/ 134725569 h 279"/>
              <a:gd name="T102" fmla="*/ 118742794 w 222"/>
              <a:gd name="T103" fmla="*/ 162128241 h 279"/>
              <a:gd name="T104" fmla="*/ 392762822 w 222"/>
              <a:gd name="T105" fmla="*/ 162128241 h 279"/>
              <a:gd name="T106" fmla="*/ 392762822 w 222"/>
              <a:gd name="T107" fmla="*/ 134725569 h 279"/>
              <a:gd name="T108" fmla="*/ 118742794 w 222"/>
              <a:gd name="T109" fmla="*/ 134725569 h 27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22"/>
              <a:gd name="T166" fmla="*/ 0 h 279"/>
              <a:gd name="T167" fmla="*/ 222 w 222"/>
              <a:gd name="T168" fmla="*/ 279 h 27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22" h="279">
                <a:moveTo>
                  <a:pt x="12" y="0"/>
                </a:moveTo>
                <a:lnTo>
                  <a:pt x="210" y="0"/>
                </a:lnTo>
                <a:lnTo>
                  <a:pt x="222" y="0"/>
                </a:lnTo>
                <a:lnTo>
                  <a:pt x="222" y="12"/>
                </a:lnTo>
                <a:lnTo>
                  <a:pt x="222" y="267"/>
                </a:lnTo>
                <a:lnTo>
                  <a:pt x="222" y="279"/>
                </a:lnTo>
                <a:lnTo>
                  <a:pt x="210" y="279"/>
                </a:lnTo>
                <a:lnTo>
                  <a:pt x="71" y="279"/>
                </a:lnTo>
                <a:lnTo>
                  <a:pt x="66" y="279"/>
                </a:lnTo>
                <a:lnTo>
                  <a:pt x="64" y="277"/>
                </a:lnTo>
                <a:lnTo>
                  <a:pt x="4" y="232"/>
                </a:lnTo>
                <a:lnTo>
                  <a:pt x="0" y="229"/>
                </a:lnTo>
                <a:lnTo>
                  <a:pt x="0" y="225"/>
                </a:lnTo>
                <a:lnTo>
                  <a:pt x="0" y="12"/>
                </a:lnTo>
                <a:lnTo>
                  <a:pt x="0" y="0"/>
                </a:lnTo>
                <a:lnTo>
                  <a:pt x="12" y="0"/>
                </a:lnTo>
                <a:close/>
                <a:moveTo>
                  <a:pt x="23" y="213"/>
                </a:moveTo>
                <a:lnTo>
                  <a:pt x="59" y="199"/>
                </a:lnTo>
                <a:lnTo>
                  <a:pt x="64" y="196"/>
                </a:lnTo>
                <a:lnTo>
                  <a:pt x="66" y="201"/>
                </a:lnTo>
                <a:lnTo>
                  <a:pt x="80" y="255"/>
                </a:lnTo>
                <a:lnTo>
                  <a:pt x="198" y="255"/>
                </a:lnTo>
                <a:lnTo>
                  <a:pt x="198" y="24"/>
                </a:lnTo>
                <a:lnTo>
                  <a:pt x="23" y="24"/>
                </a:lnTo>
                <a:lnTo>
                  <a:pt x="23" y="213"/>
                </a:lnTo>
                <a:close/>
                <a:moveTo>
                  <a:pt x="68" y="253"/>
                </a:moveTo>
                <a:lnTo>
                  <a:pt x="56" y="211"/>
                </a:lnTo>
                <a:lnTo>
                  <a:pt x="28" y="220"/>
                </a:lnTo>
                <a:lnTo>
                  <a:pt x="68" y="253"/>
                </a:lnTo>
                <a:close/>
                <a:moveTo>
                  <a:pt x="52" y="149"/>
                </a:moveTo>
                <a:lnTo>
                  <a:pt x="52" y="161"/>
                </a:lnTo>
                <a:lnTo>
                  <a:pt x="172" y="161"/>
                </a:lnTo>
                <a:lnTo>
                  <a:pt x="172" y="149"/>
                </a:lnTo>
                <a:lnTo>
                  <a:pt x="52" y="149"/>
                </a:lnTo>
                <a:close/>
                <a:moveTo>
                  <a:pt x="52" y="121"/>
                </a:moveTo>
                <a:lnTo>
                  <a:pt x="52" y="130"/>
                </a:lnTo>
                <a:lnTo>
                  <a:pt x="172" y="130"/>
                </a:lnTo>
                <a:lnTo>
                  <a:pt x="172" y="121"/>
                </a:lnTo>
                <a:lnTo>
                  <a:pt x="52" y="121"/>
                </a:lnTo>
                <a:close/>
                <a:moveTo>
                  <a:pt x="52" y="90"/>
                </a:moveTo>
                <a:lnTo>
                  <a:pt x="52" y="99"/>
                </a:lnTo>
                <a:lnTo>
                  <a:pt x="172" y="99"/>
                </a:lnTo>
                <a:lnTo>
                  <a:pt x="172" y="90"/>
                </a:lnTo>
                <a:lnTo>
                  <a:pt x="52" y="90"/>
                </a:lnTo>
                <a:close/>
                <a:moveTo>
                  <a:pt x="52" y="59"/>
                </a:moveTo>
                <a:lnTo>
                  <a:pt x="52" y="71"/>
                </a:lnTo>
                <a:lnTo>
                  <a:pt x="172" y="71"/>
                </a:lnTo>
                <a:lnTo>
                  <a:pt x="172" y="59"/>
                </a:lnTo>
                <a:lnTo>
                  <a:pt x="52" y="59"/>
                </a:lnTo>
                <a:close/>
              </a:path>
            </a:pathLst>
          </a:custGeom>
          <a:solidFill>
            <a:srgbClr val="C31831"/>
          </a:solidFill>
          <a:ln>
            <a:noFill/>
          </a:ln>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sz="2000">
              <a:latin typeface="隶书" panose="02010509060101010101" pitchFamily="49" charset="-122"/>
              <a:ea typeface="隶书" panose="02010509060101010101" pitchFamily="49" charset="-122"/>
            </a:endParaRPr>
          </a:p>
        </p:txBody>
      </p:sp>
      <p:sp>
        <p:nvSpPr>
          <p:cNvPr id="26" name="椭圆 25"/>
          <p:cNvSpPr/>
          <p:nvPr/>
        </p:nvSpPr>
        <p:spPr>
          <a:xfrm>
            <a:off x="4175114" y="1742012"/>
            <a:ext cx="1414170" cy="1414170"/>
          </a:xfrm>
          <a:prstGeom prst="ellipse">
            <a:avLst/>
          </a:prstGeom>
          <a:solidFill>
            <a:schemeClr val="bg1"/>
          </a:solidFill>
          <a:ln w="38100">
            <a:solidFill>
              <a:srgbClr val="C3183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隶书" panose="02010509060101010101" pitchFamily="49" charset="-122"/>
              <a:ea typeface="隶书" panose="02010509060101010101" pitchFamily="49" charset="-122"/>
            </a:endParaRPr>
          </a:p>
        </p:txBody>
      </p:sp>
      <p:sp>
        <p:nvSpPr>
          <p:cNvPr id="15" name="Freeform 5"/>
          <p:cNvSpPr>
            <a:spLocks noEditPoints="1"/>
          </p:cNvSpPr>
          <p:nvPr/>
        </p:nvSpPr>
        <p:spPr bwMode="auto">
          <a:xfrm>
            <a:off x="4532120" y="2208429"/>
            <a:ext cx="700158" cy="57007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C31831"/>
          </a:solidFill>
          <a:ln>
            <a:noFill/>
          </a:ln>
          <a:extLst/>
        </p:spPr>
        <p:txBody>
          <a:bodyPr vert="horz" wrap="square" lIns="121920" tIns="60960" rIns="121920" bIns="60960" numCol="1" anchor="t" anchorCtr="0" compatLnSpc="1">
            <a:prstTxWarp prst="textNoShape">
              <a:avLst/>
            </a:prstTxWarp>
          </a:bodyPr>
          <a:lstStyle/>
          <a:p>
            <a:endParaRPr lang="zh-CN" altLang="en-US" sz="2800">
              <a:latin typeface="隶书" panose="02010509060101010101" pitchFamily="49" charset="-122"/>
              <a:ea typeface="隶书" panose="02010509060101010101" pitchFamily="49" charset="-122"/>
            </a:endParaRPr>
          </a:p>
        </p:txBody>
      </p:sp>
      <p:sp>
        <p:nvSpPr>
          <p:cNvPr id="30" name="椭圆 29"/>
          <p:cNvSpPr/>
          <p:nvPr/>
        </p:nvSpPr>
        <p:spPr>
          <a:xfrm>
            <a:off x="6834374" y="1742012"/>
            <a:ext cx="1414170" cy="1414170"/>
          </a:xfrm>
          <a:prstGeom prst="ellipse">
            <a:avLst/>
          </a:prstGeom>
          <a:solidFill>
            <a:schemeClr val="bg1"/>
          </a:solidFill>
          <a:ln w="38100">
            <a:solidFill>
              <a:srgbClr val="0068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latin typeface="隶书" panose="02010509060101010101" pitchFamily="49" charset="-122"/>
              <a:ea typeface="隶书" panose="02010509060101010101" pitchFamily="49" charset="-122"/>
            </a:endParaRPr>
          </a:p>
        </p:txBody>
      </p:sp>
      <p:sp>
        <p:nvSpPr>
          <p:cNvPr id="19" name="Freeform 54"/>
          <p:cNvSpPr>
            <a:spLocks noEditPoints="1"/>
          </p:cNvSpPr>
          <p:nvPr/>
        </p:nvSpPr>
        <p:spPr bwMode="auto">
          <a:xfrm>
            <a:off x="7270647" y="2289813"/>
            <a:ext cx="541625" cy="531781"/>
          </a:xfrm>
          <a:custGeom>
            <a:avLst/>
            <a:gdLst>
              <a:gd name="T0" fmla="*/ 1431787579 w 112"/>
              <a:gd name="T1" fmla="*/ 1186427357 h 110"/>
              <a:gd name="T2" fmla="*/ 0 w 112"/>
              <a:gd name="T3" fmla="*/ 1186427357 h 110"/>
              <a:gd name="T4" fmla="*/ 115054287 w 112"/>
              <a:gd name="T5" fmla="*/ 1097126829 h 110"/>
              <a:gd name="T6" fmla="*/ 1316733320 w 112"/>
              <a:gd name="T7" fmla="*/ 1097126829 h 110"/>
              <a:gd name="T8" fmla="*/ 370730900 w 112"/>
              <a:gd name="T9" fmla="*/ 51029397 h 110"/>
              <a:gd name="T10" fmla="*/ 370730900 w 112"/>
              <a:gd name="T11" fmla="*/ 306176411 h 110"/>
              <a:gd name="T12" fmla="*/ 370730900 w 112"/>
              <a:gd name="T13" fmla="*/ 51029397 h 110"/>
              <a:gd name="T14" fmla="*/ 933220091 w 112"/>
              <a:gd name="T15" fmla="*/ 178601111 h 110"/>
              <a:gd name="T16" fmla="*/ 1188896843 w 112"/>
              <a:gd name="T17" fmla="*/ 178601111 h 110"/>
              <a:gd name="T18" fmla="*/ 933220091 w 112"/>
              <a:gd name="T19" fmla="*/ 790953878 h 110"/>
              <a:gd name="T20" fmla="*/ 1022706563 w 112"/>
              <a:gd name="T21" fmla="*/ 1135401545 h 110"/>
              <a:gd name="T22" fmla="*/ 1099407019 w 112"/>
              <a:gd name="T23" fmla="*/ 1135401545 h 110"/>
              <a:gd name="T24" fmla="*/ 1201679061 w 112"/>
              <a:gd name="T25" fmla="*/ 752679162 h 110"/>
              <a:gd name="T26" fmla="*/ 1265597299 w 112"/>
              <a:gd name="T27" fmla="*/ 459264561 h 110"/>
              <a:gd name="T28" fmla="*/ 997138552 w 112"/>
              <a:gd name="T29" fmla="*/ 331689317 h 110"/>
              <a:gd name="T30" fmla="*/ 997138552 w 112"/>
              <a:gd name="T31" fmla="*/ 446506322 h 110"/>
              <a:gd name="T32" fmla="*/ 933220091 w 112"/>
              <a:gd name="T33" fmla="*/ 790953878 h 110"/>
              <a:gd name="T34" fmla="*/ 856516059 w 112"/>
              <a:gd name="T35" fmla="*/ 140329967 h 110"/>
              <a:gd name="T36" fmla="*/ 575271520 w 112"/>
              <a:gd name="T37" fmla="*/ 140329967 h 110"/>
              <a:gd name="T38" fmla="*/ 856516059 w 112"/>
              <a:gd name="T39" fmla="*/ 765437401 h 110"/>
              <a:gd name="T40" fmla="*/ 933220091 w 112"/>
              <a:gd name="T41" fmla="*/ 446506322 h 110"/>
              <a:gd name="T42" fmla="*/ 626407541 w 112"/>
              <a:gd name="T43" fmla="*/ 306176411 h 110"/>
              <a:gd name="T44" fmla="*/ 498567489 w 112"/>
              <a:gd name="T45" fmla="*/ 650623967 h 110"/>
              <a:gd name="T46" fmla="*/ 575271520 w 112"/>
              <a:gd name="T47" fmla="*/ 1186427357 h 110"/>
              <a:gd name="T48" fmla="*/ 715893790 w 112"/>
              <a:gd name="T49" fmla="*/ 918525550 h 110"/>
              <a:gd name="T50" fmla="*/ 856516059 w 112"/>
              <a:gd name="T51" fmla="*/ 1186427357 h 110"/>
              <a:gd name="T52" fmla="*/ 498567489 w 112"/>
              <a:gd name="T53" fmla="*/ 790953878 h 110"/>
              <a:gd name="T54" fmla="*/ 434649138 w 112"/>
              <a:gd name="T55" fmla="*/ 446506322 h 110"/>
              <a:gd name="T56" fmla="*/ 434649138 w 112"/>
              <a:gd name="T57" fmla="*/ 331689317 h 110"/>
              <a:gd name="T58" fmla="*/ 166190336 w 112"/>
              <a:gd name="T59" fmla="*/ 459264561 h 110"/>
              <a:gd name="T60" fmla="*/ 230108574 w 112"/>
              <a:gd name="T61" fmla="*/ 752679162 h 110"/>
              <a:gd name="T62" fmla="*/ 332380672 w 112"/>
              <a:gd name="T63" fmla="*/ 1135401545 h 110"/>
              <a:gd name="T64" fmla="*/ 409081128 w 112"/>
              <a:gd name="T65" fmla="*/ 1135401545 h 110"/>
              <a:gd name="T66" fmla="*/ 498567489 w 112"/>
              <a:gd name="T67" fmla="*/ 790953878 h 11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112"/>
              <a:gd name="T103" fmla="*/ 0 h 110"/>
              <a:gd name="T104" fmla="*/ 112 w 112"/>
              <a:gd name="T105" fmla="*/ 110 h 110"/>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112" h="110">
                <a:moveTo>
                  <a:pt x="100" y="82"/>
                </a:moveTo>
                <a:cubicBezTo>
                  <a:pt x="107" y="85"/>
                  <a:pt x="112" y="89"/>
                  <a:pt x="112" y="93"/>
                </a:cubicBezTo>
                <a:cubicBezTo>
                  <a:pt x="112" y="102"/>
                  <a:pt x="87" y="110"/>
                  <a:pt x="56" y="110"/>
                </a:cubicBezTo>
                <a:cubicBezTo>
                  <a:pt x="25" y="110"/>
                  <a:pt x="0" y="102"/>
                  <a:pt x="0" y="93"/>
                </a:cubicBezTo>
                <a:cubicBezTo>
                  <a:pt x="0" y="89"/>
                  <a:pt x="5" y="85"/>
                  <a:pt x="12" y="82"/>
                </a:cubicBezTo>
                <a:cubicBezTo>
                  <a:pt x="10" y="83"/>
                  <a:pt x="9" y="85"/>
                  <a:pt x="9" y="86"/>
                </a:cubicBezTo>
                <a:cubicBezTo>
                  <a:pt x="9" y="92"/>
                  <a:pt x="30" y="98"/>
                  <a:pt x="56" y="98"/>
                </a:cubicBezTo>
                <a:cubicBezTo>
                  <a:pt x="82" y="98"/>
                  <a:pt x="103" y="92"/>
                  <a:pt x="103" y="86"/>
                </a:cubicBezTo>
                <a:cubicBezTo>
                  <a:pt x="103" y="85"/>
                  <a:pt x="102" y="83"/>
                  <a:pt x="100" y="82"/>
                </a:cubicBezTo>
                <a:close/>
                <a:moveTo>
                  <a:pt x="29" y="4"/>
                </a:moveTo>
                <a:cubicBezTo>
                  <a:pt x="34" y="4"/>
                  <a:pt x="39" y="9"/>
                  <a:pt x="39" y="14"/>
                </a:cubicBezTo>
                <a:cubicBezTo>
                  <a:pt x="39" y="20"/>
                  <a:pt x="34" y="24"/>
                  <a:pt x="29" y="24"/>
                </a:cubicBezTo>
                <a:cubicBezTo>
                  <a:pt x="23" y="24"/>
                  <a:pt x="19" y="20"/>
                  <a:pt x="19" y="14"/>
                </a:cubicBezTo>
                <a:cubicBezTo>
                  <a:pt x="19" y="9"/>
                  <a:pt x="23" y="4"/>
                  <a:pt x="29" y="4"/>
                </a:cubicBezTo>
                <a:close/>
                <a:moveTo>
                  <a:pt x="83" y="4"/>
                </a:moveTo>
                <a:cubicBezTo>
                  <a:pt x="78" y="4"/>
                  <a:pt x="73" y="9"/>
                  <a:pt x="73" y="14"/>
                </a:cubicBezTo>
                <a:cubicBezTo>
                  <a:pt x="73" y="20"/>
                  <a:pt x="78" y="24"/>
                  <a:pt x="83" y="24"/>
                </a:cubicBezTo>
                <a:cubicBezTo>
                  <a:pt x="89" y="24"/>
                  <a:pt x="93" y="20"/>
                  <a:pt x="93" y="14"/>
                </a:cubicBezTo>
                <a:cubicBezTo>
                  <a:pt x="93" y="9"/>
                  <a:pt x="89" y="4"/>
                  <a:pt x="83" y="4"/>
                </a:cubicBezTo>
                <a:close/>
                <a:moveTo>
                  <a:pt x="73" y="62"/>
                </a:moveTo>
                <a:cubicBezTo>
                  <a:pt x="73" y="89"/>
                  <a:pt x="73" y="89"/>
                  <a:pt x="73" y="89"/>
                </a:cubicBezTo>
                <a:cubicBezTo>
                  <a:pt x="80" y="89"/>
                  <a:pt x="80" y="89"/>
                  <a:pt x="80" y="89"/>
                </a:cubicBezTo>
                <a:cubicBezTo>
                  <a:pt x="83" y="70"/>
                  <a:pt x="83" y="70"/>
                  <a:pt x="83" y="70"/>
                </a:cubicBezTo>
                <a:cubicBezTo>
                  <a:pt x="86" y="89"/>
                  <a:pt x="86" y="89"/>
                  <a:pt x="86" y="89"/>
                </a:cubicBezTo>
                <a:cubicBezTo>
                  <a:pt x="94" y="89"/>
                  <a:pt x="94" y="89"/>
                  <a:pt x="94" y="89"/>
                </a:cubicBezTo>
                <a:cubicBezTo>
                  <a:pt x="94" y="59"/>
                  <a:pt x="94" y="59"/>
                  <a:pt x="94" y="59"/>
                </a:cubicBezTo>
                <a:cubicBezTo>
                  <a:pt x="97" y="58"/>
                  <a:pt x="99" y="55"/>
                  <a:pt x="99" y="51"/>
                </a:cubicBezTo>
                <a:cubicBezTo>
                  <a:pt x="99" y="36"/>
                  <a:pt x="99" y="36"/>
                  <a:pt x="99" y="36"/>
                </a:cubicBezTo>
                <a:cubicBezTo>
                  <a:pt x="99" y="30"/>
                  <a:pt x="95" y="26"/>
                  <a:pt x="89" y="26"/>
                </a:cubicBezTo>
                <a:cubicBezTo>
                  <a:pt x="78" y="26"/>
                  <a:pt x="78" y="26"/>
                  <a:pt x="78" y="26"/>
                </a:cubicBezTo>
                <a:cubicBezTo>
                  <a:pt x="77" y="26"/>
                  <a:pt x="76" y="26"/>
                  <a:pt x="75" y="26"/>
                </a:cubicBezTo>
                <a:cubicBezTo>
                  <a:pt x="77" y="29"/>
                  <a:pt x="78" y="32"/>
                  <a:pt x="78" y="35"/>
                </a:cubicBezTo>
                <a:cubicBezTo>
                  <a:pt x="78" y="51"/>
                  <a:pt x="78" y="51"/>
                  <a:pt x="78" y="51"/>
                </a:cubicBezTo>
                <a:cubicBezTo>
                  <a:pt x="78" y="55"/>
                  <a:pt x="76" y="59"/>
                  <a:pt x="73" y="62"/>
                </a:cubicBezTo>
                <a:close/>
                <a:moveTo>
                  <a:pt x="56" y="0"/>
                </a:moveTo>
                <a:cubicBezTo>
                  <a:pt x="62" y="0"/>
                  <a:pt x="67" y="5"/>
                  <a:pt x="67" y="11"/>
                </a:cubicBezTo>
                <a:cubicBezTo>
                  <a:pt x="67" y="17"/>
                  <a:pt x="62" y="22"/>
                  <a:pt x="56" y="22"/>
                </a:cubicBezTo>
                <a:cubicBezTo>
                  <a:pt x="50" y="22"/>
                  <a:pt x="45" y="17"/>
                  <a:pt x="45" y="11"/>
                </a:cubicBezTo>
                <a:cubicBezTo>
                  <a:pt x="45" y="5"/>
                  <a:pt x="50" y="0"/>
                  <a:pt x="56" y="0"/>
                </a:cubicBezTo>
                <a:close/>
                <a:moveTo>
                  <a:pt x="67" y="60"/>
                </a:moveTo>
                <a:cubicBezTo>
                  <a:pt x="70" y="59"/>
                  <a:pt x="73" y="55"/>
                  <a:pt x="73" y="51"/>
                </a:cubicBezTo>
                <a:cubicBezTo>
                  <a:pt x="73" y="35"/>
                  <a:pt x="73" y="35"/>
                  <a:pt x="73" y="35"/>
                </a:cubicBezTo>
                <a:cubicBezTo>
                  <a:pt x="73" y="29"/>
                  <a:pt x="68" y="24"/>
                  <a:pt x="62" y="24"/>
                </a:cubicBezTo>
                <a:cubicBezTo>
                  <a:pt x="49" y="24"/>
                  <a:pt x="49" y="24"/>
                  <a:pt x="49" y="24"/>
                </a:cubicBezTo>
                <a:cubicBezTo>
                  <a:pt x="44" y="24"/>
                  <a:pt x="39" y="29"/>
                  <a:pt x="39" y="35"/>
                </a:cubicBezTo>
                <a:cubicBezTo>
                  <a:pt x="39" y="51"/>
                  <a:pt x="39" y="51"/>
                  <a:pt x="39" y="51"/>
                </a:cubicBezTo>
                <a:cubicBezTo>
                  <a:pt x="39" y="55"/>
                  <a:pt x="41" y="59"/>
                  <a:pt x="45" y="60"/>
                </a:cubicBezTo>
                <a:cubicBezTo>
                  <a:pt x="45" y="93"/>
                  <a:pt x="45" y="93"/>
                  <a:pt x="45" y="93"/>
                </a:cubicBezTo>
                <a:cubicBezTo>
                  <a:pt x="53" y="93"/>
                  <a:pt x="53" y="93"/>
                  <a:pt x="53" y="93"/>
                </a:cubicBezTo>
                <a:cubicBezTo>
                  <a:pt x="56" y="72"/>
                  <a:pt x="56" y="72"/>
                  <a:pt x="56" y="72"/>
                </a:cubicBezTo>
                <a:cubicBezTo>
                  <a:pt x="59" y="93"/>
                  <a:pt x="59" y="93"/>
                  <a:pt x="59" y="93"/>
                </a:cubicBezTo>
                <a:cubicBezTo>
                  <a:pt x="67" y="93"/>
                  <a:pt x="67" y="93"/>
                  <a:pt x="67" y="93"/>
                </a:cubicBezTo>
                <a:cubicBezTo>
                  <a:pt x="67" y="60"/>
                  <a:pt x="67" y="60"/>
                  <a:pt x="67" y="60"/>
                </a:cubicBezTo>
                <a:close/>
                <a:moveTo>
                  <a:pt x="39" y="62"/>
                </a:moveTo>
                <a:cubicBezTo>
                  <a:pt x="36" y="59"/>
                  <a:pt x="34" y="55"/>
                  <a:pt x="34" y="51"/>
                </a:cubicBezTo>
                <a:cubicBezTo>
                  <a:pt x="34" y="35"/>
                  <a:pt x="34" y="35"/>
                  <a:pt x="34" y="35"/>
                </a:cubicBezTo>
                <a:cubicBezTo>
                  <a:pt x="34" y="32"/>
                  <a:pt x="35" y="29"/>
                  <a:pt x="37" y="26"/>
                </a:cubicBezTo>
                <a:cubicBezTo>
                  <a:pt x="36" y="26"/>
                  <a:pt x="35" y="26"/>
                  <a:pt x="34" y="26"/>
                </a:cubicBezTo>
                <a:cubicBezTo>
                  <a:pt x="23" y="26"/>
                  <a:pt x="23" y="26"/>
                  <a:pt x="23" y="26"/>
                </a:cubicBezTo>
                <a:cubicBezTo>
                  <a:pt x="17" y="26"/>
                  <a:pt x="13" y="30"/>
                  <a:pt x="13" y="36"/>
                </a:cubicBezTo>
                <a:cubicBezTo>
                  <a:pt x="13" y="51"/>
                  <a:pt x="13" y="51"/>
                  <a:pt x="13" y="51"/>
                </a:cubicBezTo>
                <a:cubicBezTo>
                  <a:pt x="13" y="55"/>
                  <a:pt x="15" y="58"/>
                  <a:pt x="18" y="59"/>
                </a:cubicBezTo>
                <a:cubicBezTo>
                  <a:pt x="18" y="89"/>
                  <a:pt x="18" y="89"/>
                  <a:pt x="18" y="89"/>
                </a:cubicBezTo>
                <a:cubicBezTo>
                  <a:pt x="26" y="89"/>
                  <a:pt x="26" y="89"/>
                  <a:pt x="26" y="89"/>
                </a:cubicBezTo>
                <a:cubicBezTo>
                  <a:pt x="29" y="70"/>
                  <a:pt x="29" y="70"/>
                  <a:pt x="29" y="70"/>
                </a:cubicBezTo>
                <a:cubicBezTo>
                  <a:pt x="32" y="89"/>
                  <a:pt x="32" y="89"/>
                  <a:pt x="32" y="89"/>
                </a:cubicBezTo>
                <a:cubicBezTo>
                  <a:pt x="39" y="89"/>
                  <a:pt x="39" y="89"/>
                  <a:pt x="39" y="89"/>
                </a:cubicBezTo>
                <a:lnTo>
                  <a:pt x="39" y="62"/>
                </a:lnTo>
                <a:close/>
              </a:path>
            </a:pathLst>
          </a:custGeom>
          <a:solidFill>
            <a:srgbClr val="006837"/>
          </a:solidFill>
          <a:ln>
            <a:noFill/>
          </a:ln>
          <a:extLst/>
        </p:spPr>
        <p:txBody>
          <a:bodyPr/>
          <a:lstStyle>
            <a:lvl1pPr>
              <a:defRPr>
                <a:solidFill>
                  <a:schemeClr val="tx1"/>
                </a:solidFill>
                <a:latin typeface="Calibri" panose="020F0502020204030204" pitchFamily="34" charset="0"/>
                <a:ea typeface="微软雅黑 Light" panose="020B0502040204020203" pitchFamily="34" charset="-122"/>
              </a:defRPr>
            </a:lvl1pPr>
            <a:lvl2pPr marL="742950" indent="-285750">
              <a:defRPr>
                <a:solidFill>
                  <a:schemeClr val="tx1"/>
                </a:solidFill>
                <a:latin typeface="Calibri" panose="020F0502020204030204" pitchFamily="34" charset="0"/>
                <a:ea typeface="微软雅黑 Light" panose="020B0502040204020203" pitchFamily="34" charset="-122"/>
              </a:defRPr>
            </a:lvl2pPr>
            <a:lvl3pPr marL="1143000" indent="-228600">
              <a:defRPr>
                <a:solidFill>
                  <a:schemeClr val="tx1"/>
                </a:solidFill>
                <a:latin typeface="Calibri" panose="020F0502020204030204" pitchFamily="34" charset="0"/>
                <a:ea typeface="微软雅黑 Light" panose="020B0502040204020203" pitchFamily="34" charset="-122"/>
              </a:defRPr>
            </a:lvl3pPr>
            <a:lvl4pPr marL="1600200" indent="-228600">
              <a:defRPr>
                <a:solidFill>
                  <a:schemeClr val="tx1"/>
                </a:solidFill>
                <a:latin typeface="Calibri" panose="020F0502020204030204" pitchFamily="34" charset="0"/>
                <a:ea typeface="微软雅黑 Light" panose="020B0502040204020203" pitchFamily="34" charset="-122"/>
              </a:defRPr>
            </a:lvl4pPr>
            <a:lvl5pPr marL="2057400" indent="-228600">
              <a:defRPr>
                <a:solidFill>
                  <a:schemeClr val="tx1"/>
                </a:solidFill>
                <a:latin typeface="Calibri" panose="020F0502020204030204" pitchFamily="34" charset="0"/>
                <a:ea typeface="微软雅黑 Light" panose="020B0502040204020203" pitchFamily="34"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微软雅黑 Light" panose="020B0502040204020203" pitchFamily="34" charset="-122"/>
              </a:defRPr>
            </a:lvl9pPr>
          </a:lstStyle>
          <a:p>
            <a:endParaRPr lang="zh-CN" altLang="en-US" sz="2000">
              <a:latin typeface="隶书" panose="02010509060101010101" pitchFamily="49" charset="-122"/>
              <a:ea typeface="隶书" panose="02010509060101010101" pitchFamily="49" charset="-122"/>
            </a:endParaRPr>
          </a:p>
        </p:txBody>
      </p:sp>
      <p:sp>
        <p:nvSpPr>
          <p:cNvPr id="46" name="Freeform 19"/>
          <p:cNvSpPr>
            <a:spLocks noEditPoints="1"/>
          </p:cNvSpPr>
          <p:nvPr/>
        </p:nvSpPr>
        <p:spPr bwMode="auto">
          <a:xfrm>
            <a:off x="1084054" y="5402724"/>
            <a:ext cx="745886" cy="596216"/>
          </a:xfrm>
          <a:custGeom>
            <a:avLst/>
            <a:gdLst>
              <a:gd name="T0" fmla="*/ 120 w 126"/>
              <a:gd name="T1" fmla="*/ 36 h 100"/>
              <a:gd name="T2" fmla="*/ 119 w 126"/>
              <a:gd name="T3" fmla="*/ 36 h 100"/>
              <a:gd name="T4" fmla="*/ 111 w 126"/>
              <a:gd name="T5" fmla="*/ 9 h 100"/>
              <a:gd name="T6" fmla="*/ 99 w 126"/>
              <a:gd name="T7" fmla="*/ 1 h 100"/>
              <a:gd name="T8" fmla="*/ 25 w 126"/>
              <a:gd name="T9" fmla="*/ 1 h 100"/>
              <a:gd name="T10" fmla="*/ 13 w 126"/>
              <a:gd name="T11" fmla="*/ 7 h 100"/>
              <a:gd name="T12" fmla="*/ 7 w 126"/>
              <a:gd name="T13" fmla="*/ 36 h 100"/>
              <a:gd name="T14" fmla="*/ 6 w 126"/>
              <a:gd name="T15" fmla="*/ 36 h 100"/>
              <a:gd name="T16" fmla="*/ 0 w 126"/>
              <a:gd name="T17" fmla="*/ 42 h 100"/>
              <a:gd name="T18" fmla="*/ 0 w 126"/>
              <a:gd name="T19" fmla="*/ 73 h 100"/>
              <a:gd name="T20" fmla="*/ 6 w 126"/>
              <a:gd name="T21" fmla="*/ 79 h 100"/>
              <a:gd name="T22" fmla="*/ 10 w 126"/>
              <a:gd name="T23" fmla="*/ 79 h 100"/>
              <a:gd name="T24" fmla="*/ 10 w 126"/>
              <a:gd name="T25" fmla="*/ 94 h 100"/>
              <a:gd name="T26" fmla="*/ 16 w 126"/>
              <a:gd name="T27" fmla="*/ 100 h 100"/>
              <a:gd name="T28" fmla="*/ 25 w 126"/>
              <a:gd name="T29" fmla="*/ 100 h 100"/>
              <a:gd name="T30" fmla="*/ 30 w 126"/>
              <a:gd name="T31" fmla="*/ 94 h 100"/>
              <a:gd name="T32" fmla="*/ 30 w 126"/>
              <a:gd name="T33" fmla="*/ 79 h 100"/>
              <a:gd name="T34" fmla="*/ 98 w 126"/>
              <a:gd name="T35" fmla="*/ 79 h 100"/>
              <a:gd name="T36" fmla="*/ 98 w 126"/>
              <a:gd name="T37" fmla="*/ 94 h 100"/>
              <a:gd name="T38" fmla="*/ 104 w 126"/>
              <a:gd name="T39" fmla="*/ 100 h 100"/>
              <a:gd name="T40" fmla="*/ 112 w 126"/>
              <a:gd name="T41" fmla="*/ 100 h 100"/>
              <a:gd name="T42" fmla="*/ 118 w 126"/>
              <a:gd name="T43" fmla="*/ 94 h 100"/>
              <a:gd name="T44" fmla="*/ 118 w 126"/>
              <a:gd name="T45" fmla="*/ 79 h 100"/>
              <a:gd name="T46" fmla="*/ 120 w 126"/>
              <a:gd name="T47" fmla="*/ 79 h 100"/>
              <a:gd name="T48" fmla="*/ 126 w 126"/>
              <a:gd name="T49" fmla="*/ 73 h 100"/>
              <a:gd name="T50" fmla="*/ 126 w 126"/>
              <a:gd name="T51" fmla="*/ 42 h 100"/>
              <a:gd name="T52" fmla="*/ 120 w 126"/>
              <a:gd name="T53" fmla="*/ 36 h 100"/>
              <a:gd name="T54" fmla="*/ 17 w 126"/>
              <a:gd name="T55" fmla="*/ 11 h 100"/>
              <a:gd name="T56" fmla="*/ 27 w 126"/>
              <a:gd name="T57" fmla="*/ 5 h 100"/>
              <a:gd name="T58" fmla="*/ 96 w 126"/>
              <a:gd name="T59" fmla="*/ 5 h 100"/>
              <a:gd name="T60" fmla="*/ 106 w 126"/>
              <a:gd name="T61" fmla="*/ 11 h 100"/>
              <a:gd name="T62" fmla="*/ 112 w 126"/>
              <a:gd name="T63" fmla="*/ 35 h 100"/>
              <a:gd name="T64" fmla="*/ 13 w 126"/>
              <a:gd name="T65" fmla="*/ 35 h 100"/>
              <a:gd name="T66" fmla="*/ 17 w 126"/>
              <a:gd name="T67" fmla="*/ 11 h 100"/>
              <a:gd name="T68" fmla="*/ 22 w 126"/>
              <a:gd name="T69" fmla="*/ 65 h 100"/>
              <a:gd name="T70" fmla="*/ 14 w 126"/>
              <a:gd name="T71" fmla="*/ 56 h 100"/>
              <a:gd name="T72" fmla="*/ 22 w 126"/>
              <a:gd name="T73" fmla="*/ 48 h 100"/>
              <a:gd name="T74" fmla="*/ 31 w 126"/>
              <a:gd name="T75" fmla="*/ 56 h 100"/>
              <a:gd name="T76" fmla="*/ 22 w 126"/>
              <a:gd name="T77" fmla="*/ 65 h 100"/>
              <a:gd name="T78" fmla="*/ 76 w 126"/>
              <a:gd name="T79" fmla="*/ 65 h 100"/>
              <a:gd name="T80" fmla="*/ 51 w 126"/>
              <a:gd name="T81" fmla="*/ 65 h 100"/>
              <a:gd name="T82" fmla="*/ 43 w 126"/>
              <a:gd name="T83" fmla="*/ 57 h 100"/>
              <a:gd name="T84" fmla="*/ 51 w 126"/>
              <a:gd name="T85" fmla="*/ 49 h 100"/>
              <a:gd name="T86" fmla="*/ 76 w 126"/>
              <a:gd name="T87" fmla="*/ 49 h 100"/>
              <a:gd name="T88" fmla="*/ 84 w 126"/>
              <a:gd name="T89" fmla="*/ 57 h 100"/>
              <a:gd name="T90" fmla="*/ 76 w 126"/>
              <a:gd name="T91" fmla="*/ 65 h 100"/>
              <a:gd name="T92" fmla="*/ 105 w 126"/>
              <a:gd name="T93" fmla="*/ 65 h 100"/>
              <a:gd name="T94" fmla="*/ 96 w 126"/>
              <a:gd name="T95" fmla="*/ 56 h 100"/>
              <a:gd name="T96" fmla="*/ 105 w 126"/>
              <a:gd name="T97" fmla="*/ 48 h 100"/>
              <a:gd name="T98" fmla="*/ 113 w 126"/>
              <a:gd name="T99" fmla="*/ 56 h 100"/>
              <a:gd name="T100" fmla="*/ 105 w 126"/>
              <a:gd name="T101" fmla="*/ 65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26" h="100">
                <a:moveTo>
                  <a:pt x="120" y="36"/>
                </a:moveTo>
                <a:cubicBezTo>
                  <a:pt x="119" y="36"/>
                  <a:pt x="119" y="36"/>
                  <a:pt x="119" y="36"/>
                </a:cubicBezTo>
                <a:cubicBezTo>
                  <a:pt x="119" y="36"/>
                  <a:pt x="112" y="10"/>
                  <a:pt x="111" y="9"/>
                </a:cubicBezTo>
                <a:cubicBezTo>
                  <a:pt x="106" y="0"/>
                  <a:pt x="99" y="1"/>
                  <a:pt x="99" y="1"/>
                </a:cubicBezTo>
                <a:cubicBezTo>
                  <a:pt x="25" y="1"/>
                  <a:pt x="25" y="1"/>
                  <a:pt x="25" y="1"/>
                </a:cubicBezTo>
                <a:cubicBezTo>
                  <a:pt x="16" y="1"/>
                  <a:pt x="13" y="7"/>
                  <a:pt x="13" y="7"/>
                </a:cubicBezTo>
                <a:cubicBezTo>
                  <a:pt x="7" y="36"/>
                  <a:pt x="7" y="36"/>
                  <a:pt x="7" y="36"/>
                </a:cubicBezTo>
                <a:cubicBezTo>
                  <a:pt x="6" y="36"/>
                  <a:pt x="6" y="36"/>
                  <a:pt x="6" y="36"/>
                </a:cubicBezTo>
                <a:cubicBezTo>
                  <a:pt x="3" y="36"/>
                  <a:pt x="0" y="39"/>
                  <a:pt x="0" y="42"/>
                </a:cubicBezTo>
                <a:cubicBezTo>
                  <a:pt x="0" y="73"/>
                  <a:pt x="0" y="73"/>
                  <a:pt x="0" y="73"/>
                </a:cubicBezTo>
                <a:cubicBezTo>
                  <a:pt x="0" y="77"/>
                  <a:pt x="3" y="79"/>
                  <a:pt x="6" y="79"/>
                </a:cubicBezTo>
                <a:cubicBezTo>
                  <a:pt x="10" y="79"/>
                  <a:pt x="10" y="79"/>
                  <a:pt x="10" y="79"/>
                </a:cubicBezTo>
                <a:cubicBezTo>
                  <a:pt x="10" y="94"/>
                  <a:pt x="10" y="94"/>
                  <a:pt x="10" y="94"/>
                </a:cubicBezTo>
                <a:cubicBezTo>
                  <a:pt x="10" y="97"/>
                  <a:pt x="13" y="100"/>
                  <a:pt x="16" y="100"/>
                </a:cubicBezTo>
                <a:cubicBezTo>
                  <a:pt x="25" y="100"/>
                  <a:pt x="25" y="100"/>
                  <a:pt x="25" y="100"/>
                </a:cubicBezTo>
                <a:cubicBezTo>
                  <a:pt x="28" y="100"/>
                  <a:pt x="30" y="97"/>
                  <a:pt x="30" y="94"/>
                </a:cubicBezTo>
                <a:cubicBezTo>
                  <a:pt x="30" y="79"/>
                  <a:pt x="30" y="79"/>
                  <a:pt x="30" y="79"/>
                </a:cubicBezTo>
                <a:cubicBezTo>
                  <a:pt x="98" y="79"/>
                  <a:pt x="98" y="79"/>
                  <a:pt x="98" y="79"/>
                </a:cubicBezTo>
                <a:cubicBezTo>
                  <a:pt x="98" y="94"/>
                  <a:pt x="98" y="94"/>
                  <a:pt x="98" y="94"/>
                </a:cubicBezTo>
                <a:cubicBezTo>
                  <a:pt x="98" y="97"/>
                  <a:pt x="100" y="100"/>
                  <a:pt x="104" y="100"/>
                </a:cubicBezTo>
                <a:cubicBezTo>
                  <a:pt x="112" y="100"/>
                  <a:pt x="112" y="100"/>
                  <a:pt x="112" y="100"/>
                </a:cubicBezTo>
                <a:cubicBezTo>
                  <a:pt x="115" y="100"/>
                  <a:pt x="118" y="97"/>
                  <a:pt x="118" y="94"/>
                </a:cubicBezTo>
                <a:cubicBezTo>
                  <a:pt x="118" y="79"/>
                  <a:pt x="118" y="79"/>
                  <a:pt x="118" y="79"/>
                </a:cubicBezTo>
                <a:cubicBezTo>
                  <a:pt x="120" y="79"/>
                  <a:pt x="120" y="79"/>
                  <a:pt x="120" y="79"/>
                </a:cubicBezTo>
                <a:cubicBezTo>
                  <a:pt x="123" y="79"/>
                  <a:pt x="126" y="77"/>
                  <a:pt x="126" y="73"/>
                </a:cubicBezTo>
                <a:cubicBezTo>
                  <a:pt x="126" y="42"/>
                  <a:pt x="126" y="42"/>
                  <a:pt x="126" y="42"/>
                </a:cubicBezTo>
                <a:cubicBezTo>
                  <a:pt x="126" y="39"/>
                  <a:pt x="123" y="36"/>
                  <a:pt x="120" y="36"/>
                </a:cubicBezTo>
                <a:close/>
                <a:moveTo>
                  <a:pt x="17" y="11"/>
                </a:moveTo>
                <a:cubicBezTo>
                  <a:pt x="17" y="11"/>
                  <a:pt x="19" y="5"/>
                  <a:pt x="27" y="5"/>
                </a:cubicBezTo>
                <a:cubicBezTo>
                  <a:pt x="96" y="5"/>
                  <a:pt x="96" y="5"/>
                  <a:pt x="96" y="5"/>
                </a:cubicBezTo>
                <a:cubicBezTo>
                  <a:pt x="96" y="5"/>
                  <a:pt x="102" y="4"/>
                  <a:pt x="106" y="11"/>
                </a:cubicBezTo>
                <a:cubicBezTo>
                  <a:pt x="106" y="11"/>
                  <a:pt x="112" y="35"/>
                  <a:pt x="112" y="35"/>
                </a:cubicBezTo>
                <a:cubicBezTo>
                  <a:pt x="13" y="35"/>
                  <a:pt x="13" y="35"/>
                  <a:pt x="13" y="35"/>
                </a:cubicBezTo>
                <a:lnTo>
                  <a:pt x="17" y="11"/>
                </a:lnTo>
                <a:close/>
                <a:moveTo>
                  <a:pt x="22" y="65"/>
                </a:moveTo>
                <a:cubicBezTo>
                  <a:pt x="18" y="65"/>
                  <a:pt x="14" y="61"/>
                  <a:pt x="14" y="56"/>
                </a:cubicBezTo>
                <a:cubicBezTo>
                  <a:pt x="14" y="52"/>
                  <a:pt x="18" y="48"/>
                  <a:pt x="22" y="48"/>
                </a:cubicBezTo>
                <a:cubicBezTo>
                  <a:pt x="27" y="48"/>
                  <a:pt x="31" y="52"/>
                  <a:pt x="31" y="56"/>
                </a:cubicBezTo>
                <a:cubicBezTo>
                  <a:pt x="31" y="61"/>
                  <a:pt x="27" y="65"/>
                  <a:pt x="22" y="65"/>
                </a:cubicBezTo>
                <a:close/>
                <a:moveTo>
                  <a:pt x="76" y="65"/>
                </a:moveTo>
                <a:cubicBezTo>
                  <a:pt x="51" y="65"/>
                  <a:pt x="51" y="65"/>
                  <a:pt x="51" y="65"/>
                </a:cubicBezTo>
                <a:cubicBezTo>
                  <a:pt x="46" y="65"/>
                  <a:pt x="43" y="61"/>
                  <a:pt x="43" y="57"/>
                </a:cubicBezTo>
                <a:cubicBezTo>
                  <a:pt x="43" y="53"/>
                  <a:pt x="46" y="49"/>
                  <a:pt x="51" y="49"/>
                </a:cubicBezTo>
                <a:cubicBezTo>
                  <a:pt x="76" y="49"/>
                  <a:pt x="76" y="49"/>
                  <a:pt x="76" y="49"/>
                </a:cubicBezTo>
                <a:cubicBezTo>
                  <a:pt x="80" y="49"/>
                  <a:pt x="84" y="53"/>
                  <a:pt x="84" y="57"/>
                </a:cubicBezTo>
                <a:cubicBezTo>
                  <a:pt x="84" y="61"/>
                  <a:pt x="80" y="65"/>
                  <a:pt x="76" y="65"/>
                </a:cubicBezTo>
                <a:close/>
                <a:moveTo>
                  <a:pt x="105" y="65"/>
                </a:moveTo>
                <a:cubicBezTo>
                  <a:pt x="100" y="65"/>
                  <a:pt x="96" y="61"/>
                  <a:pt x="96" y="56"/>
                </a:cubicBezTo>
                <a:cubicBezTo>
                  <a:pt x="96" y="52"/>
                  <a:pt x="100" y="48"/>
                  <a:pt x="105" y="48"/>
                </a:cubicBezTo>
                <a:cubicBezTo>
                  <a:pt x="109" y="48"/>
                  <a:pt x="113" y="52"/>
                  <a:pt x="113" y="56"/>
                </a:cubicBezTo>
                <a:cubicBezTo>
                  <a:pt x="113" y="61"/>
                  <a:pt x="109" y="65"/>
                  <a:pt x="105" y="65"/>
                </a:cubicBezTo>
                <a:close/>
              </a:path>
            </a:pathLst>
          </a:custGeom>
          <a:solidFill>
            <a:schemeClr val="bg1"/>
          </a:solidFill>
          <a:ln>
            <a:noFill/>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 name="矩形 47"/>
          <p:cNvSpPr/>
          <p:nvPr/>
        </p:nvSpPr>
        <p:spPr>
          <a:xfrm>
            <a:off x="1941834" y="5310738"/>
            <a:ext cx="9630669" cy="738664"/>
          </a:xfrm>
          <a:prstGeom prst="rect">
            <a:avLst/>
          </a:prstGeom>
        </p:spPr>
        <p:txBody>
          <a:bodyPr wrap="square">
            <a:spAutoFit/>
          </a:bodyPr>
          <a:lstStyle/>
          <a:p>
            <a:pPr>
              <a:lnSpc>
                <a:spcPct val="150000"/>
              </a:lnSpc>
            </a:pPr>
            <a:r>
              <a:rPr lang="zh-CN" altLang="en-US" sz="1400" dirty="0">
                <a:solidFill>
                  <a:schemeClr val="bg1"/>
                </a:solidFill>
                <a:latin typeface="隶书" panose="02010509060101010101" pitchFamily="49" charset="-122"/>
                <a:ea typeface="隶书" panose="02010509060101010101" pitchFamily="49" charset="-122"/>
              </a:rPr>
              <a:t>点击添加文本信息点击添加文本信息点击添加文本信息点击添加文本信息点击添加文本信息点击添加文本信息点击添加文本信息点击添加文本信息点击添加文本信息点击添加文本信息点击添加文本信息点击添加文本信息 </a:t>
            </a:r>
            <a:endParaRPr lang="en-US" altLang="zh-CN" sz="1400" dirty="0">
              <a:solidFill>
                <a:schemeClr val="bg1"/>
              </a:solidFill>
              <a:latin typeface="隶书" panose="02010509060101010101" pitchFamily="49" charset="-122"/>
              <a:ea typeface="隶书" panose="02010509060101010101" pitchFamily="49" charset="-122"/>
              <a:cs typeface="Ebrima" panose="02000000000000000000" pitchFamily="2" charset="0"/>
            </a:endParaRPr>
          </a:p>
        </p:txBody>
      </p:sp>
      <p:grpSp>
        <p:nvGrpSpPr>
          <p:cNvPr id="38" name="组合 37">
            <a:extLst>
              <a:ext uri="{FF2B5EF4-FFF2-40B4-BE49-F238E27FC236}">
                <a16:creationId xmlns:a16="http://schemas.microsoft.com/office/drawing/2014/main" id="{28E0BB26-BD4C-4720-B956-F96B05F2BA6B}"/>
              </a:ext>
            </a:extLst>
          </p:cNvPr>
          <p:cNvGrpSpPr/>
          <p:nvPr/>
        </p:nvGrpSpPr>
        <p:grpSpPr>
          <a:xfrm>
            <a:off x="3543941" y="3531904"/>
            <a:ext cx="2642479" cy="1191549"/>
            <a:chOff x="341493" y="3799003"/>
            <a:chExt cx="2642479" cy="1191549"/>
          </a:xfrm>
        </p:grpSpPr>
        <p:sp>
          <p:nvSpPr>
            <p:cNvPr id="39" name="文本框 66">
              <a:extLst>
                <a:ext uri="{FF2B5EF4-FFF2-40B4-BE49-F238E27FC236}">
                  <a16:creationId xmlns:a16="http://schemas.microsoft.com/office/drawing/2014/main" id="{354E300D-07B9-47D7-93B3-D16959FF09D8}"/>
                </a:ext>
              </a:extLst>
            </p:cNvPr>
            <p:cNvSpPr txBox="1">
              <a:spLocks noChangeArrowheads="1"/>
            </p:cNvSpPr>
            <p:nvPr/>
          </p:nvSpPr>
          <p:spPr bwMode="auto">
            <a:xfrm>
              <a:off x="493182" y="3799003"/>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b="1" dirty="0">
                  <a:latin typeface="隶书" panose="02010509060101010101" pitchFamily="49" charset="-122"/>
                  <a:ea typeface="隶书" panose="02010509060101010101" pitchFamily="49" charset="-122"/>
                </a:rPr>
                <a:t>点击添加标题</a:t>
              </a:r>
            </a:p>
          </p:txBody>
        </p:sp>
        <p:sp>
          <p:nvSpPr>
            <p:cNvPr id="40" name="矩形 39">
              <a:extLst>
                <a:ext uri="{FF2B5EF4-FFF2-40B4-BE49-F238E27FC236}">
                  <a16:creationId xmlns:a16="http://schemas.microsoft.com/office/drawing/2014/main" id="{CF2A48F8-C3F2-4D9F-9A78-3D25A25EA727}"/>
                </a:ext>
              </a:extLst>
            </p:cNvPr>
            <p:cNvSpPr/>
            <p:nvPr/>
          </p:nvSpPr>
          <p:spPr>
            <a:xfrm>
              <a:off x="341493" y="4302350"/>
              <a:ext cx="2642479" cy="688202"/>
            </a:xfrm>
            <a:prstGeom prst="rect">
              <a:avLst/>
            </a:prstGeom>
          </p:spPr>
          <p:txBody>
            <a:bodyPr wrap="square">
              <a:spAutoFit/>
            </a:bodyPr>
            <a:lstStyle/>
            <a:p>
              <a:pPr algn="ctr">
                <a:lnSpc>
                  <a:spcPct val="150000"/>
                </a:lnSpc>
              </a:pPr>
              <a:r>
                <a:rPr lang="zh-CN" altLang="en-US" sz="1400" dirty="0">
                  <a:solidFill>
                    <a:srgbClr val="000000"/>
                  </a:solidFill>
                  <a:latin typeface="隶书" panose="02010509060101010101" pitchFamily="49" charset="-122"/>
                  <a:ea typeface="隶书" panose="02010509060101010101" pitchFamily="49" charset="-122"/>
                </a:rPr>
                <a:t>点击添加文本信息点击添加文本信息点击添加文本信息 </a:t>
              </a:r>
              <a:endParaRPr lang="en-US" altLang="zh-CN" sz="1400" dirty="0">
                <a:solidFill>
                  <a:srgbClr val="000000"/>
                </a:solidFill>
                <a:latin typeface="隶书" panose="02010509060101010101" pitchFamily="49" charset="-122"/>
                <a:ea typeface="隶书" panose="02010509060101010101" pitchFamily="49" charset="-122"/>
                <a:cs typeface="Ebrima" panose="02000000000000000000" pitchFamily="2" charset="0"/>
              </a:endParaRPr>
            </a:p>
          </p:txBody>
        </p:sp>
      </p:grpSp>
      <p:grpSp>
        <p:nvGrpSpPr>
          <p:cNvPr id="41" name="组合 40">
            <a:extLst>
              <a:ext uri="{FF2B5EF4-FFF2-40B4-BE49-F238E27FC236}">
                <a16:creationId xmlns:a16="http://schemas.microsoft.com/office/drawing/2014/main" id="{FCB53E2B-1BDD-4F35-BECB-3B6A5170D6BC}"/>
              </a:ext>
            </a:extLst>
          </p:cNvPr>
          <p:cNvGrpSpPr/>
          <p:nvPr/>
        </p:nvGrpSpPr>
        <p:grpSpPr>
          <a:xfrm>
            <a:off x="6236983" y="3531904"/>
            <a:ext cx="2642479" cy="1191549"/>
            <a:chOff x="341493" y="3799003"/>
            <a:chExt cx="2642479" cy="1191549"/>
          </a:xfrm>
        </p:grpSpPr>
        <p:sp>
          <p:nvSpPr>
            <p:cNvPr id="49" name="文本框 66">
              <a:extLst>
                <a:ext uri="{FF2B5EF4-FFF2-40B4-BE49-F238E27FC236}">
                  <a16:creationId xmlns:a16="http://schemas.microsoft.com/office/drawing/2014/main" id="{82A29DEA-446E-43EC-BAB7-4819E9505A27}"/>
                </a:ext>
              </a:extLst>
            </p:cNvPr>
            <p:cNvSpPr txBox="1">
              <a:spLocks noChangeArrowheads="1"/>
            </p:cNvSpPr>
            <p:nvPr/>
          </p:nvSpPr>
          <p:spPr bwMode="auto">
            <a:xfrm>
              <a:off x="493182" y="3799003"/>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b="1" dirty="0">
                  <a:latin typeface="隶书" panose="02010509060101010101" pitchFamily="49" charset="-122"/>
                  <a:ea typeface="隶书" panose="02010509060101010101" pitchFamily="49" charset="-122"/>
                </a:rPr>
                <a:t>点击添加标题</a:t>
              </a:r>
            </a:p>
          </p:txBody>
        </p:sp>
        <p:sp>
          <p:nvSpPr>
            <p:cNvPr id="50" name="矩形 49">
              <a:extLst>
                <a:ext uri="{FF2B5EF4-FFF2-40B4-BE49-F238E27FC236}">
                  <a16:creationId xmlns:a16="http://schemas.microsoft.com/office/drawing/2014/main" id="{97DC6AAA-A3E4-48F2-B6D7-BA600C69F700}"/>
                </a:ext>
              </a:extLst>
            </p:cNvPr>
            <p:cNvSpPr/>
            <p:nvPr/>
          </p:nvSpPr>
          <p:spPr>
            <a:xfrm>
              <a:off x="341493" y="4302350"/>
              <a:ext cx="2642479" cy="688202"/>
            </a:xfrm>
            <a:prstGeom prst="rect">
              <a:avLst/>
            </a:prstGeom>
          </p:spPr>
          <p:txBody>
            <a:bodyPr wrap="square">
              <a:spAutoFit/>
            </a:bodyPr>
            <a:lstStyle/>
            <a:p>
              <a:pPr algn="ctr">
                <a:lnSpc>
                  <a:spcPct val="150000"/>
                </a:lnSpc>
              </a:pPr>
              <a:r>
                <a:rPr lang="zh-CN" altLang="en-US" sz="1400" dirty="0">
                  <a:solidFill>
                    <a:srgbClr val="000000"/>
                  </a:solidFill>
                  <a:latin typeface="隶书" panose="02010509060101010101" pitchFamily="49" charset="-122"/>
                  <a:ea typeface="隶书" panose="02010509060101010101" pitchFamily="49" charset="-122"/>
                </a:rPr>
                <a:t>点击添加文本信息点击添加文本信息点击添加文本信息 </a:t>
              </a:r>
              <a:endParaRPr lang="en-US" altLang="zh-CN" sz="1400" dirty="0">
                <a:solidFill>
                  <a:srgbClr val="000000"/>
                </a:solidFill>
                <a:latin typeface="隶书" panose="02010509060101010101" pitchFamily="49" charset="-122"/>
                <a:ea typeface="隶书" panose="02010509060101010101" pitchFamily="49" charset="-122"/>
                <a:cs typeface="Ebrima" panose="02000000000000000000" pitchFamily="2" charset="0"/>
              </a:endParaRPr>
            </a:p>
          </p:txBody>
        </p:sp>
      </p:grpSp>
      <p:grpSp>
        <p:nvGrpSpPr>
          <p:cNvPr id="51" name="组合 50">
            <a:extLst>
              <a:ext uri="{FF2B5EF4-FFF2-40B4-BE49-F238E27FC236}">
                <a16:creationId xmlns:a16="http://schemas.microsoft.com/office/drawing/2014/main" id="{B1D4781C-6BCF-4CC6-9FC8-7BF69D3D779A}"/>
              </a:ext>
            </a:extLst>
          </p:cNvPr>
          <p:cNvGrpSpPr/>
          <p:nvPr/>
        </p:nvGrpSpPr>
        <p:grpSpPr>
          <a:xfrm>
            <a:off x="8930024" y="3531904"/>
            <a:ext cx="2642479" cy="1191549"/>
            <a:chOff x="341493" y="3799003"/>
            <a:chExt cx="2642479" cy="1191549"/>
          </a:xfrm>
        </p:grpSpPr>
        <p:sp>
          <p:nvSpPr>
            <p:cNvPr id="52" name="文本框 66">
              <a:extLst>
                <a:ext uri="{FF2B5EF4-FFF2-40B4-BE49-F238E27FC236}">
                  <a16:creationId xmlns:a16="http://schemas.microsoft.com/office/drawing/2014/main" id="{A447E302-75CA-410F-A273-50B6DEE55DB1}"/>
                </a:ext>
              </a:extLst>
            </p:cNvPr>
            <p:cNvSpPr txBox="1">
              <a:spLocks noChangeArrowheads="1"/>
            </p:cNvSpPr>
            <p:nvPr/>
          </p:nvSpPr>
          <p:spPr bwMode="auto">
            <a:xfrm>
              <a:off x="493182" y="3799003"/>
              <a:ext cx="233910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zh-CN"/>
              </a:defPPr>
              <a:lvl1pPr eaLnBrk="1" hangingPunct="1">
                <a:defRPr sz="4400">
                  <a:latin typeface="Simply City Light" panose="020B0303020202080204" pitchFamily="34" charset="0"/>
                  <a:ea typeface="SimSun-ExtB" panose="02010609060101010101" pitchFamily="49" charset="-122"/>
                  <a:cs typeface="Arial" panose="020B0604020202020204" pitchFamily="34" charset="0"/>
                </a:defRPr>
              </a:lvl1pPr>
              <a:lvl2pPr marL="742950" indent="-285750"/>
              <a:lvl3pPr marL="1143000" indent="-228600"/>
              <a:lvl4pPr marL="1600200" indent="-228600"/>
              <a:lvl5pPr marL="2057400" indent="-228600"/>
              <a:lvl6pPr marL="2514600" indent="-228600" defTabSz="685800" fontAlgn="base">
                <a:spcBef>
                  <a:spcPct val="0"/>
                </a:spcBef>
                <a:spcAft>
                  <a:spcPct val="0"/>
                </a:spcAft>
              </a:lvl6pPr>
              <a:lvl7pPr marL="2971800" indent="-228600" defTabSz="685800" fontAlgn="base">
                <a:spcBef>
                  <a:spcPct val="0"/>
                </a:spcBef>
                <a:spcAft>
                  <a:spcPct val="0"/>
                </a:spcAft>
              </a:lvl7pPr>
              <a:lvl8pPr marL="3429000" indent="-228600" defTabSz="685800" fontAlgn="base">
                <a:spcBef>
                  <a:spcPct val="0"/>
                </a:spcBef>
                <a:spcAft>
                  <a:spcPct val="0"/>
                </a:spcAft>
              </a:lvl8pPr>
              <a:lvl9pPr marL="3886200" indent="-228600" defTabSz="685800" fontAlgn="base">
                <a:spcBef>
                  <a:spcPct val="0"/>
                </a:spcBef>
                <a:spcAft>
                  <a:spcPct val="0"/>
                </a:spcAft>
              </a:lvl9pPr>
            </a:lstStyle>
            <a:p>
              <a:pPr>
                <a:defRPr/>
              </a:pPr>
              <a:r>
                <a:rPr lang="zh-CN" altLang="en-US" sz="2800" b="1" dirty="0">
                  <a:latin typeface="隶书" panose="02010509060101010101" pitchFamily="49" charset="-122"/>
                  <a:ea typeface="隶书" panose="02010509060101010101" pitchFamily="49" charset="-122"/>
                </a:rPr>
                <a:t>点击添加标题</a:t>
              </a:r>
            </a:p>
          </p:txBody>
        </p:sp>
        <p:sp>
          <p:nvSpPr>
            <p:cNvPr id="53" name="矩形 52">
              <a:extLst>
                <a:ext uri="{FF2B5EF4-FFF2-40B4-BE49-F238E27FC236}">
                  <a16:creationId xmlns:a16="http://schemas.microsoft.com/office/drawing/2014/main" id="{1BCA541C-7DD4-4248-BB0F-AB0D8A8CB97D}"/>
                </a:ext>
              </a:extLst>
            </p:cNvPr>
            <p:cNvSpPr/>
            <p:nvPr/>
          </p:nvSpPr>
          <p:spPr>
            <a:xfrm>
              <a:off x="341493" y="4302350"/>
              <a:ext cx="2642479" cy="688202"/>
            </a:xfrm>
            <a:prstGeom prst="rect">
              <a:avLst/>
            </a:prstGeom>
          </p:spPr>
          <p:txBody>
            <a:bodyPr wrap="square">
              <a:spAutoFit/>
            </a:bodyPr>
            <a:lstStyle/>
            <a:p>
              <a:pPr algn="ctr">
                <a:lnSpc>
                  <a:spcPct val="150000"/>
                </a:lnSpc>
              </a:pPr>
              <a:r>
                <a:rPr lang="zh-CN" altLang="en-US" sz="1400" dirty="0">
                  <a:solidFill>
                    <a:srgbClr val="000000"/>
                  </a:solidFill>
                  <a:latin typeface="隶书" panose="02010509060101010101" pitchFamily="49" charset="-122"/>
                  <a:ea typeface="隶书" panose="02010509060101010101" pitchFamily="49" charset="-122"/>
                </a:rPr>
                <a:t>点击添加文本信息点击添加文本信息点击添加文本信息 </a:t>
              </a:r>
              <a:endParaRPr lang="en-US" altLang="zh-CN" sz="1400" dirty="0">
                <a:solidFill>
                  <a:srgbClr val="000000"/>
                </a:solidFill>
                <a:latin typeface="隶书" panose="02010509060101010101" pitchFamily="49" charset="-122"/>
                <a:ea typeface="隶书" panose="02010509060101010101" pitchFamily="49" charset="-122"/>
                <a:cs typeface="Ebrima" panose="02000000000000000000" pitchFamily="2" charset="0"/>
              </a:endParaRPr>
            </a:p>
          </p:txBody>
        </p:sp>
      </p:grpSp>
    </p:spTree>
    <p:extLst>
      <p:ext uri="{BB962C8B-B14F-4D97-AF65-F5344CB8AC3E}">
        <p14:creationId xmlns:p14="http://schemas.microsoft.com/office/powerpoint/2010/main" val="288599896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down)">
                                      <p:cBhvr>
                                        <p:cTn id="11" dur="500"/>
                                        <p:tgtEl>
                                          <p:spTgt spid="11"/>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23"/>
                                        </p:tgtEl>
                                        <p:attrNameLst>
                                          <p:attrName>style.visibility</p:attrName>
                                        </p:attrNameLst>
                                      </p:cBhvr>
                                      <p:to>
                                        <p:strVal val="visible"/>
                                      </p:to>
                                    </p:set>
                                    <p:animEffect transition="in" filter="wipe(down)">
                                      <p:cBhvr>
                                        <p:cTn id="23" dur="500"/>
                                        <p:tgtEl>
                                          <p:spTgt spid="23"/>
                                        </p:tgtEl>
                                      </p:cBhvr>
                                    </p:animEffect>
                                  </p:childTnLst>
                                </p:cTn>
                              </p:par>
                            </p:childTnLst>
                          </p:cTn>
                        </p:par>
                        <p:par>
                          <p:cTn id="24" fill="hold">
                            <p:stCondLst>
                              <p:cond delay="2500"/>
                            </p:stCondLst>
                            <p:childTnLst>
                              <p:par>
                                <p:cTn id="25" presetID="22" presetClass="entr" presetSubtype="4" fill="hold" grpId="0" nodeType="after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wipe(down)">
                                      <p:cBhvr>
                                        <p:cTn id="27" dur="500"/>
                                        <p:tgtEl>
                                          <p:spTgt spid="26"/>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wipe(down)">
                                      <p:cBhvr>
                                        <p:cTn id="31" dur="500"/>
                                        <p:tgtEl>
                                          <p:spTgt spid="15"/>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30"/>
                                        </p:tgtEl>
                                        <p:attrNameLst>
                                          <p:attrName>style.visibility</p:attrName>
                                        </p:attrNameLst>
                                      </p:cBhvr>
                                      <p:to>
                                        <p:strVal val="visible"/>
                                      </p:to>
                                    </p:set>
                                    <p:animEffect transition="in" filter="wipe(down)">
                                      <p:cBhvr>
                                        <p:cTn id="35" dur="500"/>
                                        <p:tgtEl>
                                          <p:spTgt spid="30"/>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38"/>
                                        </p:tgtEl>
                                        <p:attrNameLst>
                                          <p:attrName>style.visibility</p:attrName>
                                        </p:attrNameLst>
                                      </p:cBhvr>
                                      <p:to>
                                        <p:strVal val="visible"/>
                                      </p:to>
                                    </p:set>
                                    <p:animEffect transition="in" filter="wipe(down)">
                                      <p:cBhvr>
                                        <p:cTn id="43" dur="500"/>
                                        <p:tgtEl>
                                          <p:spTgt spid="3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41"/>
                                        </p:tgtEl>
                                        <p:attrNameLst>
                                          <p:attrName>style.visibility</p:attrName>
                                        </p:attrNameLst>
                                      </p:cBhvr>
                                      <p:to>
                                        <p:strVal val="visible"/>
                                      </p:to>
                                    </p:set>
                                    <p:animEffect transition="in" filter="wipe(down)">
                                      <p:cBhvr>
                                        <p:cTn id="47" dur="500"/>
                                        <p:tgtEl>
                                          <p:spTgt spid="4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51"/>
                                        </p:tgtEl>
                                        <p:attrNameLst>
                                          <p:attrName>style.visibility</p:attrName>
                                        </p:attrNameLst>
                                      </p:cBhvr>
                                      <p:to>
                                        <p:strVal val="visible"/>
                                      </p:to>
                                    </p:set>
                                    <p:animEffect transition="in" filter="wipe(down)">
                                      <p:cBhvr>
                                        <p:cTn id="51" dur="500"/>
                                        <p:tgtEl>
                                          <p:spTgt spid="51"/>
                                        </p:tgtEl>
                                      </p:cBhvr>
                                    </p:animEffect>
                                  </p:childTnLst>
                                </p:cTn>
                              </p:par>
                            </p:childTnLst>
                          </p:cTn>
                        </p:par>
                        <p:par>
                          <p:cTn id="52" fill="hold">
                            <p:stCondLst>
                              <p:cond delay="6000"/>
                            </p:stCondLst>
                            <p:childTnLst>
                              <p:par>
                                <p:cTn id="53" presetID="42" presetClass="entr" presetSubtype="0" fill="hold" grpId="0" nodeType="afterEffect">
                                  <p:stCondLst>
                                    <p:cond delay="0"/>
                                  </p:stCondLst>
                                  <p:childTnLst>
                                    <p:set>
                                      <p:cBhvr>
                                        <p:cTn id="54" dur="1" fill="hold">
                                          <p:stCondLst>
                                            <p:cond delay="0"/>
                                          </p:stCondLst>
                                        </p:cTn>
                                        <p:tgtEl>
                                          <p:spTgt spid="47"/>
                                        </p:tgtEl>
                                        <p:attrNameLst>
                                          <p:attrName>style.visibility</p:attrName>
                                        </p:attrNameLst>
                                      </p:cBhvr>
                                      <p:to>
                                        <p:strVal val="visible"/>
                                      </p:to>
                                    </p:set>
                                    <p:animEffect transition="in" filter="fade">
                                      <p:cBhvr>
                                        <p:cTn id="55" dur="1000"/>
                                        <p:tgtEl>
                                          <p:spTgt spid="47"/>
                                        </p:tgtEl>
                                      </p:cBhvr>
                                    </p:animEffect>
                                    <p:anim calcmode="lin" valueType="num">
                                      <p:cBhvr>
                                        <p:cTn id="56" dur="1000" fill="hold"/>
                                        <p:tgtEl>
                                          <p:spTgt spid="47"/>
                                        </p:tgtEl>
                                        <p:attrNameLst>
                                          <p:attrName>ppt_x</p:attrName>
                                        </p:attrNameLst>
                                      </p:cBhvr>
                                      <p:tavLst>
                                        <p:tav tm="0">
                                          <p:val>
                                            <p:strVal val="#ppt_x"/>
                                          </p:val>
                                        </p:tav>
                                        <p:tav tm="100000">
                                          <p:val>
                                            <p:strVal val="#ppt_x"/>
                                          </p:val>
                                        </p:tav>
                                      </p:tavLst>
                                    </p:anim>
                                    <p:anim calcmode="lin" valueType="num">
                                      <p:cBhvr>
                                        <p:cTn id="57" dur="1000" fill="hold"/>
                                        <p:tgtEl>
                                          <p:spTgt spid="47"/>
                                        </p:tgtEl>
                                        <p:attrNameLst>
                                          <p:attrName>ppt_y</p:attrName>
                                        </p:attrNameLst>
                                      </p:cBhvr>
                                      <p:tavLst>
                                        <p:tav tm="0">
                                          <p:val>
                                            <p:strVal val="#ppt_y+.1"/>
                                          </p:val>
                                        </p:tav>
                                        <p:tav tm="100000">
                                          <p:val>
                                            <p:strVal val="#ppt_y"/>
                                          </p:val>
                                        </p:tav>
                                      </p:tavLst>
                                    </p:anim>
                                  </p:childTnLst>
                                </p:cTn>
                              </p:par>
                            </p:childTnLst>
                          </p:cTn>
                        </p:par>
                        <p:par>
                          <p:cTn id="58" fill="hold">
                            <p:stCondLst>
                              <p:cond delay="7000"/>
                            </p:stCondLst>
                            <p:childTnLst>
                              <p:par>
                                <p:cTn id="59" presetID="42" presetClass="entr" presetSubtype="0" fill="hold" grpId="0" nodeType="afterEffect">
                                  <p:stCondLst>
                                    <p:cond delay="0"/>
                                  </p:stCondLst>
                                  <p:childTnLst>
                                    <p:set>
                                      <p:cBhvr>
                                        <p:cTn id="60" dur="1" fill="hold">
                                          <p:stCondLst>
                                            <p:cond delay="0"/>
                                          </p:stCondLst>
                                        </p:cTn>
                                        <p:tgtEl>
                                          <p:spTgt spid="46"/>
                                        </p:tgtEl>
                                        <p:attrNameLst>
                                          <p:attrName>style.visibility</p:attrName>
                                        </p:attrNameLst>
                                      </p:cBhvr>
                                      <p:to>
                                        <p:strVal val="visible"/>
                                      </p:to>
                                    </p:set>
                                    <p:animEffect transition="in" filter="fade">
                                      <p:cBhvr>
                                        <p:cTn id="61" dur="1000"/>
                                        <p:tgtEl>
                                          <p:spTgt spid="46"/>
                                        </p:tgtEl>
                                      </p:cBhvr>
                                    </p:animEffect>
                                    <p:anim calcmode="lin" valueType="num">
                                      <p:cBhvr>
                                        <p:cTn id="62" dur="1000" fill="hold"/>
                                        <p:tgtEl>
                                          <p:spTgt spid="46"/>
                                        </p:tgtEl>
                                        <p:attrNameLst>
                                          <p:attrName>ppt_x</p:attrName>
                                        </p:attrNameLst>
                                      </p:cBhvr>
                                      <p:tavLst>
                                        <p:tav tm="0">
                                          <p:val>
                                            <p:strVal val="#ppt_x"/>
                                          </p:val>
                                        </p:tav>
                                        <p:tav tm="100000">
                                          <p:val>
                                            <p:strVal val="#ppt_x"/>
                                          </p:val>
                                        </p:tav>
                                      </p:tavLst>
                                    </p:anim>
                                    <p:anim calcmode="lin" valueType="num">
                                      <p:cBhvr>
                                        <p:cTn id="63" dur="1000" fill="hold"/>
                                        <p:tgtEl>
                                          <p:spTgt spid="46"/>
                                        </p:tgtEl>
                                        <p:attrNameLst>
                                          <p:attrName>ppt_y</p:attrName>
                                        </p:attrNameLst>
                                      </p:cBhvr>
                                      <p:tavLst>
                                        <p:tav tm="0">
                                          <p:val>
                                            <p:strVal val="#ppt_y+.1"/>
                                          </p:val>
                                        </p:tav>
                                        <p:tav tm="100000">
                                          <p:val>
                                            <p:strVal val="#ppt_y"/>
                                          </p:val>
                                        </p:tav>
                                      </p:tavLst>
                                    </p:anim>
                                  </p:childTnLst>
                                </p:cTn>
                              </p:par>
                            </p:childTnLst>
                          </p:cTn>
                        </p:par>
                        <p:par>
                          <p:cTn id="64" fill="hold">
                            <p:stCondLst>
                              <p:cond delay="8000"/>
                            </p:stCondLst>
                            <p:childTnLst>
                              <p:par>
                                <p:cTn id="65" presetID="42" presetClass="entr" presetSubtype="0" fill="hold" grpId="0"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fade">
                                      <p:cBhvr>
                                        <p:cTn id="67" dur="1000"/>
                                        <p:tgtEl>
                                          <p:spTgt spid="48"/>
                                        </p:tgtEl>
                                      </p:cBhvr>
                                    </p:animEffect>
                                    <p:anim calcmode="lin" valueType="num">
                                      <p:cBhvr>
                                        <p:cTn id="68" dur="1000" fill="hold"/>
                                        <p:tgtEl>
                                          <p:spTgt spid="48"/>
                                        </p:tgtEl>
                                        <p:attrNameLst>
                                          <p:attrName>ppt_x</p:attrName>
                                        </p:attrNameLst>
                                      </p:cBhvr>
                                      <p:tavLst>
                                        <p:tav tm="0">
                                          <p:val>
                                            <p:strVal val="#ppt_x"/>
                                          </p:val>
                                        </p:tav>
                                        <p:tav tm="100000">
                                          <p:val>
                                            <p:strVal val="#ppt_x"/>
                                          </p:val>
                                        </p:tav>
                                      </p:tavLst>
                                    </p:anim>
                                    <p:anim calcmode="lin" valueType="num">
                                      <p:cBhvr>
                                        <p:cTn id="6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2" grpId="0" animBg="1"/>
      <p:bldP spid="11" grpId="0" animBg="1"/>
      <p:bldP spid="34" grpId="0" animBg="1"/>
      <p:bldP spid="23" grpId="0" animBg="1"/>
      <p:bldP spid="26" grpId="0" animBg="1"/>
      <p:bldP spid="15" grpId="0" animBg="1"/>
      <p:bldP spid="30" grpId="0" animBg="1"/>
      <p:bldP spid="19" grpId="0" animBg="1"/>
      <p:bldP spid="46" grpId="0" animBg="1"/>
      <p:bldP spid="4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4" y="1910379"/>
            <a:ext cx="2568388" cy="1200329"/>
          </a:xfrm>
          <a:prstGeom prst="rect">
            <a:avLst/>
          </a:prstGeom>
          <a:noFill/>
        </p:spPr>
        <p:txBody>
          <a:bodyPr wrap="square" rtlCol="0">
            <a:spAutoFit/>
          </a:bodyPr>
          <a:lstStyle/>
          <a:p>
            <a:r>
              <a:rPr lang="en-US" altLang="zh-CN"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201X</a:t>
            </a:r>
            <a:endParaRPr lang="zh-CN" altLang="en-US"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小清新总结汇报商务模板</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587109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4" y="1910379"/>
            <a:ext cx="2568388" cy="1200329"/>
          </a:xfrm>
          <a:prstGeom prst="rect">
            <a:avLst/>
          </a:prstGeom>
          <a:noFill/>
        </p:spPr>
        <p:txBody>
          <a:bodyPr wrap="square" rtlCol="0">
            <a:spAutoFit/>
          </a:bodyPr>
          <a:lstStyle/>
          <a:p>
            <a:r>
              <a:rPr lang="en-US" altLang="zh-CN"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201X</a:t>
            </a:r>
            <a:endParaRPr lang="zh-CN" altLang="en-US" sz="72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小清新总结汇报商务模板</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841104" y="3624870"/>
            <a:ext cx="4582817" cy="2062103"/>
          </a:xfrm>
          <a:prstGeom prst="rect">
            <a:avLst/>
          </a:prstGeom>
          <a:noFill/>
        </p:spPr>
        <p:txBody>
          <a:bodyPr wrap="square" rtlCol="0">
            <a:spAutoFit/>
          </a:bodyPr>
          <a:lstStyle/>
          <a:p>
            <a:pPr>
              <a:lnSpc>
                <a:spcPct val="200000"/>
              </a:lnSpc>
            </a:pPr>
            <a:r>
              <a:rPr lang="zh-CN" altLang="en-US" sz="800" dirty="0">
                <a:latin typeface="隶书" panose="02010509060101010101" pitchFamily="49" charset="-122"/>
                <a:ea typeface="隶书" panose="02010509060101010101" pitchFamily="49" charset="-122"/>
                <a:cs typeface="Open Sans" panose="020B0606030504020204" pitchFamily="34" charset="0"/>
              </a:rPr>
              <a:t>本模板字体为：隶书，等线，如需批量替换，点击替换</a:t>
            </a:r>
            <a:r>
              <a:rPr lang="en-US" altLang="zh-CN" sz="800" dirty="0">
                <a:latin typeface="隶书" panose="02010509060101010101" pitchFamily="49" charset="-122"/>
                <a:ea typeface="隶书" panose="02010509060101010101" pitchFamily="49" charset="-122"/>
                <a:cs typeface="Open Sans" panose="020B0606030504020204" pitchFamily="34" charset="0"/>
              </a:rPr>
              <a:t>——</a:t>
            </a:r>
            <a:r>
              <a:rPr lang="zh-CN" altLang="en-US" sz="800" dirty="0">
                <a:latin typeface="隶书" panose="02010509060101010101" pitchFamily="49" charset="-122"/>
                <a:ea typeface="隶书" panose="02010509060101010101" pitchFamily="49" charset="-122"/>
                <a:cs typeface="Open Sans" panose="020B0606030504020204" pitchFamily="34" charset="0"/>
              </a:rPr>
              <a:t>替换字体即可，</a:t>
            </a:r>
            <a:endParaRPr lang="en-US" altLang="zh-CN" sz="800" dirty="0">
              <a:latin typeface="隶书" panose="02010509060101010101" pitchFamily="49" charset="-122"/>
              <a:ea typeface="隶书" panose="02010509060101010101" pitchFamily="49" charset="-122"/>
              <a:cs typeface="Open Sans" panose="020B0606030504020204" pitchFamily="34" charset="0"/>
            </a:endParaRPr>
          </a:p>
          <a:p>
            <a:pPr>
              <a:lnSpc>
                <a:spcPct val="200000"/>
              </a:lnSpc>
            </a:pPr>
            <a:r>
              <a:rPr lang="zh-CN" altLang="en-US" sz="800" dirty="0">
                <a:latin typeface="隶书" panose="02010509060101010101" pitchFamily="49" charset="-122"/>
                <a:ea typeface="隶书" panose="02010509060101010101" pitchFamily="49" charset="-122"/>
                <a:cs typeface="Open Sans" panose="020B0606030504020204" pitchFamily="34" charset="0"/>
              </a:rPr>
              <a:t>安装字体：点击控制面板</a:t>
            </a:r>
            <a:r>
              <a:rPr lang="en-US" altLang="zh-CN" sz="800" dirty="0">
                <a:latin typeface="隶书" panose="02010509060101010101" pitchFamily="49" charset="-122"/>
                <a:ea typeface="隶书" panose="02010509060101010101" pitchFamily="49" charset="-122"/>
                <a:cs typeface="Open Sans" panose="020B0606030504020204" pitchFamily="34" charset="0"/>
              </a:rPr>
              <a:t>——</a:t>
            </a:r>
            <a:r>
              <a:rPr lang="zh-CN" altLang="en-US" sz="800" dirty="0">
                <a:latin typeface="隶书" panose="02010509060101010101" pitchFamily="49" charset="-122"/>
                <a:ea typeface="隶书" panose="02010509060101010101" pitchFamily="49" charset="-122"/>
                <a:cs typeface="Open Sans" panose="020B0606030504020204" pitchFamily="34" charset="0"/>
              </a:rPr>
              <a:t>字体，将字体复制到文件夹中，或者右击安装即可，重启</a:t>
            </a:r>
            <a:r>
              <a:rPr lang="en-US" altLang="zh-CN" sz="800" dirty="0">
                <a:latin typeface="隶书" panose="02010509060101010101" pitchFamily="49" charset="-122"/>
                <a:ea typeface="隶书" panose="02010509060101010101" pitchFamily="49" charset="-122"/>
                <a:cs typeface="Open Sans" panose="020B0606030504020204" pitchFamily="34" charset="0"/>
              </a:rPr>
              <a:t>PPT</a:t>
            </a:r>
            <a:r>
              <a:rPr lang="zh-CN" altLang="en-US" sz="800" dirty="0">
                <a:latin typeface="隶书" panose="02010509060101010101" pitchFamily="49" charset="-122"/>
                <a:ea typeface="隶书" panose="02010509060101010101" pitchFamily="49" charset="-122"/>
                <a:cs typeface="Open Sans" panose="020B0606030504020204" pitchFamily="34" charset="0"/>
              </a:rPr>
              <a:t>后就可以使用字体；</a:t>
            </a:r>
            <a:endParaRPr lang="en-US" altLang="zh-CN" sz="800" dirty="0">
              <a:latin typeface="隶书" panose="02010509060101010101" pitchFamily="49" charset="-122"/>
              <a:ea typeface="隶书" panose="02010509060101010101" pitchFamily="49" charset="-122"/>
              <a:cs typeface="Open Sans" panose="020B0606030504020204" pitchFamily="34" charset="0"/>
            </a:endParaRPr>
          </a:p>
          <a:p>
            <a:pPr>
              <a:lnSpc>
                <a:spcPct val="200000"/>
              </a:lnSpc>
            </a:pPr>
            <a:r>
              <a:rPr lang="zh-CN" altLang="en-US" sz="800" dirty="0">
                <a:latin typeface="隶书" panose="02010509060101010101" pitchFamily="49" charset="-122"/>
                <a:ea typeface="隶书" panose="02010509060101010101" pitchFamily="49" charset="-122"/>
                <a:cs typeface="Open Sans" panose="020B0606030504020204" pitchFamily="34" charset="0"/>
              </a:rPr>
              <a:t>插入音乐：下载好音频文件，点击插入</a:t>
            </a:r>
            <a:r>
              <a:rPr lang="en-US" altLang="zh-CN" sz="800" dirty="0">
                <a:latin typeface="隶书" panose="02010509060101010101" pitchFamily="49" charset="-122"/>
                <a:ea typeface="隶书" panose="02010509060101010101" pitchFamily="49" charset="-122"/>
                <a:cs typeface="Open Sans" panose="020B0606030504020204" pitchFamily="34" charset="0"/>
              </a:rPr>
              <a:t>——PC</a:t>
            </a:r>
            <a:r>
              <a:rPr lang="zh-CN" altLang="en-US" sz="800" dirty="0">
                <a:latin typeface="隶书" panose="02010509060101010101" pitchFamily="49" charset="-122"/>
                <a:ea typeface="隶书" panose="02010509060101010101" pitchFamily="49" charset="-122"/>
                <a:cs typeface="Open Sans" panose="020B0606030504020204" pitchFamily="34" charset="0"/>
              </a:rPr>
              <a:t>上的音频即可插入并设置，删除</a:t>
            </a:r>
            <a:r>
              <a:rPr lang="en-US" altLang="zh-CN" sz="800" dirty="0">
                <a:latin typeface="隶书" panose="02010509060101010101" pitchFamily="49" charset="-122"/>
                <a:ea typeface="隶书" panose="02010509060101010101" pitchFamily="49" charset="-122"/>
                <a:cs typeface="Open Sans" panose="020B0606030504020204" pitchFamily="34" charset="0"/>
              </a:rPr>
              <a:t>PPT</a:t>
            </a:r>
            <a:r>
              <a:rPr lang="zh-CN" altLang="en-US" sz="800" dirty="0">
                <a:latin typeface="隶书" panose="02010509060101010101" pitchFamily="49" charset="-122"/>
                <a:ea typeface="隶书" panose="02010509060101010101" pitchFamily="49" charset="-122"/>
                <a:cs typeface="Open Sans" panose="020B0606030504020204" pitchFamily="34" charset="0"/>
              </a:rPr>
              <a:t>背景音乐在</a:t>
            </a:r>
            <a:r>
              <a:rPr lang="en-US" altLang="zh-CN" sz="800" dirty="0">
                <a:latin typeface="隶书" panose="02010509060101010101" pitchFamily="49" charset="-122"/>
                <a:ea typeface="隶书" panose="02010509060101010101" pitchFamily="49" charset="-122"/>
                <a:cs typeface="Open Sans" panose="020B0606030504020204" pitchFamily="34" charset="0"/>
              </a:rPr>
              <a:t>PPT</a:t>
            </a:r>
            <a:r>
              <a:rPr lang="zh-CN" altLang="en-US" sz="800" dirty="0">
                <a:latin typeface="隶书" panose="02010509060101010101" pitchFamily="49" charset="-122"/>
                <a:ea typeface="隶书" panose="02010509060101010101" pitchFamily="49" charset="-122"/>
                <a:cs typeface="Open Sans" panose="020B0606030504020204" pitchFamily="34" charset="0"/>
              </a:rPr>
              <a:t>首页选择喇叭符号删除即可；</a:t>
            </a:r>
            <a:endParaRPr lang="en-US" altLang="zh-CN" sz="800" dirty="0">
              <a:latin typeface="隶书" panose="02010509060101010101" pitchFamily="49" charset="-122"/>
              <a:ea typeface="隶书" panose="02010509060101010101" pitchFamily="49" charset="-122"/>
              <a:cs typeface="Open Sans" panose="020B0606030504020204" pitchFamily="34" charset="0"/>
            </a:endParaRPr>
          </a:p>
          <a:p>
            <a:pPr>
              <a:lnSpc>
                <a:spcPct val="200000"/>
              </a:lnSpc>
            </a:pPr>
            <a:r>
              <a:rPr lang="zh-CN" altLang="en-US" sz="800" dirty="0">
                <a:latin typeface="隶书" panose="02010509060101010101" pitchFamily="49" charset="-122"/>
                <a:ea typeface="隶书" panose="02010509060101010101" pitchFamily="49" charset="-122"/>
                <a:cs typeface="Open Sans" panose="020B0606030504020204" pitchFamily="34" charset="0"/>
              </a:rPr>
              <a:t>关于替换图片：选择图片后右击进入更换图片进行更改；</a:t>
            </a:r>
            <a:endParaRPr lang="en-US" altLang="zh-CN" sz="800" dirty="0">
              <a:latin typeface="隶书" panose="02010509060101010101" pitchFamily="49" charset="-122"/>
              <a:ea typeface="隶书" panose="02010509060101010101" pitchFamily="49" charset="-122"/>
              <a:cs typeface="Open Sans" panose="020B0606030504020204" pitchFamily="34" charset="0"/>
            </a:endParaRPr>
          </a:p>
          <a:p>
            <a:pPr>
              <a:lnSpc>
                <a:spcPct val="200000"/>
              </a:lnSpc>
            </a:pPr>
            <a:r>
              <a:rPr lang="zh-CN" altLang="en-US" sz="800" dirty="0">
                <a:latin typeface="隶书" panose="02010509060101010101" pitchFamily="49" charset="-122"/>
                <a:ea typeface="隶书" panose="02010509060101010101" pitchFamily="49" charset="-122"/>
                <a:cs typeface="Open Sans" panose="020B0606030504020204" pitchFamily="34" charset="0"/>
              </a:rPr>
              <a:t>本模板所有字体和图片仅供参考，版权归原作者所有。</a:t>
            </a:r>
            <a:endParaRPr lang="en-US" altLang="zh-CN" sz="800" dirty="0">
              <a:latin typeface="隶书" panose="02010509060101010101" pitchFamily="49" charset="-122"/>
              <a:ea typeface="隶书" panose="02010509060101010101" pitchFamily="49" charset="-122"/>
              <a:cs typeface="Open Sans" panose="020B0606030504020204" pitchFamily="34" charset="0"/>
            </a:endParaRPr>
          </a:p>
          <a:p>
            <a:pPr>
              <a:lnSpc>
                <a:spcPct val="200000"/>
              </a:lnSpc>
            </a:pPr>
            <a:endParaRPr lang="zh-CN" altLang="en-US" sz="800" dirty="0">
              <a:latin typeface="隶书" panose="02010509060101010101" pitchFamily="49" charset="-122"/>
              <a:ea typeface="隶书" panose="02010509060101010101" pitchFamily="49" charset="-122"/>
              <a:cs typeface="Open Sans" panose="020B0606030504020204" pitchFamily="34" charset="0"/>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2547706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1189118" y="3413806"/>
            <a:ext cx="97344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nvGrpSpPr>
          <p:cNvPr id="5" name="组合 4"/>
          <p:cNvGrpSpPr/>
          <p:nvPr/>
        </p:nvGrpSpPr>
        <p:grpSpPr>
          <a:xfrm>
            <a:off x="1176282" y="2782210"/>
            <a:ext cx="1224355" cy="1263192"/>
            <a:chOff x="2045626" y="2941867"/>
            <a:chExt cx="1224355" cy="1263192"/>
          </a:xfrm>
        </p:grpSpPr>
        <p:sp>
          <p:nvSpPr>
            <p:cNvPr id="6" name="菱形 5"/>
            <p:cNvSpPr/>
            <p:nvPr/>
          </p:nvSpPr>
          <p:spPr>
            <a:xfrm>
              <a:off x="2045626" y="2941867"/>
              <a:ext cx="1224355" cy="1263192"/>
            </a:xfrm>
            <a:prstGeom prst="diamond">
              <a:avLst/>
            </a:prstGeom>
            <a:solidFill>
              <a:srgbClr val="0068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TextBox 9"/>
            <p:cNvSpPr txBox="1"/>
            <p:nvPr/>
          </p:nvSpPr>
          <p:spPr>
            <a:xfrm>
              <a:off x="2343941" y="3305599"/>
              <a:ext cx="627725" cy="584775"/>
            </a:xfrm>
            <a:prstGeom prst="rect">
              <a:avLst/>
            </a:prstGeom>
            <a:noFill/>
            <a:ln w="9525">
              <a:noFill/>
            </a:ln>
          </p:spPr>
          <p:txBody>
            <a:bodyPr wrap="square" anchor="ctr">
              <a:spAutoFit/>
            </a:bodyPr>
            <a:lstStyle/>
            <a:p>
              <a:pPr lvl="0" indent="0" eaLnBrk="1" hangingPunct="1"/>
              <a:r>
                <a:rPr lang="en-US" altLang="zh-CN" sz="3200" dirty="0">
                  <a:solidFill>
                    <a:schemeClr val="bg1"/>
                  </a:solidFill>
                  <a:latin typeface="Impact" panose="020B0806030902050204" pitchFamily="34" charset="0"/>
                  <a:ea typeface="微软雅黑" panose="020B0503020204020204" pitchFamily="34" charset="-122"/>
                </a:rPr>
                <a:t>0 1</a:t>
              </a:r>
            </a:p>
          </p:txBody>
        </p:sp>
      </p:grpSp>
      <p:grpSp>
        <p:nvGrpSpPr>
          <p:cNvPr id="8" name="组合 7"/>
          <p:cNvGrpSpPr/>
          <p:nvPr/>
        </p:nvGrpSpPr>
        <p:grpSpPr>
          <a:xfrm>
            <a:off x="4079288" y="2782210"/>
            <a:ext cx="1224355" cy="1263192"/>
            <a:chOff x="4370238" y="2941867"/>
            <a:chExt cx="1224355" cy="1263192"/>
          </a:xfrm>
        </p:grpSpPr>
        <p:sp>
          <p:nvSpPr>
            <p:cNvPr id="9" name="菱形 8"/>
            <p:cNvSpPr/>
            <p:nvPr/>
          </p:nvSpPr>
          <p:spPr>
            <a:xfrm>
              <a:off x="4370238" y="2941867"/>
              <a:ext cx="1224355" cy="1263192"/>
            </a:xfrm>
            <a:prstGeom prst="diamond">
              <a:avLst/>
            </a:prstGeom>
            <a:solidFill>
              <a:srgbClr val="C318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Box 9"/>
            <p:cNvSpPr txBox="1"/>
            <p:nvPr/>
          </p:nvSpPr>
          <p:spPr>
            <a:xfrm>
              <a:off x="4624170" y="3305599"/>
              <a:ext cx="754591" cy="584775"/>
            </a:xfrm>
            <a:prstGeom prst="rect">
              <a:avLst/>
            </a:prstGeom>
            <a:noFill/>
            <a:ln w="9525">
              <a:noFill/>
            </a:ln>
          </p:spPr>
          <p:txBody>
            <a:bodyPr wrap="square" anchor="ctr">
              <a:spAutoFit/>
            </a:bodyPr>
            <a:lstStyle/>
            <a:p>
              <a:pPr lvl="0" indent="0" eaLnBrk="1" hangingPunct="1"/>
              <a:r>
                <a:rPr lang="en-US" altLang="zh-CN" sz="3200" dirty="0">
                  <a:solidFill>
                    <a:schemeClr val="bg1"/>
                  </a:solidFill>
                  <a:latin typeface="Impact" panose="020B0806030902050204" pitchFamily="34" charset="0"/>
                  <a:ea typeface="微软雅黑" panose="020B0503020204020204" pitchFamily="34" charset="-122"/>
                </a:rPr>
                <a:t>0 2</a:t>
              </a:r>
            </a:p>
          </p:txBody>
        </p:sp>
      </p:grpSp>
      <p:grpSp>
        <p:nvGrpSpPr>
          <p:cNvPr id="11" name="组合 10"/>
          <p:cNvGrpSpPr/>
          <p:nvPr/>
        </p:nvGrpSpPr>
        <p:grpSpPr>
          <a:xfrm>
            <a:off x="6982294" y="2782210"/>
            <a:ext cx="1224355" cy="1263192"/>
            <a:chOff x="6791054" y="2941867"/>
            <a:chExt cx="1224355" cy="1263192"/>
          </a:xfrm>
          <a:solidFill>
            <a:srgbClr val="006837"/>
          </a:solidFill>
        </p:grpSpPr>
        <p:sp>
          <p:nvSpPr>
            <p:cNvPr id="12" name="菱形 11"/>
            <p:cNvSpPr/>
            <p:nvPr/>
          </p:nvSpPr>
          <p:spPr>
            <a:xfrm>
              <a:off x="6791054" y="2941867"/>
              <a:ext cx="1224355" cy="1263192"/>
            </a:xfrm>
            <a:prstGeom prst="diamond">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9"/>
            <p:cNvSpPr txBox="1"/>
            <p:nvPr/>
          </p:nvSpPr>
          <p:spPr>
            <a:xfrm>
              <a:off x="7058466" y="3305599"/>
              <a:ext cx="689531" cy="584775"/>
            </a:xfrm>
            <a:prstGeom prst="rect">
              <a:avLst/>
            </a:prstGeom>
            <a:grpFill/>
            <a:ln w="9525">
              <a:noFill/>
            </a:ln>
          </p:spPr>
          <p:txBody>
            <a:bodyPr wrap="square" anchor="ctr">
              <a:spAutoFit/>
            </a:bodyPr>
            <a:lstStyle/>
            <a:p>
              <a:pPr lvl="0" indent="0" eaLnBrk="1" hangingPunct="1"/>
              <a:r>
                <a:rPr lang="en-US" altLang="zh-CN" sz="3200" dirty="0">
                  <a:solidFill>
                    <a:schemeClr val="bg1"/>
                  </a:solidFill>
                  <a:latin typeface="Impact" panose="020B0806030902050204" pitchFamily="34" charset="0"/>
                  <a:ea typeface="微软雅黑" panose="020B0503020204020204" pitchFamily="34" charset="-122"/>
                </a:rPr>
                <a:t>0 3</a:t>
              </a:r>
            </a:p>
          </p:txBody>
        </p:sp>
      </p:grpSp>
      <p:grpSp>
        <p:nvGrpSpPr>
          <p:cNvPr id="14" name="组合 13"/>
          <p:cNvGrpSpPr/>
          <p:nvPr/>
        </p:nvGrpSpPr>
        <p:grpSpPr>
          <a:xfrm>
            <a:off x="9885299" y="2782210"/>
            <a:ext cx="1224355" cy="1263192"/>
            <a:chOff x="9211870" y="2941867"/>
            <a:chExt cx="1224355" cy="1263192"/>
          </a:xfrm>
        </p:grpSpPr>
        <p:sp>
          <p:nvSpPr>
            <p:cNvPr id="15" name="菱形 14"/>
            <p:cNvSpPr/>
            <p:nvPr/>
          </p:nvSpPr>
          <p:spPr>
            <a:xfrm>
              <a:off x="9211870" y="2941867"/>
              <a:ext cx="1224355" cy="1263192"/>
            </a:xfrm>
            <a:prstGeom prst="diamond">
              <a:avLst/>
            </a:prstGeom>
            <a:solidFill>
              <a:srgbClr val="C318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TextBox 9"/>
            <p:cNvSpPr txBox="1"/>
            <p:nvPr/>
          </p:nvSpPr>
          <p:spPr>
            <a:xfrm>
              <a:off x="9446752" y="3305599"/>
              <a:ext cx="754591" cy="584775"/>
            </a:xfrm>
            <a:prstGeom prst="rect">
              <a:avLst/>
            </a:prstGeom>
            <a:noFill/>
            <a:ln w="9525">
              <a:noFill/>
            </a:ln>
          </p:spPr>
          <p:txBody>
            <a:bodyPr wrap="square" anchor="ctr">
              <a:spAutoFit/>
            </a:bodyPr>
            <a:lstStyle/>
            <a:p>
              <a:pPr lvl="0" indent="0" eaLnBrk="1" hangingPunct="1"/>
              <a:r>
                <a:rPr lang="en-US" altLang="zh-CN" sz="3200" dirty="0">
                  <a:solidFill>
                    <a:schemeClr val="bg1"/>
                  </a:solidFill>
                  <a:latin typeface="Impact" panose="020B0806030902050204" pitchFamily="34" charset="0"/>
                  <a:ea typeface="微软雅黑" panose="020B0503020204020204" pitchFamily="34" charset="-122"/>
                </a:rPr>
                <a:t>0 4</a:t>
              </a:r>
            </a:p>
          </p:txBody>
        </p:sp>
      </p:grpSp>
      <p:sp>
        <p:nvSpPr>
          <p:cNvPr id="17" name="TextBox 9"/>
          <p:cNvSpPr txBox="1"/>
          <p:nvPr/>
        </p:nvSpPr>
        <p:spPr>
          <a:xfrm>
            <a:off x="485279" y="4347580"/>
            <a:ext cx="2688948" cy="523220"/>
          </a:xfrm>
          <a:prstGeom prst="rect">
            <a:avLst/>
          </a:prstGeom>
          <a:noFill/>
          <a:ln w="9525">
            <a:noFill/>
          </a:ln>
        </p:spPr>
        <p:txBody>
          <a:bodyPr wrap="square" anchor="ctr">
            <a:spAutoFit/>
          </a:bodyPr>
          <a:lstStyle/>
          <a:p>
            <a:pPr lvl="0" indent="0" algn="ctr" eaLnBrk="1" hangingPunct="1"/>
            <a:r>
              <a:rPr lang="zh-CN" altLang="en-US" sz="2800" dirty="0">
                <a:solidFill>
                  <a:schemeClr val="tx1">
                    <a:lumMod val="85000"/>
                    <a:lumOff val="15000"/>
                  </a:schemeClr>
                </a:solidFill>
                <a:latin typeface="隶书" panose="02010509060101010101" pitchFamily="49" charset="-122"/>
                <a:ea typeface="隶书" panose="02010509060101010101" pitchFamily="49" charset="-122"/>
              </a:rPr>
              <a:t>点击添加标题</a:t>
            </a:r>
            <a:endParaRPr lang="en-US" altLang="zh-CN" sz="2800" dirty="0">
              <a:solidFill>
                <a:schemeClr val="tx1">
                  <a:lumMod val="85000"/>
                  <a:lumOff val="15000"/>
                </a:schemeClr>
              </a:solidFill>
              <a:latin typeface="隶书" panose="02010509060101010101" pitchFamily="49" charset="-122"/>
              <a:ea typeface="隶书" panose="02010509060101010101" pitchFamily="49" charset="-122"/>
            </a:endParaRPr>
          </a:p>
        </p:txBody>
      </p:sp>
      <p:sp>
        <p:nvSpPr>
          <p:cNvPr id="18" name="TextBox 9"/>
          <p:cNvSpPr txBox="1"/>
          <p:nvPr/>
        </p:nvSpPr>
        <p:spPr>
          <a:xfrm>
            <a:off x="3450172" y="4347580"/>
            <a:ext cx="2688948" cy="523220"/>
          </a:xfrm>
          <a:prstGeom prst="rect">
            <a:avLst/>
          </a:prstGeom>
          <a:noFill/>
          <a:ln w="9525">
            <a:noFill/>
          </a:ln>
        </p:spPr>
        <p:txBody>
          <a:bodyPr wrap="square" anchor="ctr">
            <a:spAutoFit/>
          </a:bodyPr>
          <a:lstStyle/>
          <a:p>
            <a:pPr lvl="0" indent="0" algn="ctr" eaLnBrk="1" hangingPunct="1"/>
            <a:r>
              <a:rPr lang="zh-CN" altLang="en-US" sz="2800" dirty="0">
                <a:solidFill>
                  <a:schemeClr val="tx1">
                    <a:lumMod val="85000"/>
                    <a:lumOff val="15000"/>
                  </a:schemeClr>
                </a:solidFill>
                <a:latin typeface="隶书" panose="02010509060101010101" pitchFamily="49" charset="-122"/>
                <a:ea typeface="隶书" panose="02010509060101010101" pitchFamily="49" charset="-122"/>
              </a:rPr>
              <a:t>点击添加标题</a:t>
            </a:r>
            <a:endParaRPr lang="en-US" altLang="zh-CN" sz="2800" dirty="0">
              <a:solidFill>
                <a:schemeClr val="tx1">
                  <a:lumMod val="85000"/>
                  <a:lumOff val="15000"/>
                </a:schemeClr>
              </a:solidFill>
              <a:latin typeface="隶书" panose="02010509060101010101" pitchFamily="49" charset="-122"/>
              <a:ea typeface="隶书" panose="02010509060101010101" pitchFamily="49" charset="-122"/>
            </a:endParaRPr>
          </a:p>
        </p:txBody>
      </p:sp>
      <p:sp>
        <p:nvSpPr>
          <p:cNvPr id="19" name="TextBox 9"/>
          <p:cNvSpPr txBox="1"/>
          <p:nvPr/>
        </p:nvSpPr>
        <p:spPr>
          <a:xfrm>
            <a:off x="6272190" y="4324170"/>
            <a:ext cx="2688948" cy="523220"/>
          </a:xfrm>
          <a:prstGeom prst="rect">
            <a:avLst/>
          </a:prstGeom>
          <a:noFill/>
          <a:ln w="9525">
            <a:noFill/>
          </a:ln>
        </p:spPr>
        <p:txBody>
          <a:bodyPr wrap="square" anchor="ctr">
            <a:spAutoFit/>
          </a:bodyPr>
          <a:lstStyle/>
          <a:p>
            <a:pPr lvl="0" indent="0" algn="ctr" eaLnBrk="1" hangingPunct="1"/>
            <a:r>
              <a:rPr lang="zh-CN" altLang="en-US" sz="2800" dirty="0">
                <a:solidFill>
                  <a:schemeClr val="tx1">
                    <a:lumMod val="85000"/>
                    <a:lumOff val="15000"/>
                  </a:schemeClr>
                </a:solidFill>
                <a:latin typeface="隶书" panose="02010509060101010101" pitchFamily="49" charset="-122"/>
                <a:ea typeface="隶书" panose="02010509060101010101" pitchFamily="49" charset="-122"/>
              </a:rPr>
              <a:t>点击添加标题</a:t>
            </a:r>
            <a:endParaRPr lang="en-US" altLang="zh-CN" sz="2800" dirty="0">
              <a:solidFill>
                <a:schemeClr val="tx1">
                  <a:lumMod val="85000"/>
                  <a:lumOff val="15000"/>
                </a:schemeClr>
              </a:solidFill>
              <a:latin typeface="隶书" panose="02010509060101010101" pitchFamily="49" charset="-122"/>
              <a:ea typeface="隶书" panose="02010509060101010101" pitchFamily="49" charset="-122"/>
            </a:endParaRPr>
          </a:p>
        </p:txBody>
      </p:sp>
      <p:sp>
        <p:nvSpPr>
          <p:cNvPr id="20" name="TextBox 9"/>
          <p:cNvSpPr txBox="1"/>
          <p:nvPr/>
        </p:nvSpPr>
        <p:spPr>
          <a:xfrm>
            <a:off x="9208508" y="4324170"/>
            <a:ext cx="2688948" cy="523220"/>
          </a:xfrm>
          <a:prstGeom prst="rect">
            <a:avLst/>
          </a:prstGeom>
          <a:noFill/>
          <a:ln w="9525">
            <a:noFill/>
          </a:ln>
        </p:spPr>
        <p:txBody>
          <a:bodyPr wrap="square" anchor="ctr">
            <a:spAutoFit/>
          </a:bodyPr>
          <a:lstStyle/>
          <a:p>
            <a:pPr lvl="0" indent="0" algn="ctr" eaLnBrk="1" hangingPunct="1"/>
            <a:r>
              <a:rPr lang="zh-CN" altLang="en-US" sz="2800" dirty="0">
                <a:solidFill>
                  <a:schemeClr val="tx1">
                    <a:lumMod val="85000"/>
                    <a:lumOff val="15000"/>
                  </a:schemeClr>
                </a:solidFill>
                <a:latin typeface="隶书" panose="02010509060101010101" pitchFamily="49" charset="-122"/>
                <a:ea typeface="隶书" panose="02010509060101010101" pitchFamily="49" charset="-122"/>
              </a:rPr>
              <a:t>点击添加标题</a:t>
            </a:r>
            <a:endParaRPr lang="en-US" altLang="zh-CN" sz="2800" dirty="0">
              <a:solidFill>
                <a:schemeClr val="tx1">
                  <a:lumMod val="85000"/>
                  <a:lumOff val="15000"/>
                </a:schemeClr>
              </a:solidFill>
              <a:latin typeface="隶书" panose="02010509060101010101" pitchFamily="49" charset="-122"/>
              <a:ea typeface="隶书" panose="02010509060101010101" pitchFamily="49" charset="-122"/>
            </a:endParaRPr>
          </a:p>
        </p:txBody>
      </p:sp>
      <p:grpSp>
        <p:nvGrpSpPr>
          <p:cNvPr id="2" name="组合 1">
            <a:extLst>
              <a:ext uri="{FF2B5EF4-FFF2-40B4-BE49-F238E27FC236}">
                <a16:creationId xmlns:a16="http://schemas.microsoft.com/office/drawing/2014/main" id="{1195A8FA-F6D3-4CE1-BF4E-48D654AA641D}"/>
              </a:ext>
            </a:extLst>
          </p:cNvPr>
          <p:cNvGrpSpPr/>
          <p:nvPr/>
        </p:nvGrpSpPr>
        <p:grpSpPr>
          <a:xfrm>
            <a:off x="4333220" y="763157"/>
            <a:ext cx="3529086" cy="699460"/>
            <a:chOff x="4333220" y="763157"/>
            <a:chExt cx="3529086" cy="699460"/>
          </a:xfrm>
        </p:grpSpPr>
        <p:sp>
          <p:nvSpPr>
            <p:cNvPr id="24" name="矩形 23"/>
            <p:cNvSpPr/>
            <p:nvPr/>
          </p:nvSpPr>
          <p:spPr>
            <a:xfrm>
              <a:off x="4333220" y="763157"/>
              <a:ext cx="3529086" cy="699460"/>
            </a:xfrm>
            <a:prstGeom prst="rect">
              <a:avLst/>
            </a:prstGeom>
            <a:noFill/>
            <a:ln w="28575">
              <a:solidFill>
                <a:srgbClr val="C31831"/>
              </a:solid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4416225" y="839357"/>
              <a:ext cx="3363076" cy="546100"/>
            </a:xfrm>
            <a:prstGeom prst="rect">
              <a:avLst/>
            </a:prstGeom>
            <a:solidFill>
              <a:srgbClr val="006837"/>
            </a:soli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9"/>
            <p:cNvSpPr txBox="1"/>
            <p:nvPr/>
          </p:nvSpPr>
          <p:spPr>
            <a:xfrm>
              <a:off x="4753289" y="908680"/>
              <a:ext cx="2688948" cy="400110"/>
            </a:xfrm>
            <a:prstGeom prst="rect">
              <a:avLst/>
            </a:prstGeom>
            <a:noFill/>
            <a:ln w="9525">
              <a:noFill/>
            </a:ln>
          </p:spPr>
          <p:txBody>
            <a:bodyPr wrap="square" anchor="ctr">
              <a:spAutoFit/>
            </a:bodyPr>
            <a:lstStyle/>
            <a:p>
              <a:pPr lvl="0" indent="0" algn="dist" eaLnBrk="1" hangingPunct="1"/>
              <a:r>
                <a:rPr lang="en-US" altLang="zh-CN" sz="2000" dirty="0">
                  <a:solidFill>
                    <a:schemeClr val="bg1"/>
                  </a:solidFill>
                  <a:latin typeface="微软雅黑" panose="020B0503020204020204" pitchFamily="34" charset="-122"/>
                  <a:ea typeface="微软雅黑" panose="020B0503020204020204" pitchFamily="34" charset="-122"/>
                </a:rPr>
                <a:t>CONTENTS</a:t>
              </a:r>
            </a:p>
          </p:txBody>
        </p:sp>
      </p:grpSp>
    </p:spTree>
    <p:extLst>
      <p:ext uri="{BB962C8B-B14F-4D97-AF65-F5344CB8AC3E}">
        <p14:creationId xmlns:p14="http://schemas.microsoft.com/office/powerpoint/2010/main" val="20527901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down)">
                                      <p:cBhvr>
                                        <p:cTn id="11" dur="500"/>
                                        <p:tgtEl>
                                          <p:spTgt spid="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00"/>
                                        <p:tgtEl>
                                          <p:spTgt spid="8"/>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down)">
                                      <p:cBhvr>
                                        <p:cTn id="23" dur="500"/>
                                        <p:tgtEl>
                                          <p:spTgt spid="11"/>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down)">
                                      <p:cBhvr>
                                        <p:cTn id="27" dur="500"/>
                                        <p:tgtEl>
                                          <p:spTgt spid="14"/>
                                        </p:tgtEl>
                                      </p:cBhvr>
                                    </p:animEffect>
                                  </p:childTnLst>
                                </p:cTn>
                              </p:par>
                            </p:childTnLst>
                          </p:cTn>
                        </p:par>
                        <p:par>
                          <p:cTn id="28" fill="hold">
                            <p:stCondLst>
                              <p:cond delay="3000"/>
                            </p:stCondLst>
                            <p:childTnLst>
                              <p:par>
                                <p:cTn id="29" presetID="22" presetClass="entr" presetSubtype="4" fill="hold" grpId="0" nodeType="after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wipe(down)">
                                      <p:cBhvr>
                                        <p:cTn id="31" dur="500"/>
                                        <p:tgtEl>
                                          <p:spTgt spid="17"/>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8"/>
                                        </p:tgtEl>
                                        <p:attrNameLst>
                                          <p:attrName>style.visibility</p:attrName>
                                        </p:attrNameLst>
                                      </p:cBhvr>
                                      <p:to>
                                        <p:strVal val="visible"/>
                                      </p:to>
                                    </p:set>
                                    <p:animEffect transition="in" filter="wipe(down)">
                                      <p:cBhvr>
                                        <p:cTn id="35" dur="500"/>
                                        <p:tgtEl>
                                          <p:spTgt spid="18"/>
                                        </p:tgtEl>
                                      </p:cBhvr>
                                    </p:animEffect>
                                  </p:childTnLst>
                                </p:cTn>
                              </p:par>
                            </p:childTnLst>
                          </p:cTn>
                        </p:par>
                        <p:par>
                          <p:cTn id="36" fill="hold">
                            <p:stCondLst>
                              <p:cond delay="4000"/>
                            </p:stCondLst>
                            <p:childTnLst>
                              <p:par>
                                <p:cTn id="37" presetID="22" presetClass="entr" presetSubtype="4"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wipe(down)">
                                      <p:cBhvr>
                                        <p:cTn id="39" dur="500"/>
                                        <p:tgtEl>
                                          <p:spTgt spid="19"/>
                                        </p:tgtEl>
                                      </p:cBhvr>
                                    </p:animEffect>
                                  </p:childTnLst>
                                </p:cTn>
                              </p:par>
                            </p:childTnLst>
                          </p:cTn>
                        </p:par>
                        <p:par>
                          <p:cTn id="40" fill="hold">
                            <p:stCondLst>
                              <p:cond delay="4500"/>
                            </p:stCondLst>
                            <p:childTnLst>
                              <p:par>
                                <p:cTn id="41" presetID="22" presetClass="entr" presetSubtype="4" fill="hold" grpId="0" nodeType="afterEffect">
                                  <p:stCondLst>
                                    <p:cond delay="0"/>
                                  </p:stCondLst>
                                  <p:childTnLst>
                                    <p:set>
                                      <p:cBhvr>
                                        <p:cTn id="42" dur="1" fill="hold">
                                          <p:stCondLst>
                                            <p:cond delay="0"/>
                                          </p:stCondLst>
                                        </p:cTn>
                                        <p:tgtEl>
                                          <p:spTgt spid="20"/>
                                        </p:tgtEl>
                                        <p:attrNameLst>
                                          <p:attrName>style.visibility</p:attrName>
                                        </p:attrNameLst>
                                      </p:cBhvr>
                                      <p:to>
                                        <p:strVal val="visible"/>
                                      </p:to>
                                    </p:set>
                                    <p:animEffect transition="in" filter="wipe(down)">
                                      <p:cBhvr>
                                        <p:cTn id="4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3" y="1910379"/>
            <a:ext cx="3159521" cy="1015663"/>
          </a:xfrm>
          <a:prstGeom prst="rect">
            <a:avLst/>
          </a:prstGeom>
          <a:noFill/>
        </p:spPr>
        <p:txBody>
          <a:bodyPr wrap="square" rtlCol="0">
            <a:spAutoFit/>
          </a:bodyPr>
          <a:lstStyle/>
          <a:p>
            <a:r>
              <a:rPr lang="en-US" altLang="zh-CN"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PART 01</a:t>
            </a:r>
            <a:endParaRPr lang="zh-CN" altLang="en-US"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点击此处添加标题</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9044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Text_1"/>
          <p:cNvSpPr/>
          <p:nvPr>
            <p:custDataLst>
              <p:tags r:id="rId2"/>
            </p:custDataLst>
          </p:nvPr>
        </p:nvSpPr>
        <p:spPr>
          <a:xfrm>
            <a:off x="681138" y="1625600"/>
            <a:ext cx="6329262" cy="4159220"/>
          </a:xfrm>
          <a:prstGeom prst="rect">
            <a:avLst/>
          </a:prstGeom>
          <a:solidFill>
            <a:schemeClr val="bg1"/>
          </a:solidFill>
          <a:ln w="12700" cap="flat" cmpd="sng" algn="ctr">
            <a:solidFill>
              <a:schemeClr val="bg1">
                <a:lumMod val="95000"/>
              </a:schemeClr>
            </a:solidFill>
            <a:prstDash val="solid"/>
            <a:miter lim="800000"/>
          </a:ln>
          <a:effectLst>
            <a:outerShdw blurRad="50800" dist="38100" dir="2700000" algn="tl" rotWithShape="0">
              <a:prstClr val="black">
                <a:alpha val="40000"/>
              </a:prstClr>
            </a:outerShdw>
          </a:effectLst>
        </p:spPr>
        <p:txBody>
          <a:bodyPr anchor="ctr">
            <a:normAutofit/>
          </a:bodyPr>
          <a:lstStyle/>
          <a:p>
            <a:pPr algn="just">
              <a:lnSpc>
                <a:spcPct val="150000"/>
              </a:lnSpc>
              <a:spcBef>
                <a:spcPts val="600"/>
              </a:spcBef>
              <a:spcAft>
                <a:spcPts val="600"/>
              </a:spcAft>
              <a:defRPr/>
            </a:pPr>
            <a:endParaRPr lang="zh-CN" altLang="en-US" sz="1100" kern="0" dirty="0">
              <a:solidFill>
                <a:schemeClr val="tx1">
                  <a:lumMod val="75000"/>
                  <a:lumOff val="25000"/>
                </a:schemeClr>
              </a:solidFill>
              <a:latin typeface="隶书" panose="02010509060101010101" pitchFamily="49" charset="-122"/>
              <a:ea typeface="隶书" panose="02010509060101010101" pitchFamily="49" charset="-122"/>
              <a:cs typeface="Arial" panose="020B0604020202020204" pitchFamily="34" charset="0"/>
            </a:endParaRPr>
          </a:p>
        </p:txBody>
      </p:sp>
      <p:sp>
        <p:nvSpPr>
          <p:cNvPr id="13" name="矩形 12"/>
          <p:cNvSpPr/>
          <p:nvPr/>
        </p:nvSpPr>
        <p:spPr>
          <a:xfrm>
            <a:off x="986173" y="2189568"/>
            <a:ext cx="2967372"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3200" b="1" dirty="0">
                <a:latin typeface="隶书" panose="02010509060101010101" pitchFamily="49" charset="-122"/>
                <a:ea typeface="隶书" panose="02010509060101010101" pitchFamily="49" charset="-122"/>
              </a:rPr>
              <a:t>点击添加标题</a:t>
            </a:r>
          </a:p>
        </p:txBody>
      </p:sp>
      <p:sp>
        <p:nvSpPr>
          <p:cNvPr id="17" name="矩形 16"/>
          <p:cNvSpPr/>
          <p:nvPr/>
        </p:nvSpPr>
        <p:spPr>
          <a:xfrm>
            <a:off x="986173" y="2887866"/>
            <a:ext cx="5490827" cy="2681055"/>
          </a:xfrm>
          <a:prstGeom prst="rect">
            <a:avLst/>
          </a:prstGeom>
        </p:spPr>
        <p:txBody>
          <a:bodyPr wrap="square">
            <a:spAutoFit/>
            <a:scene3d>
              <a:camera prst="orthographicFront"/>
              <a:lightRig rig="threePt" dir="t"/>
            </a:scene3d>
            <a:sp3d contourW="12700"/>
          </a:bodyPr>
          <a:lstStyle/>
          <a:p>
            <a:pPr algn="just">
              <a:lnSpc>
                <a:spcPct val="250000"/>
              </a:lnSpc>
            </a:pPr>
            <a:r>
              <a:rPr lang="zh-CN" altLang="en-US" sz="1400" dirty="0">
                <a:latin typeface="隶书" panose="02010509060101010101" pitchFamily="49" charset="-122"/>
                <a:ea typeface="隶书" panose="02010509060101010101" pitchFamily="49" charset="-122"/>
              </a:rPr>
              <a:t>用户可以在投影仪或者计算机上进行演示也可以将用户可以在投影仪或者计算机上进行演示也可以将演示文稿打印出来制作成胶片以便应用到更广泛的领域中演示文稿打印出来制作成胶片以便应用到更广泛的领域中用户可以在投影仪或者计算机上进行演示也可以将演示文稿打印出来制作成胶片以便应用到更广泛的领域中</a:t>
            </a:r>
          </a:p>
        </p:txBody>
      </p:sp>
      <p:grpSp>
        <p:nvGrpSpPr>
          <p:cNvPr id="10" name="组合 9">
            <a:extLst>
              <a:ext uri="{FF2B5EF4-FFF2-40B4-BE49-F238E27FC236}">
                <a16:creationId xmlns:a16="http://schemas.microsoft.com/office/drawing/2014/main" id="{2205AE82-AC74-4E81-8C61-62B75B24952A}"/>
              </a:ext>
            </a:extLst>
          </p:cNvPr>
          <p:cNvGrpSpPr/>
          <p:nvPr/>
        </p:nvGrpSpPr>
        <p:grpSpPr>
          <a:xfrm>
            <a:off x="6743699" y="1927958"/>
            <a:ext cx="4606925" cy="566309"/>
            <a:chOff x="1016849" y="3839042"/>
            <a:chExt cx="2604553" cy="566309"/>
          </a:xfrm>
        </p:grpSpPr>
        <p:sp>
          <p:nvSpPr>
            <p:cNvPr id="16" name="矩形 15">
              <a:extLst>
                <a:ext uri="{FF2B5EF4-FFF2-40B4-BE49-F238E27FC236}">
                  <a16:creationId xmlns:a16="http://schemas.microsoft.com/office/drawing/2014/main" id="{A0453A62-C368-4772-8C2F-5080D2D7D919}"/>
                </a:ext>
              </a:extLst>
            </p:cNvPr>
            <p:cNvSpPr/>
            <p:nvPr/>
          </p:nvSpPr>
          <p:spPr>
            <a:xfrm>
              <a:off x="1016849" y="3882131"/>
              <a:ext cx="2604553" cy="523220"/>
            </a:xfrm>
            <a:prstGeom prst="rect">
              <a:avLst/>
            </a:prstGeom>
            <a:solidFill>
              <a:srgbClr val="B4251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PA_库_文本框 5">
              <a:extLst>
                <a:ext uri="{FF2B5EF4-FFF2-40B4-BE49-F238E27FC236}">
                  <a16:creationId xmlns:a16="http://schemas.microsoft.com/office/drawing/2014/main" id="{84F708DA-1EB0-45C4-BEF1-1E830671F3A4}"/>
                </a:ext>
              </a:extLst>
            </p:cNvPr>
            <p:cNvSpPr txBox="1"/>
            <p:nvPr>
              <p:custDataLst>
                <p:tags r:id="rId3"/>
              </p:custDataLst>
            </p:nvPr>
          </p:nvSpPr>
          <p:spPr>
            <a:xfrm>
              <a:off x="1041078" y="3839042"/>
              <a:ext cx="2556095" cy="523220"/>
            </a:xfrm>
            <a:prstGeom prst="rect">
              <a:avLst/>
            </a:prstGeom>
            <a:noFill/>
          </p:spPr>
          <p:txBody>
            <a:bodyPr wrap="square" rtlCol="0">
              <a:spAutoFit/>
            </a:bodyPr>
            <a:lstStyle/>
            <a:p>
              <a:pPr algn="ctr"/>
              <a:r>
                <a:rPr lang="zh-CN" altLang="en-US" sz="2800" dirty="0">
                  <a:solidFill>
                    <a:schemeClr val="bg1"/>
                  </a:solidFill>
                  <a:latin typeface="隶书" panose="02010509060101010101" pitchFamily="49" charset="-122"/>
                  <a:ea typeface="隶书" panose="02010509060101010101" pitchFamily="49" charset="-122"/>
                </a:rPr>
                <a:t>点击添加标题</a:t>
              </a:r>
            </a:p>
          </p:txBody>
        </p:sp>
      </p:grpSp>
      <p:pic>
        <p:nvPicPr>
          <p:cNvPr id="9" name="图片 8">
            <a:extLst>
              <a:ext uri="{FF2B5EF4-FFF2-40B4-BE49-F238E27FC236}">
                <a16:creationId xmlns:a16="http://schemas.microsoft.com/office/drawing/2014/main" id="{30D14457-8B94-48C3-9A37-4373BA76BE6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83450" y="2753536"/>
            <a:ext cx="4024318" cy="3031284"/>
          </a:xfrm>
          <a:prstGeom prst="rect">
            <a:avLst/>
          </a:prstGeom>
          <a:effectLst>
            <a:outerShdw blurRad="50800" dist="38100" dir="2700000" algn="tl" rotWithShape="0">
              <a:prstClr val="black">
                <a:alpha val="40000"/>
              </a:prstClr>
            </a:outerShdw>
          </a:effectLst>
        </p:spPr>
      </p:pic>
    </p:spTree>
    <p:custDataLst>
      <p:tags r:id="rId1"/>
    </p:custDataLst>
    <p:extLst>
      <p:ext uri="{BB962C8B-B14F-4D97-AF65-F5344CB8AC3E}">
        <p14:creationId xmlns:p14="http://schemas.microsoft.com/office/powerpoint/2010/main" val="159539750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down)">
                                      <p:cBhvr>
                                        <p:cTn id="11" dur="500"/>
                                        <p:tgtEl>
                                          <p:spTgt spid="17"/>
                                        </p:tgtEl>
                                      </p:cBhvr>
                                    </p:animEffect>
                                  </p:childTnLst>
                                </p:cTn>
                              </p:par>
                            </p:childTnLst>
                          </p:cTn>
                        </p:par>
                        <p:par>
                          <p:cTn id="12" fill="hold">
                            <p:stCondLst>
                              <p:cond delay="1000"/>
                            </p:stCondLst>
                            <p:childTnLst>
                              <p:par>
                                <p:cTn id="13" presetID="22" presetClass="entr" presetSubtype="4"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wipe(down)">
                                      <p:cBhvr>
                                        <p:cTn id="15" dur="500"/>
                                        <p:tgtEl>
                                          <p:spTgt spid="8"/>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left)">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down)">
                                      <p:cBhvr>
                                        <p:cTn id="2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3"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a:extLst>
              <a:ext uri="{FF2B5EF4-FFF2-40B4-BE49-F238E27FC236}">
                <a16:creationId xmlns:a16="http://schemas.microsoft.com/office/drawing/2014/main" id="{779446D3-1932-4AEF-BD5F-0565C0A9CDE5}"/>
              </a:ext>
            </a:extLst>
          </p:cNvPr>
          <p:cNvGrpSpPr/>
          <p:nvPr/>
        </p:nvGrpSpPr>
        <p:grpSpPr>
          <a:xfrm>
            <a:off x="1061592" y="1872677"/>
            <a:ext cx="5034408" cy="1556323"/>
            <a:chOff x="5672504" y="1969008"/>
            <a:chExt cx="5034408" cy="1556323"/>
          </a:xfrm>
        </p:grpSpPr>
        <p:grpSp>
          <p:nvGrpSpPr>
            <p:cNvPr id="13" name="组合 12">
              <a:extLst>
                <a:ext uri="{FF2B5EF4-FFF2-40B4-BE49-F238E27FC236}">
                  <a16:creationId xmlns:a16="http://schemas.microsoft.com/office/drawing/2014/main" id="{B276BDE8-CCCB-44F5-8130-5E4DBAE787F4}"/>
                </a:ext>
              </a:extLst>
            </p:cNvPr>
            <p:cNvGrpSpPr/>
            <p:nvPr/>
          </p:nvGrpSpPr>
          <p:grpSpPr>
            <a:xfrm>
              <a:off x="5672504" y="2060845"/>
              <a:ext cx="1225797" cy="1199300"/>
              <a:chOff x="5832524" y="2319925"/>
              <a:chExt cx="1225797" cy="1199300"/>
            </a:xfrm>
          </p:grpSpPr>
          <p:grpSp>
            <p:nvGrpSpPr>
              <p:cNvPr id="11" name="组合 10">
                <a:extLst>
                  <a:ext uri="{FF2B5EF4-FFF2-40B4-BE49-F238E27FC236}">
                    <a16:creationId xmlns:a16="http://schemas.microsoft.com/office/drawing/2014/main" id="{9AF6764F-866C-449A-B259-96789545BCE7}"/>
                  </a:ext>
                </a:extLst>
              </p:cNvPr>
              <p:cNvGrpSpPr/>
              <p:nvPr/>
            </p:nvGrpSpPr>
            <p:grpSpPr>
              <a:xfrm>
                <a:off x="5832524" y="2319925"/>
                <a:ext cx="1225797" cy="1199300"/>
                <a:chOff x="5652421" y="2801200"/>
                <a:chExt cx="1330124" cy="1301372"/>
              </a:xfrm>
            </p:grpSpPr>
            <p:pic>
              <p:nvPicPr>
                <p:cNvPr id="9" name="图片 8">
                  <a:extLst>
                    <a:ext uri="{FF2B5EF4-FFF2-40B4-BE49-F238E27FC236}">
                      <a16:creationId xmlns:a16="http://schemas.microsoft.com/office/drawing/2014/main" id="{79930B11-C25D-40EA-B2A7-8ED8CD32F100}"/>
                    </a:ext>
                  </a:extLst>
                </p:cNvPr>
                <p:cNvPicPr>
                  <a:picLocks noChangeAspect="1"/>
                </p:cNvPicPr>
                <p:nvPr/>
              </p:nvPicPr>
              <p:blipFill>
                <a:blip r:embed="rId2"/>
                <a:stretch>
                  <a:fillRect/>
                </a:stretch>
              </p:blipFill>
              <p:spPr>
                <a:xfrm>
                  <a:off x="5652421" y="2801200"/>
                  <a:ext cx="1330124" cy="1301372"/>
                </a:xfrm>
                <a:prstGeom prst="rect">
                  <a:avLst/>
                </a:prstGeom>
              </p:spPr>
            </p:pic>
            <p:sp>
              <p:nvSpPr>
                <p:cNvPr id="10" name="椭圆 9">
                  <a:extLst>
                    <a:ext uri="{FF2B5EF4-FFF2-40B4-BE49-F238E27FC236}">
                      <a16:creationId xmlns:a16="http://schemas.microsoft.com/office/drawing/2014/main" id="{113B0486-FB6D-46E7-A322-DFAE52042A05}"/>
                    </a:ext>
                  </a:extLst>
                </p:cNvPr>
                <p:cNvSpPr/>
                <p:nvPr/>
              </p:nvSpPr>
              <p:spPr>
                <a:xfrm>
                  <a:off x="5855960" y="2990363"/>
                  <a:ext cx="923047" cy="923047"/>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 name="TextBox 9">
                <a:extLst>
                  <a:ext uri="{FF2B5EF4-FFF2-40B4-BE49-F238E27FC236}">
                    <a16:creationId xmlns:a16="http://schemas.microsoft.com/office/drawing/2014/main" id="{AF6EFB8E-EE2F-480A-A591-32FDCF616A42}"/>
                  </a:ext>
                </a:extLst>
              </p:cNvPr>
              <p:cNvSpPr txBox="1"/>
              <p:nvPr/>
            </p:nvSpPr>
            <p:spPr>
              <a:xfrm>
                <a:off x="6136098" y="2631025"/>
                <a:ext cx="627725"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0 1</a:t>
                </a:r>
              </a:p>
            </p:txBody>
          </p:sp>
        </p:grpSp>
        <p:grpSp>
          <p:nvGrpSpPr>
            <p:cNvPr id="14" name="组合 13">
              <a:extLst>
                <a:ext uri="{FF2B5EF4-FFF2-40B4-BE49-F238E27FC236}">
                  <a16:creationId xmlns:a16="http://schemas.microsoft.com/office/drawing/2014/main" id="{E0923F34-78B6-420C-9633-EED0F9E0D871}"/>
                </a:ext>
              </a:extLst>
            </p:cNvPr>
            <p:cNvGrpSpPr/>
            <p:nvPr/>
          </p:nvGrpSpPr>
          <p:grpSpPr>
            <a:xfrm>
              <a:off x="7139216" y="1969008"/>
              <a:ext cx="3567696" cy="1556323"/>
              <a:chOff x="1437020" y="2928051"/>
              <a:chExt cx="3567696" cy="1556323"/>
            </a:xfrm>
          </p:grpSpPr>
          <p:grpSp>
            <p:nvGrpSpPr>
              <p:cNvPr id="15" name="组合 14">
                <a:extLst>
                  <a:ext uri="{FF2B5EF4-FFF2-40B4-BE49-F238E27FC236}">
                    <a16:creationId xmlns:a16="http://schemas.microsoft.com/office/drawing/2014/main" id="{627C4614-B01B-4AFA-B0AC-FCE2FE48E6D3}"/>
                  </a:ext>
                </a:extLst>
              </p:cNvPr>
              <p:cNvGrpSpPr/>
              <p:nvPr/>
            </p:nvGrpSpPr>
            <p:grpSpPr>
              <a:xfrm>
                <a:off x="1437020" y="2928051"/>
                <a:ext cx="3143250" cy="584775"/>
                <a:chOff x="4294429" y="2325088"/>
                <a:chExt cx="3143250" cy="584775"/>
              </a:xfrm>
            </p:grpSpPr>
            <p:sp>
              <p:nvSpPr>
                <p:cNvPr id="17" name="矩形 16">
                  <a:extLst>
                    <a:ext uri="{FF2B5EF4-FFF2-40B4-BE49-F238E27FC236}">
                      <a16:creationId xmlns:a16="http://schemas.microsoft.com/office/drawing/2014/main" id="{00FCC753-64CD-4A00-9719-8258128A8F15}"/>
                    </a:ext>
                  </a:extLst>
                </p:cNvPr>
                <p:cNvSpPr/>
                <p:nvPr/>
              </p:nvSpPr>
              <p:spPr>
                <a:xfrm>
                  <a:off x="4294429" y="2364599"/>
                  <a:ext cx="3143250" cy="488793"/>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a:extLst>
                    <a:ext uri="{FF2B5EF4-FFF2-40B4-BE49-F238E27FC236}">
                      <a16:creationId xmlns:a16="http://schemas.microsoft.com/office/drawing/2014/main" id="{B0FB2AAB-2E07-4853-9D32-173529E91F4C}"/>
                    </a:ext>
                  </a:extLst>
                </p:cNvPr>
                <p:cNvSpPr txBox="1"/>
                <p:nvPr/>
              </p:nvSpPr>
              <p:spPr>
                <a:xfrm>
                  <a:off x="4294429" y="2325088"/>
                  <a:ext cx="3143250"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隶书" panose="02010509060101010101" pitchFamily="49" charset="-122"/>
                      <a:ea typeface="隶书" panose="02010509060101010101" pitchFamily="49" charset="-122"/>
                    </a:rPr>
                    <a:t>点击添加标题</a:t>
                  </a:r>
                </a:p>
              </p:txBody>
            </p:sp>
          </p:grpSp>
          <p:sp>
            <p:nvSpPr>
              <p:cNvPr id="16" name="矩形 15">
                <a:extLst>
                  <a:ext uri="{FF2B5EF4-FFF2-40B4-BE49-F238E27FC236}">
                    <a16:creationId xmlns:a16="http://schemas.microsoft.com/office/drawing/2014/main" id="{DC0BCE72-039F-4950-9FC8-6E984A448655}"/>
                  </a:ext>
                </a:extLst>
              </p:cNvPr>
              <p:cNvSpPr/>
              <p:nvPr/>
            </p:nvSpPr>
            <p:spPr>
              <a:xfrm>
                <a:off x="1437020" y="3530269"/>
                <a:ext cx="3567696" cy="954105"/>
              </a:xfrm>
              <a:prstGeom prst="rect">
                <a:avLst/>
              </a:prstGeom>
            </p:spPr>
            <p:txBody>
              <a:bodyPr vert="horz" wrap="square" lIns="91438" tIns="45719" rIns="91438" bIns="45719">
                <a:spAutoFit/>
              </a:bodyPr>
              <a:lstStyle/>
              <a:p>
                <a:pPr>
                  <a:lnSpc>
                    <a:spcPct val="20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 </a:t>
                </a:r>
              </a:p>
            </p:txBody>
          </p:sp>
        </p:grpSp>
      </p:grpSp>
      <p:grpSp>
        <p:nvGrpSpPr>
          <p:cNvPr id="20" name="组合 19">
            <a:extLst>
              <a:ext uri="{FF2B5EF4-FFF2-40B4-BE49-F238E27FC236}">
                <a16:creationId xmlns:a16="http://schemas.microsoft.com/office/drawing/2014/main" id="{8953F419-210E-4912-8215-1314C2AFCCEB}"/>
              </a:ext>
            </a:extLst>
          </p:cNvPr>
          <p:cNvGrpSpPr/>
          <p:nvPr/>
        </p:nvGrpSpPr>
        <p:grpSpPr>
          <a:xfrm>
            <a:off x="1061592" y="3882257"/>
            <a:ext cx="5034408" cy="1556323"/>
            <a:chOff x="5672504" y="1969008"/>
            <a:chExt cx="5034408" cy="1556323"/>
          </a:xfrm>
        </p:grpSpPr>
        <p:grpSp>
          <p:nvGrpSpPr>
            <p:cNvPr id="21" name="组合 20">
              <a:extLst>
                <a:ext uri="{FF2B5EF4-FFF2-40B4-BE49-F238E27FC236}">
                  <a16:creationId xmlns:a16="http://schemas.microsoft.com/office/drawing/2014/main" id="{C518CF5F-62C3-4387-8A95-CE1043F88ACF}"/>
                </a:ext>
              </a:extLst>
            </p:cNvPr>
            <p:cNvGrpSpPr/>
            <p:nvPr/>
          </p:nvGrpSpPr>
          <p:grpSpPr>
            <a:xfrm>
              <a:off x="5672504" y="2060845"/>
              <a:ext cx="1225797" cy="1199300"/>
              <a:chOff x="5832524" y="2319925"/>
              <a:chExt cx="1225797" cy="1199300"/>
            </a:xfrm>
          </p:grpSpPr>
          <p:grpSp>
            <p:nvGrpSpPr>
              <p:cNvPr id="27" name="组合 26">
                <a:extLst>
                  <a:ext uri="{FF2B5EF4-FFF2-40B4-BE49-F238E27FC236}">
                    <a16:creationId xmlns:a16="http://schemas.microsoft.com/office/drawing/2014/main" id="{B2FFFB9D-4C9E-4FBC-8103-D76F78A7707D}"/>
                  </a:ext>
                </a:extLst>
              </p:cNvPr>
              <p:cNvGrpSpPr/>
              <p:nvPr/>
            </p:nvGrpSpPr>
            <p:grpSpPr>
              <a:xfrm>
                <a:off x="5832524" y="2319925"/>
                <a:ext cx="1225797" cy="1199300"/>
                <a:chOff x="5652421" y="2801200"/>
                <a:chExt cx="1330124" cy="1301372"/>
              </a:xfrm>
            </p:grpSpPr>
            <p:pic>
              <p:nvPicPr>
                <p:cNvPr id="29" name="图片 28">
                  <a:extLst>
                    <a:ext uri="{FF2B5EF4-FFF2-40B4-BE49-F238E27FC236}">
                      <a16:creationId xmlns:a16="http://schemas.microsoft.com/office/drawing/2014/main" id="{82231FB7-D930-4284-A9F7-8ADD17E0CD24}"/>
                    </a:ext>
                  </a:extLst>
                </p:cNvPr>
                <p:cNvPicPr>
                  <a:picLocks noChangeAspect="1"/>
                </p:cNvPicPr>
                <p:nvPr/>
              </p:nvPicPr>
              <p:blipFill>
                <a:blip r:embed="rId2"/>
                <a:stretch>
                  <a:fillRect/>
                </a:stretch>
              </p:blipFill>
              <p:spPr>
                <a:xfrm>
                  <a:off x="5652421" y="2801200"/>
                  <a:ext cx="1330124" cy="1301372"/>
                </a:xfrm>
                <a:prstGeom prst="rect">
                  <a:avLst/>
                </a:prstGeom>
              </p:spPr>
            </p:pic>
            <p:sp>
              <p:nvSpPr>
                <p:cNvPr id="30" name="椭圆 29">
                  <a:extLst>
                    <a:ext uri="{FF2B5EF4-FFF2-40B4-BE49-F238E27FC236}">
                      <a16:creationId xmlns:a16="http://schemas.microsoft.com/office/drawing/2014/main" id="{534BE28B-4929-4862-946E-F35ACC0F6ED9}"/>
                    </a:ext>
                  </a:extLst>
                </p:cNvPr>
                <p:cNvSpPr/>
                <p:nvPr/>
              </p:nvSpPr>
              <p:spPr>
                <a:xfrm>
                  <a:off x="5855960" y="2990363"/>
                  <a:ext cx="923047" cy="923047"/>
                </a:xfrm>
                <a:prstGeom prst="ellipse">
                  <a:avLst/>
                </a:pr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8" name="TextBox 9">
                <a:extLst>
                  <a:ext uri="{FF2B5EF4-FFF2-40B4-BE49-F238E27FC236}">
                    <a16:creationId xmlns:a16="http://schemas.microsoft.com/office/drawing/2014/main" id="{17775485-0520-4B00-A6D6-0B982B3E3CAA}"/>
                  </a:ext>
                </a:extLst>
              </p:cNvPr>
              <p:cNvSpPr txBox="1"/>
              <p:nvPr/>
            </p:nvSpPr>
            <p:spPr>
              <a:xfrm>
                <a:off x="6136098" y="2631025"/>
                <a:ext cx="708451"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0 2</a:t>
                </a:r>
              </a:p>
            </p:txBody>
          </p:sp>
        </p:grpSp>
        <p:grpSp>
          <p:nvGrpSpPr>
            <p:cNvPr id="22" name="组合 21">
              <a:extLst>
                <a:ext uri="{FF2B5EF4-FFF2-40B4-BE49-F238E27FC236}">
                  <a16:creationId xmlns:a16="http://schemas.microsoft.com/office/drawing/2014/main" id="{862E6A66-8704-4C9C-8AD1-13A1580CE866}"/>
                </a:ext>
              </a:extLst>
            </p:cNvPr>
            <p:cNvGrpSpPr/>
            <p:nvPr/>
          </p:nvGrpSpPr>
          <p:grpSpPr>
            <a:xfrm>
              <a:off x="7139216" y="1969008"/>
              <a:ext cx="3567696" cy="1556323"/>
              <a:chOff x="1437020" y="2928051"/>
              <a:chExt cx="3567696" cy="1556323"/>
            </a:xfrm>
          </p:grpSpPr>
          <p:grpSp>
            <p:nvGrpSpPr>
              <p:cNvPr id="23" name="组合 22">
                <a:extLst>
                  <a:ext uri="{FF2B5EF4-FFF2-40B4-BE49-F238E27FC236}">
                    <a16:creationId xmlns:a16="http://schemas.microsoft.com/office/drawing/2014/main" id="{70273D78-738E-44BB-A0E4-A9435090CE59}"/>
                  </a:ext>
                </a:extLst>
              </p:cNvPr>
              <p:cNvGrpSpPr/>
              <p:nvPr/>
            </p:nvGrpSpPr>
            <p:grpSpPr>
              <a:xfrm>
                <a:off x="1437020" y="2928051"/>
                <a:ext cx="3143250" cy="584775"/>
                <a:chOff x="4294429" y="2325088"/>
                <a:chExt cx="3143250" cy="584775"/>
              </a:xfrm>
            </p:grpSpPr>
            <p:sp>
              <p:nvSpPr>
                <p:cNvPr id="25" name="矩形 24">
                  <a:extLst>
                    <a:ext uri="{FF2B5EF4-FFF2-40B4-BE49-F238E27FC236}">
                      <a16:creationId xmlns:a16="http://schemas.microsoft.com/office/drawing/2014/main" id="{71DC4F16-2C63-4DED-8CCC-70F32BA24F8C}"/>
                    </a:ext>
                  </a:extLst>
                </p:cNvPr>
                <p:cNvSpPr/>
                <p:nvPr/>
              </p:nvSpPr>
              <p:spPr>
                <a:xfrm>
                  <a:off x="4294429" y="2364599"/>
                  <a:ext cx="3143250" cy="488793"/>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a:extLst>
                    <a:ext uri="{FF2B5EF4-FFF2-40B4-BE49-F238E27FC236}">
                      <a16:creationId xmlns:a16="http://schemas.microsoft.com/office/drawing/2014/main" id="{E117D48E-F241-4E24-92CE-07A9B7408326}"/>
                    </a:ext>
                  </a:extLst>
                </p:cNvPr>
                <p:cNvSpPr txBox="1"/>
                <p:nvPr/>
              </p:nvSpPr>
              <p:spPr>
                <a:xfrm>
                  <a:off x="4294429" y="2325088"/>
                  <a:ext cx="3143250" cy="58477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3200" b="1" i="0" u="none" strike="noStrike" kern="1200" cap="none" spc="0" normalizeH="0" baseline="0" noProof="0" dirty="0">
                      <a:ln>
                        <a:noFill/>
                      </a:ln>
                      <a:effectLst/>
                      <a:uLnTx/>
                      <a:uFillTx/>
                      <a:latin typeface="隶书" panose="02010509060101010101" pitchFamily="49" charset="-122"/>
                      <a:ea typeface="隶书" panose="02010509060101010101" pitchFamily="49" charset="-122"/>
                    </a:rPr>
                    <a:t>点击添加标题</a:t>
                  </a:r>
                </a:p>
              </p:txBody>
            </p:sp>
          </p:grpSp>
          <p:sp>
            <p:nvSpPr>
              <p:cNvPr id="24" name="矩形 23">
                <a:extLst>
                  <a:ext uri="{FF2B5EF4-FFF2-40B4-BE49-F238E27FC236}">
                    <a16:creationId xmlns:a16="http://schemas.microsoft.com/office/drawing/2014/main" id="{2703D742-790B-46D2-888E-5E71732CC61D}"/>
                  </a:ext>
                </a:extLst>
              </p:cNvPr>
              <p:cNvSpPr/>
              <p:nvPr/>
            </p:nvSpPr>
            <p:spPr>
              <a:xfrm>
                <a:off x="1437020" y="3530269"/>
                <a:ext cx="3567696" cy="954105"/>
              </a:xfrm>
              <a:prstGeom prst="rect">
                <a:avLst/>
              </a:prstGeom>
            </p:spPr>
            <p:txBody>
              <a:bodyPr vert="horz" wrap="square" lIns="91438" tIns="45719" rIns="91438" bIns="45719">
                <a:spAutoFit/>
              </a:bodyPr>
              <a:lstStyle/>
              <a:p>
                <a:pPr>
                  <a:lnSpc>
                    <a:spcPct val="200000"/>
                  </a:lnSpc>
                  <a:defRPr/>
                </a:pPr>
                <a:r>
                  <a:rPr lang="zh-CN" altLang="en-US" sz="1400" spc="300" dirty="0">
                    <a:solidFill>
                      <a:schemeClr val="tx1">
                        <a:lumMod val="85000"/>
                        <a:lumOff val="15000"/>
                      </a:schemeClr>
                    </a:solidFill>
                    <a:latin typeface="隶书" panose="02010509060101010101" pitchFamily="49" charset="-122"/>
                    <a:ea typeface="隶书" panose="02010509060101010101" pitchFamily="49" charset="-122"/>
                    <a:sym typeface="微软雅黑" pitchFamily="34" charset="-122"/>
                  </a:rPr>
                  <a:t>点击添加文本信息点击添加文本信息点击添加文本信息 </a:t>
                </a:r>
              </a:p>
            </p:txBody>
          </p:sp>
        </p:grpSp>
      </p:grpSp>
      <p:pic>
        <p:nvPicPr>
          <p:cNvPr id="3" name="图片 2">
            <a:extLst>
              <a:ext uri="{FF2B5EF4-FFF2-40B4-BE49-F238E27FC236}">
                <a16:creationId xmlns:a16="http://schemas.microsoft.com/office/drawing/2014/main" id="{E0447712-68EF-4697-AD04-E99ED3E91F7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2140" y="1851180"/>
            <a:ext cx="4988310" cy="3322214"/>
          </a:xfrm>
          <a:prstGeom prst="rect">
            <a:avLst/>
          </a:prstGeom>
        </p:spPr>
      </p:pic>
    </p:spTree>
    <p:extLst>
      <p:ext uri="{BB962C8B-B14F-4D97-AF65-F5344CB8AC3E}">
        <p14:creationId xmlns:p14="http://schemas.microsoft.com/office/powerpoint/2010/main" val="230061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barn(inVertical)">
                                      <p:cBhvr>
                                        <p:cTn id="7" dur="500"/>
                                        <p:tgtEl>
                                          <p:spTgt spid="19"/>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barn(inVertical)">
                                      <p:cBhvr>
                                        <p:cTn id="11" dur="500"/>
                                        <p:tgtEl>
                                          <p:spTgt spid="20"/>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MH_Text_1">
            <a:extLst>
              <a:ext uri="{FF2B5EF4-FFF2-40B4-BE49-F238E27FC236}">
                <a16:creationId xmlns:a16="http://schemas.microsoft.com/office/drawing/2014/main" id="{E48F3DF6-1CCC-49D2-A2DC-668DD723D9E1}"/>
              </a:ext>
            </a:extLst>
          </p:cNvPr>
          <p:cNvSpPr/>
          <p:nvPr>
            <p:custDataLst>
              <p:tags r:id="rId1"/>
            </p:custDataLst>
          </p:nvPr>
        </p:nvSpPr>
        <p:spPr>
          <a:xfrm>
            <a:off x="4789482" y="1677610"/>
            <a:ext cx="6468962" cy="4159220"/>
          </a:xfrm>
          <a:prstGeom prst="rect">
            <a:avLst/>
          </a:prstGeom>
          <a:solidFill>
            <a:schemeClr val="bg1"/>
          </a:solidFill>
          <a:ln w="12700" cap="flat" cmpd="sng" algn="ctr">
            <a:solidFill>
              <a:schemeClr val="bg1">
                <a:lumMod val="95000"/>
              </a:schemeClr>
            </a:solidFill>
            <a:prstDash val="solid"/>
            <a:miter lim="800000"/>
          </a:ln>
          <a:effectLst>
            <a:outerShdw blurRad="50800" dist="38100" dir="2700000" algn="tl" rotWithShape="0">
              <a:prstClr val="black">
                <a:alpha val="40000"/>
              </a:prstClr>
            </a:outerShdw>
          </a:effectLst>
        </p:spPr>
        <p:txBody>
          <a:bodyPr anchor="ctr">
            <a:normAutofit/>
          </a:bodyPr>
          <a:lstStyle/>
          <a:p>
            <a:pPr algn="just">
              <a:lnSpc>
                <a:spcPct val="150000"/>
              </a:lnSpc>
              <a:spcBef>
                <a:spcPts val="600"/>
              </a:spcBef>
              <a:spcAft>
                <a:spcPts val="600"/>
              </a:spcAft>
              <a:defRPr/>
            </a:pPr>
            <a:endParaRPr lang="zh-CN" altLang="en-US" sz="1100" kern="0" dirty="0">
              <a:solidFill>
                <a:schemeClr val="tx1">
                  <a:lumMod val="75000"/>
                  <a:lumOff val="25000"/>
                </a:schemeClr>
              </a:solidFill>
              <a:latin typeface="隶书" panose="02010509060101010101" pitchFamily="49" charset="-122"/>
              <a:ea typeface="隶书" panose="02010509060101010101" pitchFamily="49" charset="-122"/>
              <a:cs typeface="Arial" panose="020B0604020202020204" pitchFamily="34" charset="0"/>
            </a:endParaRPr>
          </a:p>
        </p:txBody>
      </p:sp>
      <p:grpSp>
        <p:nvGrpSpPr>
          <p:cNvPr id="27" name="组合 26"/>
          <p:cNvGrpSpPr/>
          <p:nvPr/>
        </p:nvGrpSpPr>
        <p:grpSpPr>
          <a:xfrm>
            <a:off x="6299060" y="4488488"/>
            <a:ext cx="4484914" cy="691902"/>
            <a:chOff x="6836229" y="2278268"/>
            <a:chExt cx="4484914" cy="691902"/>
          </a:xfrm>
        </p:grpSpPr>
        <p:sp>
          <p:nvSpPr>
            <p:cNvPr id="8" name="íšḻiḑé"/>
            <p:cNvSpPr/>
            <p:nvPr/>
          </p:nvSpPr>
          <p:spPr>
            <a:xfrm>
              <a:off x="6836229" y="2377440"/>
              <a:ext cx="733400" cy="519007"/>
            </a:xfrm>
            <a:prstGeom prst="rect">
              <a:avLst/>
            </a:prstGeom>
            <a:solidFill>
              <a:srgbClr val="00683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t>03</a:t>
              </a:r>
            </a:p>
          </p:txBody>
        </p:sp>
        <p:sp>
          <p:nvSpPr>
            <p:cNvPr id="25" name="矩形 24"/>
            <p:cNvSpPr/>
            <p:nvPr/>
          </p:nvSpPr>
          <p:spPr>
            <a:xfrm>
              <a:off x="7715491" y="2600838"/>
              <a:ext cx="3605652" cy="369332"/>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点击此处添加内容点击此处添此处添加标题内容 </a:t>
              </a:r>
              <a:endParaRPr lang="zh-CN" altLang="zh-CN" sz="1200" dirty="0">
                <a:latin typeface="隶书" panose="02010509060101010101" pitchFamily="49" charset="-122"/>
                <a:ea typeface="隶书" panose="02010509060101010101" pitchFamily="49" charset="-122"/>
              </a:endParaRPr>
            </a:p>
          </p:txBody>
        </p:sp>
        <p:sp>
          <p:nvSpPr>
            <p:cNvPr id="26"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grpSp>
        <p:nvGrpSpPr>
          <p:cNvPr id="28" name="组合 27"/>
          <p:cNvGrpSpPr/>
          <p:nvPr/>
        </p:nvGrpSpPr>
        <p:grpSpPr>
          <a:xfrm>
            <a:off x="6299060" y="2055297"/>
            <a:ext cx="4484914" cy="691902"/>
            <a:chOff x="6836229" y="2278268"/>
            <a:chExt cx="4484914" cy="691902"/>
          </a:xfrm>
        </p:grpSpPr>
        <p:sp>
          <p:nvSpPr>
            <p:cNvPr id="29" name="íšḻiḑé"/>
            <p:cNvSpPr/>
            <p:nvPr/>
          </p:nvSpPr>
          <p:spPr>
            <a:xfrm>
              <a:off x="6836229" y="2377440"/>
              <a:ext cx="733400" cy="519007"/>
            </a:xfrm>
            <a:prstGeom prst="rect">
              <a:avLst/>
            </a:prstGeom>
            <a:solidFill>
              <a:srgbClr val="00683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t>01</a:t>
              </a:r>
            </a:p>
          </p:txBody>
        </p:sp>
        <p:sp>
          <p:nvSpPr>
            <p:cNvPr id="30" name="矩形 29"/>
            <p:cNvSpPr/>
            <p:nvPr/>
          </p:nvSpPr>
          <p:spPr>
            <a:xfrm>
              <a:off x="7715491" y="2600838"/>
              <a:ext cx="3605652" cy="369332"/>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点击此处添加内容点击此处添此处添加标题内容 </a:t>
              </a:r>
              <a:endParaRPr lang="zh-CN" altLang="zh-CN" sz="1200" dirty="0">
                <a:latin typeface="隶书" panose="02010509060101010101" pitchFamily="49" charset="-122"/>
                <a:ea typeface="隶书" panose="02010509060101010101" pitchFamily="49" charset="-122"/>
              </a:endParaRPr>
            </a:p>
          </p:txBody>
        </p:sp>
        <p:sp>
          <p:nvSpPr>
            <p:cNvPr id="31"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grpSp>
        <p:nvGrpSpPr>
          <p:cNvPr id="32" name="组合 31"/>
          <p:cNvGrpSpPr/>
          <p:nvPr/>
        </p:nvGrpSpPr>
        <p:grpSpPr>
          <a:xfrm>
            <a:off x="6299060" y="3271892"/>
            <a:ext cx="4484914" cy="691902"/>
            <a:chOff x="6836229" y="2278268"/>
            <a:chExt cx="4484914" cy="691902"/>
          </a:xfrm>
        </p:grpSpPr>
        <p:sp>
          <p:nvSpPr>
            <p:cNvPr id="33" name="íšḻiḑé"/>
            <p:cNvSpPr/>
            <p:nvPr/>
          </p:nvSpPr>
          <p:spPr>
            <a:xfrm>
              <a:off x="6836229" y="2377440"/>
              <a:ext cx="733400" cy="519007"/>
            </a:xfrm>
            <a:prstGeom prst="rect">
              <a:avLst/>
            </a:prstGeom>
            <a:solidFill>
              <a:srgbClr val="006837"/>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a:bodyPr>
            <a:lstStyle/>
            <a:p>
              <a:pPr algn="ctr"/>
              <a:r>
                <a:rPr lang="en-US" sz="2000" b="1" dirty="0"/>
                <a:t>02</a:t>
              </a:r>
            </a:p>
          </p:txBody>
        </p:sp>
        <p:sp>
          <p:nvSpPr>
            <p:cNvPr id="34" name="矩形 33"/>
            <p:cNvSpPr/>
            <p:nvPr/>
          </p:nvSpPr>
          <p:spPr>
            <a:xfrm>
              <a:off x="7715491" y="2600838"/>
              <a:ext cx="3605652" cy="369332"/>
            </a:xfrm>
            <a:prstGeom prst="rect">
              <a:avLst/>
            </a:prstGeom>
          </p:spPr>
          <p:txBody>
            <a:bodyPr wrap="square">
              <a:spAutoFit/>
            </a:bodyPr>
            <a:lstStyle/>
            <a:p>
              <a:pPr>
                <a:lnSpc>
                  <a:spcPct val="150000"/>
                </a:lnSpc>
              </a:pPr>
              <a:r>
                <a:rPr lang="zh-CN" altLang="en-US" sz="1200" dirty="0">
                  <a:latin typeface="隶书" panose="02010509060101010101" pitchFamily="49" charset="-122"/>
                  <a:ea typeface="隶书" panose="02010509060101010101" pitchFamily="49" charset="-122"/>
                </a:rPr>
                <a:t>点击此处添加内容点击此处添此处添加标题内容 </a:t>
              </a:r>
              <a:endParaRPr lang="zh-CN" altLang="zh-CN" sz="1200" dirty="0">
                <a:latin typeface="隶书" panose="02010509060101010101" pitchFamily="49" charset="-122"/>
                <a:ea typeface="隶书" panose="02010509060101010101" pitchFamily="49" charset="-122"/>
              </a:endParaRPr>
            </a:p>
          </p:txBody>
        </p:sp>
        <p:sp>
          <p:nvSpPr>
            <p:cNvPr id="35" name="文本框 5"/>
            <p:cNvSpPr txBox="1">
              <a:spLocks noChangeArrowheads="1"/>
            </p:cNvSpPr>
            <p:nvPr/>
          </p:nvSpPr>
          <p:spPr bwMode="auto">
            <a:xfrm>
              <a:off x="7694549" y="2278268"/>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pic>
        <p:nvPicPr>
          <p:cNvPr id="3" name="图片 2">
            <a:extLst>
              <a:ext uri="{FF2B5EF4-FFF2-40B4-BE49-F238E27FC236}">
                <a16:creationId xmlns:a16="http://schemas.microsoft.com/office/drawing/2014/main" id="{B7968F04-F8A4-4F9A-9F35-4A8AA19FE6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4100" y="1525394"/>
            <a:ext cx="4508500" cy="4508500"/>
          </a:xfrm>
          <a:prstGeom prst="rect">
            <a:avLst/>
          </a:prstGeom>
        </p:spPr>
      </p:pic>
    </p:spTree>
    <p:extLst>
      <p:ext uri="{BB962C8B-B14F-4D97-AF65-F5344CB8AC3E}">
        <p14:creationId xmlns:p14="http://schemas.microsoft.com/office/powerpoint/2010/main" val="225727860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down)">
                                      <p:cBhvr>
                                        <p:cTn id="11" dur="500"/>
                                        <p:tgtEl>
                                          <p:spTgt spid="28"/>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down)">
                                      <p:cBhvr>
                                        <p:cTn id="15" dur="500"/>
                                        <p:tgtEl>
                                          <p:spTgt spid="32"/>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7"/>
                                        </p:tgtEl>
                                        <p:attrNameLst>
                                          <p:attrName>style.visibility</p:attrName>
                                        </p:attrNameLst>
                                      </p:cBhvr>
                                      <p:to>
                                        <p:strVal val="visible"/>
                                      </p:to>
                                    </p:set>
                                    <p:animEffect transition="in" filter="wipe(down)">
                                      <p:cBhvr>
                                        <p:cTn id="19" dur="500"/>
                                        <p:tgtEl>
                                          <p:spTgt spid="2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barn(inVertical)">
                                      <p:cBhvr>
                                        <p:cTn id="2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id="{BB980397-847A-4BBA-A98B-7C6AEB9C2091}"/>
              </a:ext>
            </a:extLst>
          </p:cNvPr>
          <p:cNvSpPr/>
          <p:nvPr/>
        </p:nvSpPr>
        <p:spPr>
          <a:xfrm>
            <a:off x="1187450" y="1352550"/>
            <a:ext cx="9817100" cy="4152900"/>
          </a:xfrm>
          <a:prstGeom prst="rect">
            <a:avLst/>
          </a:prstGeom>
          <a:solidFill>
            <a:schemeClr val="bg1"/>
          </a:solidFill>
          <a:ln>
            <a:solidFill>
              <a:schemeClr val="bg1">
                <a:lumMod val="9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a:extLst>
              <a:ext uri="{FF2B5EF4-FFF2-40B4-BE49-F238E27FC236}">
                <a16:creationId xmlns:a16="http://schemas.microsoft.com/office/drawing/2014/main" id="{343C3EB9-81ED-4786-AA3D-6AB36E12E61F}"/>
              </a:ext>
            </a:extLst>
          </p:cNvPr>
          <p:cNvSpPr txBox="1"/>
          <p:nvPr/>
        </p:nvSpPr>
        <p:spPr>
          <a:xfrm>
            <a:off x="1841103" y="1910379"/>
            <a:ext cx="3159521" cy="1015663"/>
          </a:xfrm>
          <a:prstGeom prst="rect">
            <a:avLst/>
          </a:prstGeom>
          <a:noFill/>
        </p:spPr>
        <p:txBody>
          <a:bodyPr wrap="square" rtlCol="0">
            <a:spAutoFit/>
          </a:bodyPr>
          <a:lstStyle/>
          <a:p>
            <a:r>
              <a:rPr lang="en-US" altLang="zh-CN"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rPr>
              <a:t>PART 02</a:t>
            </a:r>
            <a:endParaRPr lang="zh-CN" altLang="en-US" sz="6000" dirty="0">
              <a:solidFill>
                <a:srgbClr val="B4251F"/>
              </a:solidFill>
              <a:effectLst>
                <a:outerShdw blurRad="50800" dist="38100" dir="5400000" algn="t" rotWithShape="0">
                  <a:prstClr val="black">
                    <a:alpha val="40000"/>
                  </a:prstClr>
                </a:outerShdw>
                <a:reflection blurRad="6350" stA="55000" endA="300" endPos="45500" dir="5400000" sy="-100000" algn="bl" rotWithShape="0"/>
              </a:effectLst>
              <a:latin typeface="微软雅黑" panose="020B0503020204020204" pitchFamily="34" charset="-122"/>
              <a:ea typeface="微软雅黑" panose="020B0503020204020204" pitchFamily="34" charset="-122"/>
            </a:endParaRPr>
          </a:p>
        </p:txBody>
      </p:sp>
      <p:sp>
        <p:nvSpPr>
          <p:cNvPr id="3" name="文本框 2">
            <a:extLst>
              <a:ext uri="{FF2B5EF4-FFF2-40B4-BE49-F238E27FC236}">
                <a16:creationId xmlns:a16="http://schemas.microsoft.com/office/drawing/2014/main" id="{F4D0E210-B6C9-446A-A625-7B113AABEA46}"/>
              </a:ext>
            </a:extLst>
          </p:cNvPr>
          <p:cNvSpPr txBox="1"/>
          <p:nvPr/>
        </p:nvSpPr>
        <p:spPr>
          <a:xfrm>
            <a:off x="1975575" y="3163205"/>
            <a:ext cx="3845859" cy="461665"/>
          </a:xfrm>
          <a:prstGeom prst="rect">
            <a:avLst/>
          </a:prstGeom>
          <a:noFill/>
          <a:ln>
            <a:solidFill>
              <a:srgbClr val="90BCC9"/>
            </a:solidFill>
          </a:ln>
        </p:spPr>
        <p:txBody>
          <a:bodyPr wrap="square" rtlCol="0">
            <a:spAutoFit/>
          </a:bodyPr>
          <a:lstStyle/>
          <a:p>
            <a:r>
              <a:rPr lang="zh-CN" altLang="en-US" sz="2400" dirty="0">
                <a:latin typeface="隶书" panose="02010509060101010101" pitchFamily="49" charset="-122"/>
                <a:ea typeface="隶书" panose="02010509060101010101" pitchFamily="49" charset="-122"/>
              </a:rPr>
              <a:t>点击此处添加标题</a:t>
            </a:r>
          </a:p>
        </p:txBody>
      </p:sp>
      <p:sp>
        <p:nvSpPr>
          <p:cNvPr id="4" name="文本框 3">
            <a:extLst>
              <a:ext uri="{FF2B5EF4-FFF2-40B4-BE49-F238E27FC236}">
                <a16:creationId xmlns:a16="http://schemas.microsoft.com/office/drawing/2014/main" id="{8503D70F-EB35-4B54-BD13-E97B12CF2BD2}"/>
              </a:ext>
            </a:extLst>
          </p:cNvPr>
          <p:cNvSpPr txBox="1"/>
          <p:nvPr/>
        </p:nvSpPr>
        <p:spPr>
          <a:xfrm>
            <a:off x="1975576" y="3900544"/>
            <a:ext cx="3906642" cy="923330"/>
          </a:xfrm>
          <a:prstGeom prst="rect">
            <a:avLst/>
          </a:prstGeom>
          <a:noFill/>
        </p:spPr>
        <p:txBody>
          <a:bodyPr wrap="square" rtlCol="0">
            <a:spAutoFit/>
          </a:bodyPr>
          <a:lstStyle/>
          <a:p>
            <a:pPr>
              <a:lnSpc>
                <a:spcPct val="150000"/>
              </a:lnSpc>
            </a:pPr>
            <a:r>
              <a:rPr lang="zh-CN" altLang="en-US" sz="1200" dirty="0">
                <a:solidFill>
                  <a:schemeClr val="tx1">
                    <a:lumMod val="85000"/>
                    <a:lumOff val="15000"/>
                  </a:schemeClr>
                </a:solidFill>
                <a:latin typeface="隶书" panose="02010509060101010101" pitchFamily="49" charset="-122"/>
                <a:ea typeface="隶书" panose="02010509060101010101" pitchFamily="49" charset="-122"/>
                <a:cs typeface="Open Sans Light" pitchFamily="34" charset="0"/>
                <a:sym typeface="+mn-ea"/>
              </a:rPr>
              <a:t>点击添加文本信息点击添加文本信息点击添加文本信息点击添加文本信息点击添加文本信息点击添加文本信息点击添加文本信息点击添加文本信息</a:t>
            </a:r>
            <a:endParaRPr lang="zh-CN" altLang="en-US" sz="1200" dirty="0">
              <a:solidFill>
                <a:srgbClr val="333333"/>
              </a:solidFill>
              <a:latin typeface="Arial" panose="020B0604020202020204" pitchFamily="34" charset="0"/>
              <a:ea typeface="微软雅黑" panose="020B0503020204020204" pitchFamily="34" charset="-122"/>
              <a:sym typeface="+mn-ea"/>
            </a:endParaRPr>
          </a:p>
        </p:txBody>
      </p:sp>
      <p:grpSp>
        <p:nvGrpSpPr>
          <p:cNvPr id="11" name="组合 10">
            <a:extLst>
              <a:ext uri="{FF2B5EF4-FFF2-40B4-BE49-F238E27FC236}">
                <a16:creationId xmlns:a16="http://schemas.microsoft.com/office/drawing/2014/main" id="{8A3F88FC-8908-4629-BEC8-F06440DD56AF}"/>
              </a:ext>
            </a:extLst>
          </p:cNvPr>
          <p:cNvGrpSpPr/>
          <p:nvPr/>
        </p:nvGrpSpPr>
        <p:grpSpPr>
          <a:xfrm>
            <a:off x="8188587" y="2261335"/>
            <a:ext cx="2696459" cy="3265103"/>
            <a:chOff x="8188587" y="2261335"/>
            <a:chExt cx="2696459" cy="3265103"/>
          </a:xfrm>
        </p:grpSpPr>
        <p:pic>
          <p:nvPicPr>
            <p:cNvPr id="7" name="Picture 3">
              <a:extLst>
                <a:ext uri="{FF2B5EF4-FFF2-40B4-BE49-F238E27FC236}">
                  <a16:creationId xmlns:a16="http://schemas.microsoft.com/office/drawing/2014/main" id="{9333887C-DE9F-4DC1-BFF8-200DC3E89A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51125" y="3306772"/>
              <a:ext cx="833921" cy="21943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13">
              <a:extLst>
                <a:ext uri="{FF2B5EF4-FFF2-40B4-BE49-F238E27FC236}">
                  <a16:creationId xmlns:a16="http://schemas.microsoft.com/office/drawing/2014/main" id="{F15FBAB6-3C20-45EF-BAF7-1EC353ADA9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04740" y="2261335"/>
              <a:ext cx="783777" cy="3244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18">
              <a:extLst>
                <a:ext uri="{FF2B5EF4-FFF2-40B4-BE49-F238E27FC236}">
                  <a16:creationId xmlns:a16="http://schemas.microsoft.com/office/drawing/2014/main" id="{11741D20-E135-43B8-8430-B07CFCFB2AC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89046" y="4349196"/>
              <a:ext cx="383446" cy="1151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9">
              <a:extLst>
                <a:ext uri="{FF2B5EF4-FFF2-40B4-BE49-F238E27FC236}">
                  <a16:creationId xmlns:a16="http://schemas.microsoft.com/office/drawing/2014/main" id="{9658A0F1-86C2-4938-AE87-DD39012F1C8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88587" y="4121309"/>
              <a:ext cx="180955" cy="1405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extLst>
      <p:ext uri="{BB962C8B-B14F-4D97-AF65-F5344CB8AC3E}">
        <p14:creationId xmlns:p14="http://schemas.microsoft.com/office/powerpoint/2010/main" val="320798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down)">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p:bldP spid="3" grpId="0" animBg="1"/>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D98282F0-0715-4E02-A3BE-E67EC4079912}"/>
              </a:ext>
            </a:extLst>
          </p:cNvPr>
          <p:cNvGrpSpPr/>
          <p:nvPr/>
        </p:nvGrpSpPr>
        <p:grpSpPr>
          <a:xfrm>
            <a:off x="1414487" y="3288408"/>
            <a:ext cx="9153476" cy="501109"/>
            <a:chOff x="1519262" y="3669408"/>
            <a:chExt cx="9153476" cy="501109"/>
          </a:xfrm>
        </p:grpSpPr>
        <p:cxnSp>
          <p:nvCxnSpPr>
            <p:cNvPr id="25601" name="直接连接符 1"/>
            <p:cNvCxnSpPr>
              <a:cxnSpLocks noChangeShapeType="1"/>
            </p:cNvCxnSpPr>
            <p:nvPr/>
          </p:nvCxnSpPr>
          <p:spPr bwMode="auto">
            <a:xfrm>
              <a:off x="1755775" y="3900808"/>
              <a:ext cx="8680450" cy="0"/>
            </a:xfrm>
            <a:prstGeom prst="line">
              <a:avLst/>
            </a:prstGeom>
            <a:noFill/>
            <a:ln w="25400">
              <a:solidFill>
                <a:schemeClr val="bg1">
                  <a:lumMod val="50000"/>
                </a:schemeClr>
              </a:solidFill>
              <a:round/>
              <a:headEnd type="oval" w="med" len="med"/>
              <a:tailEnd/>
            </a:ln>
            <a:extLst>
              <a:ext uri="{909E8E84-426E-40DD-AFC4-6F175D3DCCD1}">
                <a14:hiddenFill xmlns:a14="http://schemas.microsoft.com/office/drawing/2010/main">
                  <a:noFill/>
                </a14:hiddenFill>
              </a:ext>
            </a:extLst>
          </p:spPr>
        </p:cxnSp>
        <p:pic>
          <p:nvPicPr>
            <p:cNvPr id="27" name="图片 26">
              <a:extLst>
                <a:ext uri="{FF2B5EF4-FFF2-40B4-BE49-F238E27FC236}">
                  <a16:creationId xmlns:a16="http://schemas.microsoft.com/office/drawing/2014/main" id="{E18859E0-066E-494E-8011-6C0515E09A57}"/>
                </a:ext>
              </a:extLst>
            </p:cNvPr>
            <p:cNvPicPr>
              <a:picLocks noChangeAspect="1"/>
            </p:cNvPicPr>
            <p:nvPr/>
          </p:nvPicPr>
          <p:blipFill>
            <a:blip r:embed="rId3"/>
            <a:stretch>
              <a:fillRect/>
            </a:stretch>
          </p:blipFill>
          <p:spPr>
            <a:xfrm>
              <a:off x="1519262" y="3669408"/>
              <a:ext cx="473025" cy="462800"/>
            </a:xfrm>
            <a:prstGeom prst="rect">
              <a:avLst/>
            </a:prstGeom>
          </p:spPr>
        </p:pic>
        <p:pic>
          <p:nvPicPr>
            <p:cNvPr id="28" name="图片 27">
              <a:extLst>
                <a:ext uri="{FF2B5EF4-FFF2-40B4-BE49-F238E27FC236}">
                  <a16:creationId xmlns:a16="http://schemas.microsoft.com/office/drawing/2014/main" id="{48E4124B-5A77-4F04-BFB1-916D1FB20790}"/>
                </a:ext>
              </a:extLst>
            </p:cNvPr>
            <p:cNvPicPr>
              <a:picLocks noChangeAspect="1"/>
            </p:cNvPicPr>
            <p:nvPr/>
          </p:nvPicPr>
          <p:blipFill>
            <a:blip r:embed="rId3"/>
            <a:stretch>
              <a:fillRect/>
            </a:stretch>
          </p:blipFill>
          <p:spPr>
            <a:xfrm>
              <a:off x="4412746" y="3687641"/>
              <a:ext cx="473025" cy="462800"/>
            </a:xfrm>
            <a:prstGeom prst="rect">
              <a:avLst/>
            </a:prstGeom>
          </p:spPr>
        </p:pic>
        <p:pic>
          <p:nvPicPr>
            <p:cNvPr id="29" name="图片 28">
              <a:extLst>
                <a:ext uri="{FF2B5EF4-FFF2-40B4-BE49-F238E27FC236}">
                  <a16:creationId xmlns:a16="http://schemas.microsoft.com/office/drawing/2014/main" id="{1A3EF2E8-6975-4D55-92DA-E2EDDDD60C27}"/>
                </a:ext>
              </a:extLst>
            </p:cNvPr>
            <p:cNvPicPr>
              <a:picLocks noChangeAspect="1"/>
            </p:cNvPicPr>
            <p:nvPr/>
          </p:nvPicPr>
          <p:blipFill>
            <a:blip r:embed="rId3"/>
            <a:stretch>
              <a:fillRect/>
            </a:stretch>
          </p:blipFill>
          <p:spPr>
            <a:xfrm>
              <a:off x="7306230" y="3707717"/>
              <a:ext cx="473025" cy="462800"/>
            </a:xfrm>
            <a:prstGeom prst="rect">
              <a:avLst/>
            </a:prstGeom>
          </p:spPr>
        </p:pic>
        <p:pic>
          <p:nvPicPr>
            <p:cNvPr id="30" name="图片 29">
              <a:extLst>
                <a:ext uri="{FF2B5EF4-FFF2-40B4-BE49-F238E27FC236}">
                  <a16:creationId xmlns:a16="http://schemas.microsoft.com/office/drawing/2014/main" id="{1CFB8DCD-854C-475C-A3FC-C939545E70D8}"/>
                </a:ext>
              </a:extLst>
            </p:cNvPr>
            <p:cNvPicPr>
              <a:picLocks noChangeAspect="1"/>
            </p:cNvPicPr>
            <p:nvPr/>
          </p:nvPicPr>
          <p:blipFill>
            <a:blip r:embed="rId3"/>
            <a:stretch>
              <a:fillRect/>
            </a:stretch>
          </p:blipFill>
          <p:spPr>
            <a:xfrm>
              <a:off x="10199713" y="3696196"/>
              <a:ext cx="473025" cy="462800"/>
            </a:xfrm>
            <a:prstGeom prst="rect">
              <a:avLst/>
            </a:prstGeom>
          </p:spPr>
        </p:pic>
      </p:grpSp>
      <p:grpSp>
        <p:nvGrpSpPr>
          <p:cNvPr id="6" name="组合 5">
            <a:extLst>
              <a:ext uri="{FF2B5EF4-FFF2-40B4-BE49-F238E27FC236}">
                <a16:creationId xmlns:a16="http://schemas.microsoft.com/office/drawing/2014/main" id="{C015F713-DDF6-44B4-9CB9-CFE3E4D2C664}"/>
              </a:ext>
            </a:extLst>
          </p:cNvPr>
          <p:cNvGrpSpPr/>
          <p:nvPr/>
        </p:nvGrpSpPr>
        <p:grpSpPr>
          <a:xfrm>
            <a:off x="483606" y="1784329"/>
            <a:ext cx="2338106" cy="1404171"/>
            <a:chOff x="588381" y="2165329"/>
            <a:chExt cx="2338106" cy="1404171"/>
          </a:xfrm>
        </p:grpSpPr>
        <p:sp>
          <p:nvSpPr>
            <p:cNvPr id="51" name="矩形 50">
              <a:extLst>
                <a:ext uri="{FF2B5EF4-FFF2-40B4-BE49-F238E27FC236}">
                  <a16:creationId xmlns:a16="http://schemas.microsoft.com/office/drawing/2014/main" id="{1B34BE60-D95F-444E-9894-C1E54A28A4ED}"/>
                </a:ext>
              </a:extLst>
            </p:cNvPr>
            <p:cNvSpPr/>
            <p:nvPr/>
          </p:nvSpPr>
          <p:spPr>
            <a:xfrm>
              <a:off x="776359" y="2165329"/>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TextBox 37">
              <a:extLst>
                <a:ext uri="{FF2B5EF4-FFF2-40B4-BE49-F238E27FC236}">
                  <a16:creationId xmlns:a16="http://schemas.microsoft.com/office/drawing/2014/main" id="{A186BB97-82A9-47A1-B604-F8FB1238DAB4}"/>
                </a:ext>
              </a:extLst>
            </p:cNvPr>
            <p:cNvSpPr txBox="1"/>
            <p:nvPr/>
          </p:nvSpPr>
          <p:spPr>
            <a:xfrm>
              <a:off x="588381" y="2830836"/>
              <a:ext cx="2338106" cy="738664"/>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隶书" panose="02010509060101010101" pitchFamily="49" charset="-122"/>
                  <a:ea typeface="隶书" panose="02010509060101010101" pitchFamily="49" charset="-122"/>
                  <a:sym typeface="+mn-ea"/>
                </a:rPr>
                <a:t>单击此处添加段落文本单击此处添加段落文本 </a:t>
              </a:r>
              <a:endParaRPr lang="en-US" altLang="zh-CN" sz="1400" dirty="0">
                <a:latin typeface="隶书" panose="02010509060101010101" pitchFamily="49" charset="-122"/>
                <a:ea typeface="隶书" panose="02010509060101010101" pitchFamily="49" charset="-122"/>
                <a:sym typeface="+mn-ea"/>
              </a:endParaRPr>
            </a:p>
          </p:txBody>
        </p:sp>
        <p:sp>
          <p:nvSpPr>
            <p:cNvPr id="63" name="文本框 5">
              <a:extLst>
                <a:ext uri="{FF2B5EF4-FFF2-40B4-BE49-F238E27FC236}">
                  <a16:creationId xmlns:a16="http://schemas.microsoft.com/office/drawing/2014/main" id="{8363FE4E-23F8-4DC3-B047-E7922A6E06B6}"/>
                </a:ext>
              </a:extLst>
            </p:cNvPr>
            <p:cNvSpPr txBox="1">
              <a:spLocks noChangeArrowheads="1"/>
            </p:cNvSpPr>
            <p:nvPr/>
          </p:nvSpPr>
          <p:spPr bwMode="auto">
            <a:xfrm>
              <a:off x="890851" y="2188316"/>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grpSp>
        <p:nvGrpSpPr>
          <p:cNvPr id="67" name="组合 66">
            <a:extLst>
              <a:ext uri="{FF2B5EF4-FFF2-40B4-BE49-F238E27FC236}">
                <a16:creationId xmlns:a16="http://schemas.microsoft.com/office/drawing/2014/main" id="{7AE528FB-CBDB-464F-BED7-57479A1CE392}"/>
              </a:ext>
            </a:extLst>
          </p:cNvPr>
          <p:cNvGrpSpPr/>
          <p:nvPr/>
        </p:nvGrpSpPr>
        <p:grpSpPr>
          <a:xfrm>
            <a:off x="3375430" y="4041194"/>
            <a:ext cx="2338106" cy="1404171"/>
            <a:chOff x="588381" y="2165329"/>
            <a:chExt cx="2338106" cy="1404171"/>
          </a:xfrm>
        </p:grpSpPr>
        <p:sp>
          <p:nvSpPr>
            <p:cNvPr id="68" name="矩形 67">
              <a:extLst>
                <a:ext uri="{FF2B5EF4-FFF2-40B4-BE49-F238E27FC236}">
                  <a16:creationId xmlns:a16="http://schemas.microsoft.com/office/drawing/2014/main" id="{53EAE2F4-D763-4C42-8F33-37D3E0CA4B16}"/>
                </a:ext>
              </a:extLst>
            </p:cNvPr>
            <p:cNvSpPr/>
            <p:nvPr/>
          </p:nvSpPr>
          <p:spPr>
            <a:xfrm>
              <a:off x="776359" y="2165329"/>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TextBox 37">
              <a:extLst>
                <a:ext uri="{FF2B5EF4-FFF2-40B4-BE49-F238E27FC236}">
                  <a16:creationId xmlns:a16="http://schemas.microsoft.com/office/drawing/2014/main" id="{D49665DF-9938-495D-80AC-544A0E550CE5}"/>
                </a:ext>
              </a:extLst>
            </p:cNvPr>
            <p:cNvSpPr txBox="1"/>
            <p:nvPr/>
          </p:nvSpPr>
          <p:spPr>
            <a:xfrm>
              <a:off x="588381" y="2830836"/>
              <a:ext cx="2338106" cy="738664"/>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隶书" panose="02010509060101010101" pitchFamily="49" charset="-122"/>
                  <a:ea typeface="隶书" panose="02010509060101010101" pitchFamily="49" charset="-122"/>
                  <a:sym typeface="+mn-ea"/>
                </a:rPr>
                <a:t>单击此处添加段落文本单击此处添加段落文本 </a:t>
              </a:r>
              <a:endParaRPr lang="en-US" altLang="zh-CN" sz="1400" dirty="0">
                <a:latin typeface="隶书" panose="02010509060101010101" pitchFamily="49" charset="-122"/>
                <a:ea typeface="隶书" panose="02010509060101010101" pitchFamily="49" charset="-122"/>
                <a:sym typeface="+mn-ea"/>
              </a:endParaRPr>
            </a:p>
          </p:txBody>
        </p:sp>
        <p:sp>
          <p:nvSpPr>
            <p:cNvPr id="70" name="文本框 5">
              <a:extLst>
                <a:ext uri="{FF2B5EF4-FFF2-40B4-BE49-F238E27FC236}">
                  <a16:creationId xmlns:a16="http://schemas.microsoft.com/office/drawing/2014/main" id="{98F5389E-E855-4284-94C1-E7BB2EB0FA40}"/>
                </a:ext>
              </a:extLst>
            </p:cNvPr>
            <p:cNvSpPr txBox="1">
              <a:spLocks noChangeArrowheads="1"/>
            </p:cNvSpPr>
            <p:nvPr/>
          </p:nvSpPr>
          <p:spPr bwMode="auto">
            <a:xfrm>
              <a:off x="890851" y="2188316"/>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grpSp>
        <p:nvGrpSpPr>
          <p:cNvPr id="71" name="组合 70">
            <a:extLst>
              <a:ext uri="{FF2B5EF4-FFF2-40B4-BE49-F238E27FC236}">
                <a16:creationId xmlns:a16="http://schemas.microsoft.com/office/drawing/2014/main" id="{A9A8F7AE-1268-4DEA-92BF-4E9E2912BC48}"/>
              </a:ext>
            </a:extLst>
          </p:cNvPr>
          <p:cNvGrpSpPr/>
          <p:nvPr/>
        </p:nvGrpSpPr>
        <p:grpSpPr>
          <a:xfrm>
            <a:off x="6290493" y="1752658"/>
            <a:ext cx="2338106" cy="1404171"/>
            <a:chOff x="588381" y="2165329"/>
            <a:chExt cx="2338106" cy="1404171"/>
          </a:xfrm>
        </p:grpSpPr>
        <p:sp>
          <p:nvSpPr>
            <p:cNvPr id="72" name="矩形 71">
              <a:extLst>
                <a:ext uri="{FF2B5EF4-FFF2-40B4-BE49-F238E27FC236}">
                  <a16:creationId xmlns:a16="http://schemas.microsoft.com/office/drawing/2014/main" id="{9981E7FB-E056-4AD3-A483-4C0ED06228D0}"/>
                </a:ext>
              </a:extLst>
            </p:cNvPr>
            <p:cNvSpPr/>
            <p:nvPr/>
          </p:nvSpPr>
          <p:spPr>
            <a:xfrm>
              <a:off x="776359" y="2165329"/>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TextBox 37">
              <a:extLst>
                <a:ext uri="{FF2B5EF4-FFF2-40B4-BE49-F238E27FC236}">
                  <a16:creationId xmlns:a16="http://schemas.microsoft.com/office/drawing/2014/main" id="{019CA41D-831B-44C5-B40E-616B911457D0}"/>
                </a:ext>
              </a:extLst>
            </p:cNvPr>
            <p:cNvSpPr txBox="1"/>
            <p:nvPr/>
          </p:nvSpPr>
          <p:spPr>
            <a:xfrm>
              <a:off x="588381" y="2830836"/>
              <a:ext cx="2338106" cy="738664"/>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隶书" panose="02010509060101010101" pitchFamily="49" charset="-122"/>
                  <a:ea typeface="隶书" panose="02010509060101010101" pitchFamily="49" charset="-122"/>
                  <a:sym typeface="+mn-ea"/>
                </a:rPr>
                <a:t>单击此处添加段落文本单击此处添加段落文本 </a:t>
              </a:r>
              <a:endParaRPr lang="en-US" altLang="zh-CN" sz="1400" dirty="0">
                <a:latin typeface="隶书" panose="02010509060101010101" pitchFamily="49" charset="-122"/>
                <a:ea typeface="隶书" panose="02010509060101010101" pitchFamily="49" charset="-122"/>
                <a:sym typeface="+mn-ea"/>
              </a:endParaRPr>
            </a:p>
          </p:txBody>
        </p:sp>
        <p:sp>
          <p:nvSpPr>
            <p:cNvPr id="74" name="文本框 5">
              <a:extLst>
                <a:ext uri="{FF2B5EF4-FFF2-40B4-BE49-F238E27FC236}">
                  <a16:creationId xmlns:a16="http://schemas.microsoft.com/office/drawing/2014/main" id="{D45E8145-EB46-4C77-9BA6-68A71AAF1867}"/>
                </a:ext>
              </a:extLst>
            </p:cNvPr>
            <p:cNvSpPr txBox="1">
              <a:spLocks noChangeArrowheads="1"/>
            </p:cNvSpPr>
            <p:nvPr/>
          </p:nvSpPr>
          <p:spPr bwMode="auto">
            <a:xfrm>
              <a:off x="890851" y="2188316"/>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grpSp>
        <p:nvGrpSpPr>
          <p:cNvPr id="75" name="组合 74">
            <a:extLst>
              <a:ext uri="{FF2B5EF4-FFF2-40B4-BE49-F238E27FC236}">
                <a16:creationId xmlns:a16="http://schemas.microsoft.com/office/drawing/2014/main" id="{C2885E1F-785C-40F2-B9D8-9D452CC353B0}"/>
              </a:ext>
            </a:extLst>
          </p:cNvPr>
          <p:cNvGrpSpPr/>
          <p:nvPr/>
        </p:nvGrpSpPr>
        <p:grpSpPr>
          <a:xfrm>
            <a:off x="9182317" y="4009523"/>
            <a:ext cx="2338106" cy="1404171"/>
            <a:chOff x="588381" y="2165329"/>
            <a:chExt cx="2338106" cy="1404171"/>
          </a:xfrm>
        </p:grpSpPr>
        <p:sp>
          <p:nvSpPr>
            <p:cNvPr id="76" name="矩形 75">
              <a:extLst>
                <a:ext uri="{FF2B5EF4-FFF2-40B4-BE49-F238E27FC236}">
                  <a16:creationId xmlns:a16="http://schemas.microsoft.com/office/drawing/2014/main" id="{51BDB2A6-E498-44B2-A223-A22B43B370E3}"/>
                </a:ext>
              </a:extLst>
            </p:cNvPr>
            <p:cNvSpPr/>
            <p:nvPr/>
          </p:nvSpPr>
          <p:spPr>
            <a:xfrm>
              <a:off x="776359" y="2165329"/>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TextBox 37">
              <a:extLst>
                <a:ext uri="{FF2B5EF4-FFF2-40B4-BE49-F238E27FC236}">
                  <a16:creationId xmlns:a16="http://schemas.microsoft.com/office/drawing/2014/main" id="{7C8161E3-D1BF-41EE-90AE-7BDDFAC87B64}"/>
                </a:ext>
              </a:extLst>
            </p:cNvPr>
            <p:cNvSpPr txBox="1"/>
            <p:nvPr/>
          </p:nvSpPr>
          <p:spPr>
            <a:xfrm>
              <a:off x="588381" y="2830836"/>
              <a:ext cx="2338106" cy="738664"/>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gn="ctr" fontAlgn="auto">
                <a:lnSpc>
                  <a:spcPct val="150000"/>
                </a:lnSpc>
              </a:pPr>
              <a:r>
                <a:rPr lang="zh-CN" altLang="en-US" sz="1400" dirty="0">
                  <a:latin typeface="隶书" panose="02010509060101010101" pitchFamily="49" charset="-122"/>
                  <a:ea typeface="隶书" panose="02010509060101010101" pitchFamily="49" charset="-122"/>
                  <a:sym typeface="+mn-ea"/>
                </a:rPr>
                <a:t>单击此处添加段落文本单击此处添加段落文本 </a:t>
              </a:r>
              <a:endParaRPr lang="en-US" altLang="zh-CN" sz="1400" dirty="0">
                <a:latin typeface="隶书" panose="02010509060101010101" pitchFamily="49" charset="-122"/>
                <a:ea typeface="隶书" panose="02010509060101010101" pitchFamily="49" charset="-122"/>
                <a:sym typeface="+mn-ea"/>
              </a:endParaRPr>
            </a:p>
          </p:txBody>
        </p:sp>
        <p:sp>
          <p:nvSpPr>
            <p:cNvPr id="78" name="文本框 5">
              <a:extLst>
                <a:ext uri="{FF2B5EF4-FFF2-40B4-BE49-F238E27FC236}">
                  <a16:creationId xmlns:a16="http://schemas.microsoft.com/office/drawing/2014/main" id="{7BD3331E-658F-4E4E-B888-DCA5B4C8361C}"/>
                </a:ext>
              </a:extLst>
            </p:cNvPr>
            <p:cNvSpPr txBox="1">
              <a:spLocks noChangeArrowheads="1"/>
            </p:cNvSpPr>
            <p:nvPr/>
          </p:nvSpPr>
          <p:spPr bwMode="auto">
            <a:xfrm>
              <a:off x="890851" y="2188316"/>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spTree>
    <p:extLst>
      <p:ext uri="{BB962C8B-B14F-4D97-AF65-F5344CB8AC3E}">
        <p14:creationId xmlns:p14="http://schemas.microsoft.com/office/powerpoint/2010/main" val="3986348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down)">
                                      <p:cBhvr>
                                        <p:cTn id="11" dur="500"/>
                                        <p:tgtEl>
                                          <p:spTgt spid="6"/>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67"/>
                                        </p:tgtEl>
                                        <p:attrNameLst>
                                          <p:attrName>style.visibility</p:attrName>
                                        </p:attrNameLst>
                                      </p:cBhvr>
                                      <p:to>
                                        <p:strVal val="visible"/>
                                      </p:to>
                                    </p:set>
                                    <p:animEffect transition="in" filter="wipe(down)">
                                      <p:cBhvr>
                                        <p:cTn id="15" dur="500"/>
                                        <p:tgtEl>
                                          <p:spTgt spid="67"/>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1"/>
                                        </p:tgtEl>
                                        <p:attrNameLst>
                                          <p:attrName>style.visibility</p:attrName>
                                        </p:attrNameLst>
                                      </p:cBhvr>
                                      <p:to>
                                        <p:strVal val="visible"/>
                                      </p:to>
                                    </p:set>
                                    <p:animEffect transition="in" filter="wipe(down)">
                                      <p:cBhvr>
                                        <p:cTn id="19" dur="500"/>
                                        <p:tgtEl>
                                          <p:spTgt spid="7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75"/>
                                        </p:tgtEl>
                                        <p:attrNameLst>
                                          <p:attrName>style.visibility</p:attrName>
                                        </p:attrNameLst>
                                      </p:cBhvr>
                                      <p:to>
                                        <p:strVal val="visible"/>
                                      </p:to>
                                    </p:set>
                                    <p:animEffect transition="in" filter="wipe(down)">
                                      <p:cBhvr>
                                        <p:cTn id="23"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a:extLst>
              <a:ext uri="{FF2B5EF4-FFF2-40B4-BE49-F238E27FC236}">
                <a16:creationId xmlns:a16="http://schemas.microsoft.com/office/drawing/2014/main" id="{B464863D-63F1-43D6-ABDE-F76BCF694A56}"/>
              </a:ext>
            </a:extLst>
          </p:cNvPr>
          <p:cNvGrpSpPr/>
          <p:nvPr/>
        </p:nvGrpSpPr>
        <p:grpSpPr>
          <a:xfrm>
            <a:off x="5753100" y="4626532"/>
            <a:ext cx="5114925" cy="584775"/>
            <a:chOff x="5695950" y="1969799"/>
            <a:chExt cx="5114925" cy="584775"/>
          </a:xfrm>
        </p:grpSpPr>
        <p:sp>
          <p:nvSpPr>
            <p:cNvPr id="6" name="矩形: 圆角 5">
              <a:extLst>
                <a:ext uri="{FF2B5EF4-FFF2-40B4-BE49-F238E27FC236}">
                  <a16:creationId xmlns:a16="http://schemas.microsoft.com/office/drawing/2014/main" id="{349F7B07-72BD-496F-BE9B-902923BC825C}"/>
                </a:ext>
              </a:extLst>
            </p:cNvPr>
            <p:cNvSpPr/>
            <p:nvPr/>
          </p:nvSpPr>
          <p:spPr>
            <a:xfrm>
              <a:off x="5695950" y="2114550"/>
              <a:ext cx="3724275" cy="29527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圆角 6">
              <a:extLst>
                <a:ext uri="{FF2B5EF4-FFF2-40B4-BE49-F238E27FC236}">
                  <a16:creationId xmlns:a16="http://schemas.microsoft.com/office/drawing/2014/main" id="{357C8135-B07E-4C17-80A7-F399C2D7ACFF}"/>
                </a:ext>
              </a:extLst>
            </p:cNvPr>
            <p:cNvSpPr/>
            <p:nvPr/>
          </p:nvSpPr>
          <p:spPr>
            <a:xfrm>
              <a:off x="5695950" y="2114550"/>
              <a:ext cx="2371725" cy="295275"/>
            </a:xfrm>
            <a:prstGeom prst="roundRect">
              <a:avLst/>
            </a:prstGeom>
            <a:solidFill>
              <a:srgbClr val="00683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9">
              <a:extLst>
                <a:ext uri="{FF2B5EF4-FFF2-40B4-BE49-F238E27FC236}">
                  <a16:creationId xmlns:a16="http://schemas.microsoft.com/office/drawing/2014/main" id="{B7BF8B4B-827A-4CF3-B024-EA71E5A1EC94}"/>
                </a:ext>
              </a:extLst>
            </p:cNvPr>
            <p:cNvSpPr txBox="1"/>
            <p:nvPr/>
          </p:nvSpPr>
          <p:spPr>
            <a:xfrm>
              <a:off x="9782637" y="1969799"/>
              <a:ext cx="1028238"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75%</a:t>
              </a:r>
            </a:p>
          </p:txBody>
        </p:sp>
      </p:grpSp>
      <p:grpSp>
        <p:nvGrpSpPr>
          <p:cNvPr id="10" name="组合 9">
            <a:extLst>
              <a:ext uri="{FF2B5EF4-FFF2-40B4-BE49-F238E27FC236}">
                <a16:creationId xmlns:a16="http://schemas.microsoft.com/office/drawing/2014/main" id="{037490B9-F86F-45A5-B96D-7D93C57BDD76}"/>
              </a:ext>
            </a:extLst>
          </p:cNvPr>
          <p:cNvGrpSpPr/>
          <p:nvPr/>
        </p:nvGrpSpPr>
        <p:grpSpPr>
          <a:xfrm>
            <a:off x="5753100" y="5474840"/>
            <a:ext cx="5048249" cy="584775"/>
            <a:chOff x="5695950" y="1969799"/>
            <a:chExt cx="5048249" cy="584775"/>
          </a:xfrm>
        </p:grpSpPr>
        <p:sp>
          <p:nvSpPr>
            <p:cNvPr id="11" name="矩形: 圆角 10">
              <a:extLst>
                <a:ext uri="{FF2B5EF4-FFF2-40B4-BE49-F238E27FC236}">
                  <a16:creationId xmlns:a16="http://schemas.microsoft.com/office/drawing/2014/main" id="{34AB0006-98FD-4D21-9147-21E8E4701D5C}"/>
                </a:ext>
              </a:extLst>
            </p:cNvPr>
            <p:cNvSpPr/>
            <p:nvPr/>
          </p:nvSpPr>
          <p:spPr>
            <a:xfrm>
              <a:off x="5695950" y="2114550"/>
              <a:ext cx="3724275" cy="29527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圆角 11">
              <a:extLst>
                <a:ext uri="{FF2B5EF4-FFF2-40B4-BE49-F238E27FC236}">
                  <a16:creationId xmlns:a16="http://schemas.microsoft.com/office/drawing/2014/main" id="{C25819A7-7076-415D-95D8-E7565BD1147F}"/>
                </a:ext>
              </a:extLst>
            </p:cNvPr>
            <p:cNvSpPr/>
            <p:nvPr/>
          </p:nvSpPr>
          <p:spPr>
            <a:xfrm>
              <a:off x="5695950" y="2114550"/>
              <a:ext cx="2952750" cy="295275"/>
            </a:xfrm>
            <a:prstGeom prst="roundRect">
              <a:avLst/>
            </a:prstGeom>
            <a:solidFill>
              <a:srgbClr val="B425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9">
              <a:extLst>
                <a:ext uri="{FF2B5EF4-FFF2-40B4-BE49-F238E27FC236}">
                  <a16:creationId xmlns:a16="http://schemas.microsoft.com/office/drawing/2014/main" id="{B2EDE15C-B107-4E7C-B9DC-F0882E8D52B4}"/>
                </a:ext>
              </a:extLst>
            </p:cNvPr>
            <p:cNvSpPr txBox="1"/>
            <p:nvPr/>
          </p:nvSpPr>
          <p:spPr>
            <a:xfrm>
              <a:off x="9782636" y="1969799"/>
              <a:ext cx="961563"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85%</a:t>
              </a:r>
            </a:p>
          </p:txBody>
        </p:sp>
      </p:grpSp>
      <p:grpSp>
        <p:nvGrpSpPr>
          <p:cNvPr id="14" name="组合 13">
            <a:extLst>
              <a:ext uri="{FF2B5EF4-FFF2-40B4-BE49-F238E27FC236}">
                <a16:creationId xmlns:a16="http://schemas.microsoft.com/office/drawing/2014/main" id="{7BE0906E-B97D-463D-AD77-521C1666696C}"/>
              </a:ext>
            </a:extLst>
          </p:cNvPr>
          <p:cNvGrpSpPr/>
          <p:nvPr/>
        </p:nvGrpSpPr>
        <p:grpSpPr>
          <a:xfrm>
            <a:off x="5753100" y="3778223"/>
            <a:ext cx="5048249" cy="584775"/>
            <a:chOff x="5695950" y="1969799"/>
            <a:chExt cx="5048249" cy="584775"/>
          </a:xfrm>
        </p:grpSpPr>
        <p:sp>
          <p:nvSpPr>
            <p:cNvPr id="15" name="矩形: 圆角 14">
              <a:extLst>
                <a:ext uri="{FF2B5EF4-FFF2-40B4-BE49-F238E27FC236}">
                  <a16:creationId xmlns:a16="http://schemas.microsoft.com/office/drawing/2014/main" id="{8F5E3548-2724-441A-B2D9-52F0A2B151A4}"/>
                </a:ext>
              </a:extLst>
            </p:cNvPr>
            <p:cNvSpPr/>
            <p:nvPr/>
          </p:nvSpPr>
          <p:spPr>
            <a:xfrm>
              <a:off x="5695950" y="2114550"/>
              <a:ext cx="3724275" cy="295275"/>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圆角 15">
              <a:extLst>
                <a:ext uri="{FF2B5EF4-FFF2-40B4-BE49-F238E27FC236}">
                  <a16:creationId xmlns:a16="http://schemas.microsoft.com/office/drawing/2014/main" id="{2C7F7578-DA65-471A-9459-69A6FFAB1556}"/>
                </a:ext>
              </a:extLst>
            </p:cNvPr>
            <p:cNvSpPr/>
            <p:nvPr/>
          </p:nvSpPr>
          <p:spPr>
            <a:xfrm>
              <a:off x="5695950" y="2114550"/>
              <a:ext cx="1838325" cy="295275"/>
            </a:xfrm>
            <a:prstGeom prst="roundRect">
              <a:avLst/>
            </a:prstGeom>
            <a:solidFill>
              <a:srgbClr val="B425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TextBox 9">
              <a:extLst>
                <a:ext uri="{FF2B5EF4-FFF2-40B4-BE49-F238E27FC236}">
                  <a16:creationId xmlns:a16="http://schemas.microsoft.com/office/drawing/2014/main" id="{8F05C56D-3BF4-4F40-BC99-D53AC1A7D0C7}"/>
                </a:ext>
              </a:extLst>
            </p:cNvPr>
            <p:cNvSpPr txBox="1"/>
            <p:nvPr/>
          </p:nvSpPr>
          <p:spPr>
            <a:xfrm>
              <a:off x="9782636" y="1969799"/>
              <a:ext cx="961563" cy="584775"/>
            </a:xfrm>
            <a:prstGeom prst="rect">
              <a:avLst/>
            </a:prstGeom>
            <a:noFill/>
            <a:ln w="9525">
              <a:noFill/>
            </a:ln>
          </p:spPr>
          <p:txBody>
            <a:bodyPr wrap="square" anchor="ctr">
              <a:spAutoFit/>
            </a:bodyPr>
            <a:lstStyle/>
            <a:p>
              <a:pPr lvl="0" indent="0" eaLnBrk="1" hangingPunct="1"/>
              <a:r>
                <a:rPr lang="en-US" altLang="zh-CN" sz="3200" dirty="0">
                  <a:latin typeface="Impact" panose="020B0806030902050204" pitchFamily="34" charset="0"/>
                  <a:ea typeface="微软雅黑" panose="020B0503020204020204" pitchFamily="34" charset="-122"/>
                </a:rPr>
                <a:t>45%</a:t>
              </a:r>
            </a:p>
          </p:txBody>
        </p:sp>
      </p:grpSp>
      <p:pic>
        <p:nvPicPr>
          <p:cNvPr id="18" name="图片 17">
            <a:extLst>
              <a:ext uri="{FF2B5EF4-FFF2-40B4-BE49-F238E27FC236}">
                <a16:creationId xmlns:a16="http://schemas.microsoft.com/office/drawing/2014/main" id="{460E2E5A-23BC-4BE3-BE6B-E7B6159AB61A}"/>
              </a:ext>
            </a:extLst>
          </p:cNvPr>
          <p:cNvPicPr>
            <a:picLocks noChangeAspect="1"/>
          </p:cNvPicPr>
          <p:nvPr/>
        </p:nvPicPr>
        <p:blipFill rotWithShape="1">
          <a:blip r:embed="rId2">
            <a:extLst>
              <a:ext uri="{28A0092B-C50C-407E-A947-70E740481C1C}">
                <a14:useLocalDpi xmlns:a14="http://schemas.microsoft.com/office/drawing/2010/main" val="0"/>
              </a:ext>
            </a:extLst>
          </a:blip>
          <a:srcRect l="9624" r="28571"/>
          <a:stretch/>
        </p:blipFill>
        <p:spPr>
          <a:xfrm>
            <a:off x="1454353" y="1689258"/>
            <a:ext cx="3577031" cy="4225608"/>
          </a:xfrm>
          <a:prstGeom prst="rect">
            <a:avLst/>
          </a:prstGeom>
          <a:effectLst>
            <a:outerShdw blurRad="50800" dist="38100" dir="2700000" algn="tl" rotWithShape="0">
              <a:prstClr val="black">
                <a:alpha val="40000"/>
              </a:prstClr>
            </a:outerShdw>
          </a:effectLst>
        </p:spPr>
      </p:pic>
      <p:grpSp>
        <p:nvGrpSpPr>
          <p:cNvPr id="2" name="组合 1">
            <a:extLst>
              <a:ext uri="{FF2B5EF4-FFF2-40B4-BE49-F238E27FC236}">
                <a16:creationId xmlns:a16="http://schemas.microsoft.com/office/drawing/2014/main" id="{783EE671-1695-4D86-91D8-37DAF45A2C21}"/>
              </a:ext>
            </a:extLst>
          </p:cNvPr>
          <p:cNvGrpSpPr/>
          <p:nvPr/>
        </p:nvGrpSpPr>
        <p:grpSpPr>
          <a:xfrm>
            <a:off x="5869730" y="1663620"/>
            <a:ext cx="4998296" cy="1295000"/>
            <a:chOff x="5869730" y="1663620"/>
            <a:chExt cx="4998296" cy="1295000"/>
          </a:xfrm>
        </p:grpSpPr>
        <p:sp>
          <p:nvSpPr>
            <p:cNvPr id="19" name="矩形 18">
              <a:extLst>
                <a:ext uri="{FF2B5EF4-FFF2-40B4-BE49-F238E27FC236}">
                  <a16:creationId xmlns:a16="http://schemas.microsoft.com/office/drawing/2014/main" id="{D05252DE-3F82-4ADC-AFF5-9CF363E4C186}"/>
                </a:ext>
              </a:extLst>
            </p:cNvPr>
            <p:cNvSpPr/>
            <p:nvPr/>
          </p:nvSpPr>
          <p:spPr>
            <a:xfrm>
              <a:off x="5981508" y="1663620"/>
              <a:ext cx="1962150" cy="494058"/>
            </a:xfrm>
            <a:prstGeom prst="rect">
              <a:avLst/>
            </a:prstGeom>
            <a:solidFill>
              <a:srgbClr val="FFFFFF"/>
            </a:solidFill>
            <a:ln>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TextBox 37">
              <a:extLst>
                <a:ext uri="{FF2B5EF4-FFF2-40B4-BE49-F238E27FC236}">
                  <a16:creationId xmlns:a16="http://schemas.microsoft.com/office/drawing/2014/main" id="{3DFCC89A-AFE8-4DA5-ABC7-692CA01227EC}"/>
                </a:ext>
              </a:extLst>
            </p:cNvPr>
            <p:cNvSpPr txBox="1"/>
            <p:nvPr/>
          </p:nvSpPr>
          <p:spPr>
            <a:xfrm>
              <a:off x="5869730" y="2270418"/>
              <a:ext cx="4998296" cy="688202"/>
            </a:xfrm>
            <a:prstGeom prst="rect">
              <a:avLst/>
            </a:prstGeom>
            <a:noFill/>
          </p:spPr>
          <p:txBody>
            <a:bodyPr wrap="square">
              <a:spAutoFit/>
            </a:bodyPr>
            <a:lstStyle>
              <a:lvl1pPr eaLnBrk="0" hangingPunct="0">
                <a:defRPr sz="1300">
                  <a:solidFill>
                    <a:schemeClr val="tx1"/>
                  </a:solidFill>
                  <a:latin typeface="Tw Cen MT" panose="020B0602020104020603" pitchFamily="34" charset="0"/>
                  <a:ea typeface="MS PGothic" panose="020B0600070205080204" pitchFamily="34" charset="-128"/>
                </a:defRPr>
              </a:lvl1pPr>
              <a:lvl2pPr marL="742950" indent="-285750" eaLnBrk="0" hangingPunct="0">
                <a:defRPr sz="1300">
                  <a:solidFill>
                    <a:schemeClr val="tx1"/>
                  </a:solidFill>
                  <a:latin typeface="Tw Cen MT" panose="020B0602020104020603" pitchFamily="34" charset="0"/>
                  <a:ea typeface="MS PGothic" panose="020B0600070205080204" pitchFamily="34" charset="-128"/>
                </a:defRPr>
              </a:lvl2pPr>
              <a:lvl3pPr marL="1143000" indent="-228600" eaLnBrk="0" hangingPunct="0">
                <a:defRPr sz="1300">
                  <a:solidFill>
                    <a:schemeClr val="tx1"/>
                  </a:solidFill>
                  <a:latin typeface="Tw Cen MT" panose="020B0602020104020603" pitchFamily="34" charset="0"/>
                  <a:ea typeface="MS PGothic" panose="020B0600070205080204" pitchFamily="34" charset="-128"/>
                </a:defRPr>
              </a:lvl3pPr>
              <a:lvl4pPr marL="1600200" indent="-228600" eaLnBrk="0" hangingPunct="0">
                <a:defRPr sz="1300">
                  <a:solidFill>
                    <a:schemeClr val="tx1"/>
                  </a:solidFill>
                  <a:latin typeface="Tw Cen MT" panose="020B0602020104020603" pitchFamily="34" charset="0"/>
                  <a:ea typeface="MS PGothic" panose="020B0600070205080204" pitchFamily="34" charset="-128"/>
                </a:defRPr>
              </a:lvl4pPr>
              <a:lvl5pPr marL="2057400" indent="-228600" eaLnBrk="0" hangingPunct="0">
                <a:defRPr sz="1300">
                  <a:solidFill>
                    <a:schemeClr val="tx1"/>
                  </a:solidFill>
                  <a:latin typeface="Tw Cen MT" panose="020B0602020104020603" pitchFamily="34" charset="0"/>
                  <a:ea typeface="MS PGothic" panose="020B0600070205080204" pitchFamily="34" charset="-128"/>
                </a:defRPr>
              </a:lvl5pPr>
              <a:lvl6pPr marL="25146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6pPr>
              <a:lvl7pPr marL="29718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7pPr>
              <a:lvl8pPr marL="34290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8pPr>
              <a:lvl9pPr marL="3886200" indent="-228600" defTabSz="685800" eaLnBrk="0" fontAlgn="base" hangingPunct="0">
                <a:spcBef>
                  <a:spcPct val="0"/>
                </a:spcBef>
                <a:spcAft>
                  <a:spcPct val="0"/>
                </a:spcAft>
                <a:defRPr sz="1300">
                  <a:solidFill>
                    <a:schemeClr val="tx1"/>
                  </a:solidFill>
                  <a:latin typeface="Tw Cen MT" panose="020B0602020104020603" pitchFamily="34" charset="0"/>
                  <a:ea typeface="MS PGothic" panose="020B0600070205080204" pitchFamily="34" charset="-128"/>
                </a:defRPr>
              </a:lvl9pPr>
            </a:lstStyle>
            <a:p>
              <a:pPr>
                <a:lnSpc>
                  <a:spcPct val="150000"/>
                </a:lnSpc>
              </a:pPr>
              <a:r>
                <a:rPr lang="zh-CN" altLang="en-US" sz="1400" dirty="0">
                  <a:latin typeface="隶书" panose="02010509060101010101" pitchFamily="49" charset="-122"/>
                  <a:ea typeface="隶书" panose="02010509060101010101" pitchFamily="49" charset="-122"/>
                  <a:sym typeface="+mn-ea"/>
                </a:rPr>
                <a:t>单击此处添加段落文本单击此处添加段落文本单击此处添加段落文本单击此处添加段落文本 </a:t>
              </a:r>
              <a:endParaRPr lang="en-US" altLang="zh-CN" sz="1400" dirty="0">
                <a:latin typeface="隶书" panose="02010509060101010101" pitchFamily="49" charset="-122"/>
                <a:ea typeface="隶书" panose="02010509060101010101" pitchFamily="49" charset="-122"/>
                <a:sym typeface="+mn-ea"/>
              </a:endParaRPr>
            </a:p>
          </p:txBody>
        </p:sp>
        <p:sp>
          <p:nvSpPr>
            <p:cNvPr id="21" name="文本框 5">
              <a:extLst>
                <a:ext uri="{FF2B5EF4-FFF2-40B4-BE49-F238E27FC236}">
                  <a16:creationId xmlns:a16="http://schemas.microsoft.com/office/drawing/2014/main" id="{7FC1293E-1008-446D-8310-EC3B1B4B6335}"/>
                </a:ext>
              </a:extLst>
            </p:cNvPr>
            <p:cNvSpPr txBox="1">
              <a:spLocks noChangeArrowheads="1"/>
            </p:cNvSpPr>
            <p:nvPr/>
          </p:nvSpPr>
          <p:spPr bwMode="auto">
            <a:xfrm>
              <a:off x="6096000" y="1686607"/>
              <a:ext cx="17331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Light" panose="020F0302020204030204" pitchFamily="34" charset="0"/>
                  <a:ea typeface="方正宋刻本秀楷简体" panose="02000000000000000000" pitchFamily="2" charset="-122"/>
                </a:defRPr>
              </a:lvl1pPr>
              <a:lvl2pPr marL="742950" indent="-285750">
                <a:defRPr sz="1300">
                  <a:solidFill>
                    <a:schemeClr val="tx1"/>
                  </a:solidFill>
                  <a:latin typeface="Calibri Light" panose="020F0302020204030204" pitchFamily="34" charset="0"/>
                  <a:ea typeface="方正宋刻本秀楷简体" panose="02000000000000000000" pitchFamily="2" charset="-122"/>
                </a:defRPr>
              </a:lvl2pPr>
              <a:lvl3pPr marL="1143000" indent="-228600">
                <a:defRPr sz="1300">
                  <a:solidFill>
                    <a:schemeClr val="tx1"/>
                  </a:solidFill>
                  <a:latin typeface="Calibri Light" panose="020F0302020204030204" pitchFamily="34" charset="0"/>
                  <a:ea typeface="方正宋刻本秀楷简体" panose="02000000000000000000" pitchFamily="2" charset="-122"/>
                </a:defRPr>
              </a:lvl3pPr>
              <a:lvl4pPr marL="1600200" indent="-228600">
                <a:defRPr sz="1300">
                  <a:solidFill>
                    <a:schemeClr val="tx1"/>
                  </a:solidFill>
                  <a:latin typeface="Calibri Light" panose="020F0302020204030204" pitchFamily="34" charset="0"/>
                  <a:ea typeface="方正宋刻本秀楷简体" panose="02000000000000000000" pitchFamily="2" charset="-122"/>
                </a:defRPr>
              </a:lvl4pPr>
              <a:lvl5pPr marL="2057400" indent="-228600">
                <a:defRPr sz="1300">
                  <a:solidFill>
                    <a:schemeClr val="tx1"/>
                  </a:solidFill>
                  <a:latin typeface="Calibri Light" panose="020F0302020204030204" pitchFamily="34" charset="0"/>
                  <a:ea typeface="方正宋刻本秀楷简体" panose="02000000000000000000" pitchFamily="2" charset="-122"/>
                </a:defRPr>
              </a:lvl5pPr>
              <a:lvl6pPr marL="25146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6pPr>
              <a:lvl7pPr marL="29718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7pPr>
              <a:lvl8pPr marL="34290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8pPr>
              <a:lvl9pPr marL="3886200" indent="-228600" defTabSz="685800" eaLnBrk="0" fontAlgn="base" hangingPunct="0">
                <a:spcBef>
                  <a:spcPct val="0"/>
                </a:spcBef>
                <a:spcAft>
                  <a:spcPct val="0"/>
                </a:spcAft>
                <a:defRPr sz="1300">
                  <a:solidFill>
                    <a:schemeClr val="tx1"/>
                  </a:solidFill>
                  <a:latin typeface="Calibri Light" panose="020F0302020204030204" pitchFamily="34" charset="0"/>
                  <a:ea typeface="方正宋刻本秀楷简体" panose="02000000000000000000" pitchFamily="2" charset="-122"/>
                </a:defRPr>
              </a:lvl9pPr>
            </a:lstStyle>
            <a:p>
              <a:r>
                <a:rPr lang="zh-CN" altLang="en-US" sz="2000" b="1" dirty="0">
                  <a:latin typeface="隶书" panose="02010509060101010101" pitchFamily="49" charset="-122"/>
                  <a:ea typeface="隶书" panose="02010509060101010101" pitchFamily="49" charset="-122"/>
                  <a:sym typeface="宋体" panose="02010600030101010101" pitchFamily="2" charset="-122"/>
                </a:rPr>
                <a:t>单击输入标题</a:t>
              </a:r>
            </a:p>
          </p:txBody>
        </p:sp>
      </p:grpSp>
    </p:spTree>
    <p:extLst>
      <p:ext uri="{BB962C8B-B14F-4D97-AF65-F5344CB8AC3E}">
        <p14:creationId xmlns:p14="http://schemas.microsoft.com/office/powerpoint/2010/main" val="387968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down)">
                                      <p:cBhvr>
                                        <p:cTn id="11" dur="500"/>
                                        <p:tgtEl>
                                          <p:spTgt spid="2"/>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par>
                          <p:cTn id="16" fill="hold">
                            <p:stCondLst>
                              <p:cond delay="1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childTnLst>
                          </p:cTn>
                        </p:par>
                        <p:par>
                          <p:cTn id="20" fill="hold">
                            <p:stCondLst>
                              <p:cond delay="2000"/>
                            </p:stCondLst>
                            <p:childTnLst>
                              <p:par>
                                <p:cTn id="21" presetID="22" presetClass="entr" presetSubtype="8"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wipe(left)">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MH_TYPE" val="#NeiR#"/>
  <p:tag name="MH_NUMBER" val="1"/>
  <p:tag name="MH_CATEGORY" val="#QiTTB#"/>
  <p:tag name="MH_LAYOUT" val="SubTitleText"/>
  <p:tag name="MH" val="20170707234141"/>
  <p:tag name="MH_LIBRARY" val="GRAPHIC"/>
</p:tagLst>
</file>

<file path=ppt/tags/tag2.xml><?xml version="1.0" encoding="utf-8"?>
<p:tagLst xmlns:a="http://schemas.openxmlformats.org/drawingml/2006/main" xmlns:r="http://schemas.openxmlformats.org/officeDocument/2006/relationships" xmlns:p="http://schemas.openxmlformats.org/presentationml/2006/main">
  <p:tag name="MH" val="20170707234141"/>
  <p:tag name="MH_LIBRARY" val="GRAPHIC"/>
  <p:tag name="MH_TYPE" val="Text"/>
  <p:tag name="MH_ORDER" val="1"/>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MH" val="20170707234141"/>
  <p:tag name="MH_LIBRARY" val="GRAPHIC"/>
  <p:tag name="MH_TYPE" val="Text"/>
  <p:tag name="MH_ORDER" val="1"/>
</p:tagLst>
</file>

<file path=ppt/theme/theme1.xml><?xml version="1.0" encoding="utf-8"?>
<a:theme xmlns:a="http://schemas.openxmlformats.org/drawingml/2006/main" name="A尚设计素材https://shop581232164.taobao.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69</TotalTime>
  <Words>843</Words>
  <Application>Microsoft Office PowerPoint</Application>
  <PresentationFormat>宽屏</PresentationFormat>
  <Paragraphs>88</Paragraphs>
  <Slides>15</Slides>
  <Notes>4</Notes>
  <HiddenSlides>0</HiddenSlides>
  <MMClips>0</MMClips>
  <ScaleCrop>false</ScaleCrop>
  <HeadingPairs>
    <vt:vector size="6" baseType="variant">
      <vt:variant>
        <vt:lpstr>已用的字体</vt:lpstr>
      </vt:variant>
      <vt:variant>
        <vt:i4>6</vt:i4>
      </vt:variant>
      <vt:variant>
        <vt:lpstr>主题</vt:lpstr>
      </vt:variant>
      <vt:variant>
        <vt:i4>1</vt:i4>
      </vt:variant>
      <vt:variant>
        <vt:lpstr>幻灯片标题</vt:lpstr>
      </vt:variant>
      <vt:variant>
        <vt:i4>15</vt:i4>
      </vt:variant>
    </vt:vector>
  </HeadingPairs>
  <TitlesOfParts>
    <vt:vector size="22" baseType="lpstr">
      <vt:lpstr>等线</vt:lpstr>
      <vt:lpstr>等线 Light</vt:lpstr>
      <vt:lpstr>隶书</vt:lpstr>
      <vt:lpstr>微软雅黑</vt:lpstr>
      <vt:lpstr>Arial</vt:lpstr>
      <vt:lpstr>Impact</vt:lpstr>
      <vt:lpstr>A尚设计素材https://shop581232164.taobao.com/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A尚设计素材https://shop581232164.taobao.com/</Manager>
  <Company>A尚设计素材https://shop581232164.taobao.com/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A尚设计素材https://shop581232164.taobao.com/</dc:title>
  <dc:creator>A尚设计素材https://shop581232164.taobao.com/</dc:creator>
  <cp:keywords>A尚设计素材https:/shop581232164.taobao.com</cp:keywords>
  <dc:description>A尚设计素材https://shop581232164.taobao.com/</dc:description>
  <cp:lastModifiedBy>Hymira</cp:lastModifiedBy>
  <cp:revision>5</cp:revision>
  <dcterms:created xsi:type="dcterms:W3CDTF">2017-12-28T05:01:06Z</dcterms:created>
  <dcterms:modified xsi:type="dcterms:W3CDTF">2019-04-03T04:22:09Z</dcterms:modified>
  <cp:category>A尚设计素材https://shop581232164.taobao.com/</cp:category>
  <cp:contentStatus>A尚设计素材https://shop581232164.taobao.com/</cp:contentStatus>
  <cp:version>A尚设计素材https://shop581232164.taobao.com/</cp:version>
</cp:coreProperties>
</file>