
<file path=[Content_Types].xml><?xml version="1.0" encoding="utf-8"?>
<Types xmlns="http://schemas.openxmlformats.org/package/2006/content-types">
  <Default Extension="jpeg" ContentType="image/jpeg"/>
  <Default Extension="wdp" ContentType="image/vnd.ms-photo"/>
  <Default Extension="emf" ContentType="image/x-em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95" r:id="rId3"/>
    <p:sldId id="280" r:id="rId5"/>
    <p:sldId id="268" r:id="rId6"/>
    <p:sldId id="281" r:id="rId7"/>
    <p:sldId id="261" r:id="rId8"/>
    <p:sldId id="271" r:id="rId9"/>
    <p:sldId id="291" r:id="rId10"/>
    <p:sldId id="285" r:id="rId11"/>
    <p:sldId id="288" r:id="rId12"/>
    <p:sldId id="263" r:id="rId13"/>
    <p:sldId id="296" r:id="rId14"/>
    <p:sldId id="270" r:id="rId15"/>
    <p:sldId id="284" r:id="rId16"/>
    <p:sldId id="283" r:id="rId17"/>
    <p:sldId id="297" r:id="rId18"/>
    <p:sldId id="260" r:id="rId19"/>
    <p:sldId id="272" r:id="rId20"/>
    <p:sldId id="298" r:id="rId21"/>
    <p:sldId id="277" r:id="rId22"/>
    <p:sldId id="265" r:id="rId23"/>
    <p:sldId id="299" r:id="rId24"/>
    <p:sldId id="300" r:id="rId25"/>
    <p:sldId id="301" r:id="rId26"/>
    <p:sldId id="302"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29" autoAdjust="0"/>
    <p:restoredTop sz="94660"/>
  </p:normalViewPr>
  <p:slideViewPr>
    <p:cSldViewPr snapToGrid="0" showGuides="1">
      <p:cViewPr varScale="1">
        <p:scale>
          <a:sx n="72" d="100"/>
          <a:sy n="72" d="100"/>
        </p:scale>
        <p:origin x="618" y="54"/>
      </p:cViewPr>
      <p:guideLst>
        <p:guide orient="horz" pos="2137"/>
        <p:guide pos="3840"/>
      </p:guideLst>
    </p:cSldViewPr>
  </p:slideViewPr>
  <p:notesTextViewPr>
    <p:cViewPr>
      <p:scale>
        <a:sx n="1" d="1"/>
        <a:sy n="1" d="1"/>
      </p:scale>
      <p:origin x="0" y="0"/>
    </p:cViewPr>
  </p:notesTextViewPr>
  <p:sorterViewPr>
    <p:cViewPr>
      <p:scale>
        <a:sx n="50" d="100"/>
        <a:sy n="50" d="100"/>
      </p:scale>
      <p:origin x="0" y="-276"/>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F288F6-511F-4DAB-811E-852E228D4B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EF9C77-6D6E-4A6D-8364-0FF0CE53A431}"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r>
              <a:rPr lang="zh-CN" altLang="en-US"/>
              <a:t>猪七爷素材淘宝店https://shop149141837.taobao.com</a:t>
            </a:r>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03D518-A998-4F34-B8B5-383311066C9B}"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1D11C5-7EE9-47DD-8C30-F9808A1A3DA9}"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1D11C5-7EE9-47DD-8C30-F9808A1A3DA9}"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84C088-9A9F-409E-AAC3-DBE5DEDB7CF1}"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84C088-9A9F-409E-AAC3-DBE5DEDB7CF1}"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1D11C5-7EE9-47DD-8C30-F9808A1A3DA9}"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03D518-A998-4F34-B8B5-383311066C9B}"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1D11C5-7EE9-47DD-8C30-F9808A1A3DA9}"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1D11C5-7EE9-47DD-8C30-F9808A1A3DA9}"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367BEF-9446-459D-8DD6-A718D948C05F}"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84C088-9A9F-409E-AAC3-DBE5DEDB7CF1}"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03D518-A998-4F34-B8B5-383311066C9B}"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1D11C5-7EE9-47DD-8C30-F9808A1A3DA9}"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84C088-9A9F-409E-AAC3-DBE5DEDB7CF1}"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03D518-A998-4F34-B8B5-383311066C9B}"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B1D11C5-7EE9-47DD-8C30-F9808A1A3DA9}"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84C088-9A9F-409E-AAC3-DBE5DEDB7CF1}"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84C088-9A9F-409E-AAC3-DBE5DEDB7CF1}"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984C088-9A9F-409E-AAC3-DBE5DEDB7CF1}"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zh-CN" altLang="en-US"/>
          </a:p>
        </p:txBody>
      </p:sp>
      <p:sp>
        <p:nvSpPr>
          <p:cNvPr id="4" name="日期占位符 3"/>
          <p:cNvSpPr>
            <a:spLocks noGrp="1"/>
          </p:cNvSpPr>
          <p:nvPr>
            <p:ph type="dt" sz="half" idx="10"/>
          </p:nvPr>
        </p:nvSpPr>
        <p:spPr/>
        <p:txBody>
          <a:bodyPr/>
          <a:lstStyle/>
          <a:p>
            <a:fld id="{04702263-F045-48BE-A86B-B6844BD6915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9D9F1AE-25A1-4752-A6C8-354515046110}" type="slidenum">
              <a:rPr lang="zh-CN" altLang="en-US" smtClean="0"/>
            </a:fld>
            <a:endParaRPr lang="zh-CN" altLang="en-US"/>
          </a:p>
        </p:txBody>
      </p:sp>
      <p:pic>
        <p:nvPicPr>
          <p:cNvPr id="7" name="图片 6"/>
          <p:cNvPicPr>
            <a:picLocks noChangeAspect="1"/>
          </p:cNvPicPr>
          <p:nvPr userDrawn="1"/>
        </p:nvPicPr>
        <p:blipFill rotWithShape="1">
          <a:blip r:embed="rId2"/>
          <a:srcRect l="3366" t="7236" r="2852" b="7393"/>
          <a:stretch>
            <a:fillRect/>
          </a:stretch>
        </p:blipFill>
        <p:spPr>
          <a:xfrm>
            <a:off x="-238539" y="0"/>
            <a:ext cx="12443239" cy="698477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04702263-F045-48BE-A86B-B6844BD6915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9D9F1AE-25A1-4752-A6C8-354515046110}"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04702263-F045-48BE-A86B-B6844BD6915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9D9F1AE-25A1-4752-A6C8-354515046110}"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
        <p:nvSpPr>
          <p:cNvPr id="9" name="图片占位符 8"/>
          <p:cNvSpPr>
            <a:spLocks noGrp="1"/>
          </p:cNvSpPr>
          <p:nvPr>
            <p:ph type="pic" sz="quarter" idx="10"/>
          </p:nvPr>
        </p:nvSpPr>
        <p:spPr>
          <a:xfrm>
            <a:off x="1822097" y="2007424"/>
            <a:ext cx="3880812" cy="1947802"/>
          </a:xfrm>
          <a:custGeom>
            <a:avLst/>
            <a:gdLst>
              <a:gd name="connsiteX0" fmla="*/ 172867 w 3880812"/>
              <a:gd name="connsiteY0" fmla="*/ 0 h 1947802"/>
              <a:gd name="connsiteX1" fmla="*/ 3707945 w 3880812"/>
              <a:gd name="connsiteY1" fmla="*/ 0 h 1947802"/>
              <a:gd name="connsiteX2" fmla="*/ 3880812 w 3880812"/>
              <a:gd name="connsiteY2" fmla="*/ 172867 h 1947802"/>
              <a:gd name="connsiteX3" fmla="*/ 3880812 w 3880812"/>
              <a:gd name="connsiteY3" fmla="*/ 1774935 h 1947802"/>
              <a:gd name="connsiteX4" fmla="*/ 3707945 w 3880812"/>
              <a:gd name="connsiteY4" fmla="*/ 1947802 h 1947802"/>
              <a:gd name="connsiteX5" fmla="*/ 172867 w 3880812"/>
              <a:gd name="connsiteY5" fmla="*/ 1947802 h 1947802"/>
              <a:gd name="connsiteX6" fmla="*/ 0 w 3880812"/>
              <a:gd name="connsiteY6" fmla="*/ 1774935 h 1947802"/>
              <a:gd name="connsiteX7" fmla="*/ 0 w 3880812"/>
              <a:gd name="connsiteY7" fmla="*/ 172867 h 1947802"/>
              <a:gd name="connsiteX8" fmla="*/ 172867 w 3880812"/>
              <a:gd name="connsiteY8" fmla="*/ 0 h 1947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0812" h="1947802">
                <a:moveTo>
                  <a:pt x="172867" y="0"/>
                </a:moveTo>
                <a:lnTo>
                  <a:pt x="3707945" y="0"/>
                </a:lnTo>
                <a:cubicBezTo>
                  <a:pt x="3803417" y="0"/>
                  <a:pt x="3880812" y="77395"/>
                  <a:pt x="3880812" y="172867"/>
                </a:cubicBezTo>
                <a:lnTo>
                  <a:pt x="3880812" y="1774935"/>
                </a:lnTo>
                <a:cubicBezTo>
                  <a:pt x="3880812" y="1870407"/>
                  <a:pt x="3803417" y="1947802"/>
                  <a:pt x="3707945" y="1947802"/>
                </a:cubicBezTo>
                <a:lnTo>
                  <a:pt x="172867" y="1947802"/>
                </a:lnTo>
                <a:cubicBezTo>
                  <a:pt x="77395" y="1947802"/>
                  <a:pt x="0" y="1870407"/>
                  <a:pt x="0" y="1774935"/>
                </a:cubicBezTo>
                <a:lnTo>
                  <a:pt x="0" y="172867"/>
                </a:lnTo>
                <a:cubicBezTo>
                  <a:pt x="0" y="77395"/>
                  <a:pt x="77395" y="0"/>
                  <a:pt x="172867" y="0"/>
                </a:cubicBezTo>
                <a:close/>
              </a:path>
            </a:pathLst>
          </a:custGeom>
        </p:spPr>
        <p:txBody>
          <a:bodyPr wrap="square">
            <a:noAutofit/>
          </a:bodyPr>
          <a:lstStyle/>
          <a:p>
            <a:endParaRPr lang="zh-CN" altLang="en-US"/>
          </a:p>
        </p:txBody>
      </p:sp>
      <p:sp>
        <p:nvSpPr>
          <p:cNvPr id="8" name="图片占位符 7"/>
          <p:cNvSpPr>
            <a:spLocks noGrp="1"/>
          </p:cNvSpPr>
          <p:nvPr>
            <p:ph type="pic" sz="quarter" idx="11"/>
          </p:nvPr>
        </p:nvSpPr>
        <p:spPr>
          <a:xfrm>
            <a:off x="6508397" y="2007424"/>
            <a:ext cx="3880812" cy="1947802"/>
          </a:xfrm>
          <a:custGeom>
            <a:avLst/>
            <a:gdLst>
              <a:gd name="connsiteX0" fmla="*/ 172867 w 3880812"/>
              <a:gd name="connsiteY0" fmla="*/ 0 h 1947802"/>
              <a:gd name="connsiteX1" fmla="*/ 3707945 w 3880812"/>
              <a:gd name="connsiteY1" fmla="*/ 0 h 1947802"/>
              <a:gd name="connsiteX2" fmla="*/ 3880812 w 3880812"/>
              <a:gd name="connsiteY2" fmla="*/ 172867 h 1947802"/>
              <a:gd name="connsiteX3" fmla="*/ 3880812 w 3880812"/>
              <a:gd name="connsiteY3" fmla="*/ 1774935 h 1947802"/>
              <a:gd name="connsiteX4" fmla="*/ 3707945 w 3880812"/>
              <a:gd name="connsiteY4" fmla="*/ 1947802 h 1947802"/>
              <a:gd name="connsiteX5" fmla="*/ 172867 w 3880812"/>
              <a:gd name="connsiteY5" fmla="*/ 1947802 h 1947802"/>
              <a:gd name="connsiteX6" fmla="*/ 0 w 3880812"/>
              <a:gd name="connsiteY6" fmla="*/ 1774935 h 1947802"/>
              <a:gd name="connsiteX7" fmla="*/ 0 w 3880812"/>
              <a:gd name="connsiteY7" fmla="*/ 172867 h 1947802"/>
              <a:gd name="connsiteX8" fmla="*/ 172867 w 3880812"/>
              <a:gd name="connsiteY8" fmla="*/ 0 h 19478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80812" h="1947802">
                <a:moveTo>
                  <a:pt x="172867" y="0"/>
                </a:moveTo>
                <a:lnTo>
                  <a:pt x="3707945" y="0"/>
                </a:lnTo>
                <a:cubicBezTo>
                  <a:pt x="3803417" y="0"/>
                  <a:pt x="3880812" y="77395"/>
                  <a:pt x="3880812" y="172867"/>
                </a:cubicBezTo>
                <a:lnTo>
                  <a:pt x="3880812" y="1774935"/>
                </a:lnTo>
                <a:cubicBezTo>
                  <a:pt x="3880812" y="1870407"/>
                  <a:pt x="3803417" y="1947802"/>
                  <a:pt x="3707945" y="1947802"/>
                </a:cubicBezTo>
                <a:lnTo>
                  <a:pt x="172867" y="1947802"/>
                </a:lnTo>
                <a:cubicBezTo>
                  <a:pt x="77395" y="1947802"/>
                  <a:pt x="0" y="1870407"/>
                  <a:pt x="0" y="1774935"/>
                </a:cubicBezTo>
                <a:lnTo>
                  <a:pt x="0" y="172867"/>
                </a:lnTo>
                <a:cubicBezTo>
                  <a:pt x="0" y="77395"/>
                  <a:pt x="77395" y="0"/>
                  <a:pt x="172867" y="0"/>
                </a:cubicBezTo>
                <a:close/>
              </a:path>
            </a:pathLst>
          </a:custGeom>
        </p:spPr>
        <p:txBody>
          <a:bodyPr wrap="square">
            <a:noAutofit/>
          </a:bodyPr>
          <a:lstStyle/>
          <a:p>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04702263-F045-48BE-A86B-B6844BD6915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9D9F1AE-25A1-4752-A6C8-354515046110}"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04702263-F045-48BE-A86B-B6844BD6915A}"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9D9F1AE-25A1-4752-A6C8-354515046110}"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04702263-F045-48BE-A86B-B6844BD6915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9D9F1AE-25A1-4752-A6C8-354515046110}"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04702263-F045-48BE-A86B-B6844BD6915A}"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9D9F1AE-25A1-4752-A6C8-354515046110}"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04702263-F045-48BE-A86B-B6844BD6915A}"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9D9F1AE-25A1-4752-A6C8-354515046110}"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4702263-F045-48BE-A86B-B6844BD6915A}"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9D9F1AE-25A1-4752-A6C8-354515046110}"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04702263-F045-48BE-A86B-B6844BD6915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9D9F1AE-25A1-4752-A6C8-354515046110}"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04702263-F045-48BE-A86B-B6844BD6915A}"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9D9F1AE-25A1-4752-A6C8-354515046110}"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4702263-F045-48BE-A86B-B6844BD6915A}"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D9F1AE-25A1-4752-A6C8-354515046110}"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7.xml"/><Relationship Id="rId2" Type="http://schemas.openxmlformats.org/officeDocument/2006/relationships/image" Target="../media/image7.emf"/><Relationship Id="rId1" Type="http://schemas.openxmlformats.org/officeDocument/2006/relationships/image" Target="../media/image15.emf"/></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image" Target="../media/image4.emf"/></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image" Target="../media/image7.emf"/></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7.xml"/><Relationship Id="rId2" Type="http://schemas.openxmlformats.org/officeDocument/2006/relationships/image" Target="../media/image7.emf"/><Relationship Id="rId1" Type="http://schemas.openxmlformats.org/officeDocument/2006/relationships/image" Target="../media/image16.emf"/></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7.xml"/><Relationship Id="rId2" Type="http://schemas.openxmlformats.org/officeDocument/2006/relationships/image" Target="../media/image7.emf"/><Relationship Id="rId1" Type="http://schemas.openxmlformats.org/officeDocument/2006/relationships/image" Target="../media/image17.emf"/></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xml"/><Relationship Id="rId1" Type="http://schemas.openxmlformats.org/officeDocument/2006/relationships/image" Target="../media/image4.emf"/></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7.xml"/><Relationship Id="rId2" Type="http://schemas.openxmlformats.org/officeDocument/2006/relationships/image" Target="../media/image7.emf"/><Relationship Id="rId1" Type="http://schemas.openxmlformats.org/officeDocument/2006/relationships/image" Target="../media/image18.emf"/></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image" Target="../media/image7.emf"/></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image" Target="../media/image4.emf"/></Relationships>
</file>

<file path=ppt/slides/_rels/slide19.xml.rels><?xml version="1.0" encoding="UTF-8" standalone="yes"?>
<Relationships xmlns="http://schemas.openxmlformats.org/package/2006/relationships"><Relationship Id="rId8" Type="http://schemas.openxmlformats.org/officeDocument/2006/relationships/notesSlide" Target="../notesSlides/notesSlide19.xml"/><Relationship Id="rId7" Type="http://schemas.openxmlformats.org/officeDocument/2006/relationships/slideLayout" Target="../slideLayouts/slideLayout12.xml"/><Relationship Id="rId6" Type="http://schemas.openxmlformats.org/officeDocument/2006/relationships/image" Target="../media/image7.emf"/><Relationship Id="rId5" Type="http://schemas.openxmlformats.org/officeDocument/2006/relationships/image" Target="../media/image22.jpeg"/><Relationship Id="rId4" Type="http://schemas.microsoft.com/office/2007/relationships/hdphoto" Target="../media/hdphoto1.wdp"/><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image" Target="../media/image19.png"/></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7.xml"/><Relationship Id="rId2" Type="http://schemas.openxmlformats.org/officeDocument/2006/relationships/image" Target="../media/image3.emf"/><Relationship Id="rId1" Type="http://schemas.openxmlformats.org/officeDocument/2006/relationships/image" Target="../media/image2.emf"/></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7.xml"/><Relationship Id="rId2" Type="http://schemas.openxmlformats.org/officeDocument/2006/relationships/image" Target="../media/image7.emf"/><Relationship Id="rId1" Type="http://schemas.openxmlformats.org/officeDocument/2006/relationships/image" Target="../media/image23.e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image" Target="../media/image6.emf"/><Relationship Id="rId5" Type="http://schemas.openxmlformats.org/officeDocument/2006/relationships/image" Target="../media/image25.emf"/><Relationship Id="rId4" Type="http://schemas.openxmlformats.org/officeDocument/2006/relationships/image" Target="../media/image24.emf"/><Relationship Id="rId3" Type="http://schemas.openxmlformats.org/officeDocument/2006/relationships/image" Target="../media/image2.emf"/><Relationship Id="rId2" Type="http://schemas.openxmlformats.org/officeDocument/2006/relationships/image" Target="../media/image4.emf"/><Relationship Id="rId1" Type="http://schemas.openxmlformats.org/officeDocument/2006/relationships/image" Target="../media/image23.emf"/></Relationships>
</file>

<file path=ppt/slides/_rels/slide24.xml.rels><?xml version="1.0" encoding="UTF-8" standalone="yes"?>
<Relationships xmlns="http://schemas.openxmlformats.org/package/2006/relationships"><Relationship Id="rId9" Type="http://schemas.openxmlformats.org/officeDocument/2006/relationships/image" Target="../media/image34.emf"/><Relationship Id="rId8" Type="http://schemas.openxmlformats.org/officeDocument/2006/relationships/image" Target="../media/image33.emf"/><Relationship Id="rId7" Type="http://schemas.openxmlformats.org/officeDocument/2006/relationships/image" Target="../media/image32.emf"/><Relationship Id="rId6" Type="http://schemas.openxmlformats.org/officeDocument/2006/relationships/image" Target="../media/image31.emf"/><Relationship Id="rId5" Type="http://schemas.openxmlformats.org/officeDocument/2006/relationships/image" Target="../media/image30.emf"/><Relationship Id="rId4" Type="http://schemas.openxmlformats.org/officeDocument/2006/relationships/image" Target="../media/image29.emf"/><Relationship Id="rId3" Type="http://schemas.openxmlformats.org/officeDocument/2006/relationships/image" Target="../media/image28.png"/><Relationship Id="rId2" Type="http://schemas.openxmlformats.org/officeDocument/2006/relationships/image" Target="../media/image27.emf"/><Relationship Id="rId12" Type="http://schemas.openxmlformats.org/officeDocument/2006/relationships/slideLayout" Target="../slideLayouts/slideLayout2.xml"/><Relationship Id="rId11" Type="http://schemas.openxmlformats.org/officeDocument/2006/relationships/image" Target="../media/image36.emf"/><Relationship Id="rId10" Type="http://schemas.openxmlformats.org/officeDocument/2006/relationships/image" Target="../media/image35.emf"/><Relationship Id="rId1" Type="http://schemas.openxmlformats.org/officeDocument/2006/relationships/image" Target="../media/image26.emf"/></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image" Target="../media/image4.emf"/></Relationships>
</file>

<file path=ppt/slides/_rels/slide4.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7.xml"/><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image" Target="../media/image5.emf"/></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7.xml"/><Relationship Id="rId2" Type="http://schemas.openxmlformats.org/officeDocument/2006/relationships/image" Target="../media/image7.emf"/><Relationship Id="rId1" Type="http://schemas.openxmlformats.org/officeDocument/2006/relationships/image" Target="../media/image4.emf"/></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image" Target="../media/image7.emf"/></Relationships>
</file>

<file path=ppt/slides/_rels/slide7.xml.rels><?xml version="1.0" encoding="UTF-8" standalone="yes"?>
<Relationships xmlns="http://schemas.openxmlformats.org/package/2006/relationships"><Relationship Id="rId9" Type="http://schemas.openxmlformats.org/officeDocument/2006/relationships/notesSlide" Target="../notesSlides/notesSlide7.xml"/><Relationship Id="rId8" Type="http://schemas.openxmlformats.org/officeDocument/2006/relationships/slideLayout" Target="../slideLayouts/slideLayout7.xml"/><Relationship Id="rId7" Type="http://schemas.openxmlformats.org/officeDocument/2006/relationships/image" Target="../media/image7.emf"/><Relationship Id="rId6" Type="http://schemas.openxmlformats.org/officeDocument/2006/relationships/image" Target="../media/image13.emf"/><Relationship Id="rId5" Type="http://schemas.openxmlformats.org/officeDocument/2006/relationships/image" Target="../media/image12.emf"/><Relationship Id="rId4" Type="http://schemas.openxmlformats.org/officeDocument/2006/relationships/image" Target="../media/image11.emf"/><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image" Target="../media/image8.emf"/></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7.xml"/><Relationship Id="rId3" Type="http://schemas.openxmlformats.org/officeDocument/2006/relationships/image" Target="../media/image11.emf"/><Relationship Id="rId2" Type="http://schemas.openxmlformats.org/officeDocument/2006/relationships/image" Target="../media/image7.emf"/><Relationship Id="rId1" Type="http://schemas.openxmlformats.org/officeDocument/2006/relationships/image" Target="../media/image14.emf"/></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7.xml"/><Relationship Id="rId2" Type="http://schemas.openxmlformats.org/officeDocument/2006/relationships/image" Target="../media/image7.emf"/><Relationship Id="rId1" Type="http://schemas.openxmlformats.org/officeDocument/2006/relationships/image" Target="../media/image1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927384" y="2612596"/>
            <a:ext cx="3877985" cy="830997"/>
          </a:xfrm>
          <a:prstGeom prst="rect">
            <a:avLst/>
          </a:prstGeom>
          <a:noFill/>
        </p:spPr>
        <p:txBody>
          <a:bodyPr wrap="none" rtlCol="0">
            <a:spAutoFit/>
            <a:scene3d>
              <a:camera prst="orthographicFront"/>
              <a:lightRig rig="threePt" dir="t"/>
            </a:scene3d>
            <a:sp3d contourW="12700"/>
          </a:bodyPr>
          <a:lstStyle/>
          <a:p>
            <a:pPr algn="ctr"/>
            <a:r>
              <a:rPr lang="zh-CN" altLang="en-US" sz="4800" b="1" dirty="0">
                <a:latin typeface="汉仪小麦体简" panose="00020600040101010101" pitchFamily="18" charset="-122"/>
                <a:ea typeface="汉仪小麦体简" panose="00020600040101010101" pitchFamily="18" charset="-122"/>
              </a:rPr>
              <a:t>商务卡通模板</a:t>
            </a:r>
            <a:endParaRPr lang="zh-CN" altLang="en-US" sz="4800" b="1" dirty="0">
              <a:latin typeface="汉仪小麦体简" panose="00020600040101010101" pitchFamily="18" charset="-122"/>
              <a:ea typeface="汉仪小麦体简" panose="00020600040101010101" pitchFamily="18" charset="-122"/>
            </a:endParaRPr>
          </a:p>
        </p:txBody>
      </p:sp>
      <p:sp>
        <p:nvSpPr>
          <p:cNvPr id="5" name="文本框 4"/>
          <p:cNvSpPr txBox="1"/>
          <p:nvPr/>
        </p:nvSpPr>
        <p:spPr>
          <a:xfrm>
            <a:off x="5036662" y="1893161"/>
            <a:ext cx="1659430" cy="830997"/>
          </a:xfrm>
          <a:prstGeom prst="rect">
            <a:avLst/>
          </a:prstGeom>
          <a:noFill/>
        </p:spPr>
        <p:txBody>
          <a:bodyPr wrap="none" rtlCol="0">
            <a:spAutoFit/>
            <a:scene3d>
              <a:camera prst="orthographicFront"/>
              <a:lightRig rig="threePt" dir="t"/>
            </a:scene3d>
            <a:sp3d contourW="12700"/>
          </a:bodyPr>
          <a:lstStyle/>
          <a:p>
            <a:pPr algn="ctr"/>
            <a:r>
              <a:rPr lang="en-US" altLang="zh-CN" sz="4800" b="1" dirty="0">
                <a:latin typeface="汉仪小麦体简" panose="00020600040101010101" pitchFamily="18" charset="-122"/>
                <a:ea typeface="汉仪小麦体简" panose="00020600040101010101" pitchFamily="18" charset="-122"/>
              </a:rPr>
              <a:t>2018</a:t>
            </a:r>
            <a:endParaRPr lang="zh-CN" altLang="en-US" sz="4800" b="1" dirty="0">
              <a:latin typeface="汉仪小麦体简" panose="00020600040101010101" pitchFamily="18" charset="-122"/>
              <a:ea typeface="汉仪小麦体简" panose="00020600040101010101" pitchFamily="18" charset="-122"/>
            </a:endParaRPr>
          </a:p>
        </p:txBody>
      </p:sp>
      <p:sp>
        <p:nvSpPr>
          <p:cNvPr id="6" name="文本框 5"/>
          <p:cNvSpPr txBox="1">
            <a:spLocks noChangeArrowheads="1"/>
          </p:cNvSpPr>
          <p:nvPr/>
        </p:nvSpPr>
        <p:spPr bwMode="auto">
          <a:xfrm>
            <a:off x="3504969" y="3803162"/>
            <a:ext cx="4762500" cy="764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eaLnBrk="1" hangingPunct="1">
              <a:lnSpc>
                <a:spcPct val="200000"/>
              </a:lnSpc>
            </a:pPr>
            <a:r>
              <a:rPr lang="zh-CN" altLang="en-US" sz="1200" dirty="0">
                <a:latin typeface="隶书" panose="02010509060101010101" pitchFamily="49" charset="-122"/>
                <a:ea typeface="隶书" panose="02010509060101010101" pitchFamily="49" charset="-122"/>
                <a:cs typeface="Leelawadee UI Semilight" panose="020B0604020202020204" pitchFamily="34" charset="-34"/>
              </a:rPr>
              <a:t>点击添加文本信息点击添加文本信息点击添加文本信息点击添加文本信息点击添加文本信息点击添加文本信息</a:t>
            </a:r>
            <a:endParaRPr lang="zh-CN" altLang="en-US" sz="1200" dirty="0">
              <a:latin typeface="隶书" panose="02010509060101010101" pitchFamily="49" charset="-122"/>
              <a:ea typeface="隶书" panose="02010509060101010101" pitchFamily="49" charset="-122"/>
              <a:cs typeface="Leelawadee UI Semilight" panose="020B0604020202020204" pitchFamily="34" charset="-34"/>
            </a:endParaRPr>
          </a:p>
        </p:txBody>
      </p:sp>
      <p:sp>
        <p:nvSpPr>
          <p:cNvPr id="7" name="任意多边形 4"/>
          <p:cNvSpPr/>
          <p:nvPr/>
        </p:nvSpPr>
        <p:spPr>
          <a:xfrm>
            <a:off x="4120377" y="3576286"/>
            <a:ext cx="3492000" cy="94183"/>
          </a:xfrm>
          <a:custGeom>
            <a:avLst/>
            <a:gdLst>
              <a:gd name="connsiteX0" fmla="*/ 0 w 5146431"/>
              <a:gd name="connsiteY0" fmla="*/ 70737 h 94183"/>
              <a:gd name="connsiteX1" fmla="*/ 914400 w 5146431"/>
              <a:gd name="connsiteY1" fmla="*/ 399 h 94183"/>
              <a:gd name="connsiteX2" fmla="*/ 1981200 w 5146431"/>
              <a:gd name="connsiteY2" fmla="*/ 94183 h 94183"/>
              <a:gd name="connsiteX3" fmla="*/ 3200400 w 5146431"/>
              <a:gd name="connsiteY3" fmla="*/ 399 h 94183"/>
              <a:gd name="connsiteX4" fmla="*/ 4384431 w 5146431"/>
              <a:gd name="connsiteY4" fmla="*/ 59014 h 94183"/>
              <a:gd name="connsiteX5" fmla="*/ 5146431 w 5146431"/>
              <a:gd name="connsiteY5" fmla="*/ 23845 h 94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46431" h="94183">
                <a:moveTo>
                  <a:pt x="0" y="70737"/>
                </a:moveTo>
                <a:cubicBezTo>
                  <a:pt x="292100" y="33614"/>
                  <a:pt x="584200" y="-3509"/>
                  <a:pt x="914400" y="399"/>
                </a:cubicBezTo>
                <a:cubicBezTo>
                  <a:pt x="1244600" y="4307"/>
                  <a:pt x="1600200" y="94183"/>
                  <a:pt x="1981200" y="94183"/>
                </a:cubicBezTo>
                <a:cubicBezTo>
                  <a:pt x="2362200" y="94183"/>
                  <a:pt x="2799862" y="6260"/>
                  <a:pt x="3200400" y="399"/>
                </a:cubicBezTo>
                <a:cubicBezTo>
                  <a:pt x="3600938" y="-5462"/>
                  <a:pt x="4060093" y="55106"/>
                  <a:pt x="4384431" y="59014"/>
                </a:cubicBezTo>
                <a:cubicBezTo>
                  <a:pt x="4708769" y="62922"/>
                  <a:pt x="4927600" y="43383"/>
                  <a:pt x="5146431" y="23845"/>
                </a:cubicBezTo>
              </a:path>
            </a:pathLst>
          </a:custGeom>
          <a:no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grpId="2"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2" presetClass="entr" presetSubtype="8"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left)">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6" grpId="1"/>
      <p:bldP spid="6" grpId="2"/>
      <p:bldP spid="7"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3238762" y="1788319"/>
            <a:ext cx="1204336" cy="4002087"/>
          </a:xfrm>
          <a:prstGeom prst="rect">
            <a:avLst/>
          </a:prstGeom>
        </p:spPr>
      </p:pic>
      <p:grpSp>
        <p:nvGrpSpPr>
          <p:cNvPr id="6" name="组合 5"/>
          <p:cNvGrpSpPr/>
          <p:nvPr/>
        </p:nvGrpSpPr>
        <p:grpSpPr>
          <a:xfrm>
            <a:off x="1458344" y="2465475"/>
            <a:ext cx="9782744" cy="720198"/>
            <a:chOff x="1534544" y="2465475"/>
            <a:chExt cx="9782744" cy="720198"/>
          </a:xfrm>
        </p:grpSpPr>
        <p:sp>
          <p:nvSpPr>
            <p:cNvPr id="4" name="矩形 3"/>
            <p:cNvSpPr/>
            <p:nvPr/>
          </p:nvSpPr>
          <p:spPr>
            <a:xfrm>
              <a:off x="4519298" y="2502409"/>
              <a:ext cx="6797990" cy="683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latin typeface="隶书" panose="02010509060101010101" pitchFamily="49" charset="-122"/>
                  <a:ea typeface="隶书" panose="02010509060101010101" pitchFamily="49" charset="-122"/>
                </a:rPr>
                <a:t>用户可以在投影仪或者计算机上进行演示也可以将演示文稿打印出来制作成胶片</a:t>
              </a:r>
              <a:endParaRPr lang="zh-CN" altLang="en-US" sz="1600" dirty="0">
                <a:latin typeface="隶书" panose="02010509060101010101" pitchFamily="49" charset="-122"/>
                <a:ea typeface="隶书" panose="02010509060101010101" pitchFamily="49" charset="-122"/>
              </a:endParaRPr>
            </a:p>
          </p:txBody>
        </p:sp>
        <p:sp>
          <p:nvSpPr>
            <p:cNvPr id="5" name="矩形 4"/>
            <p:cNvSpPr/>
            <p:nvPr/>
          </p:nvSpPr>
          <p:spPr>
            <a:xfrm>
              <a:off x="1534544" y="2465475"/>
              <a:ext cx="2241974" cy="461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latin typeface="隶书" panose="02010509060101010101" pitchFamily="49" charset="-122"/>
                  <a:ea typeface="隶书" panose="02010509060101010101" pitchFamily="49" charset="-122"/>
                </a:rPr>
                <a:t>标题文字添加</a:t>
              </a:r>
              <a:endParaRPr lang="zh-CN" altLang="en-US" sz="2000" b="1" dirty="0">
                <a:latin typeface="隶书" panose="02010509060101010101" pitchFamily="49" charset="-122"/>
                <a:ea typeface="隶书" panose="02010509060101010101" pitchFamily="49" charset="-122"/>
              </a:endParaRPr>
            </a:p>
          </p:txBody>
        </p:sp>
      </p:grpSp>
      <p:grpSp>
        <p:nvGrpSpPr>
          <p:cNvPr id="7" name="组合 6"/>
          <p:cNvGrpSpPr/>
          <p:nvPr/>
        </p:nvGrpSpPr>
        <p:grpSpPr>
          <a:xfrm>
            <a:off x="1458344" y="3383260"/>
            <a:ext cx="9782744" cy="720198"/>
            <a:chOff x="1534544" y="2465475"/>
            <a:chExt cx="9782744" cy="720198"/>
          </a:xfrm>
        </p:grpSpPr>
        <p:sp>
          <p:nvSpPr>
            <p:cNvPr id="8" name="矩形 7"/>
            <p:cNvSpPr/>
            <p:nvPr/>
          </p:nvSpPr>
          <p:spPr>
            <a:xfrm>
              <a:off x="4519298" y="2502409"/>
              <a:ext cx="6797990" cy="683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latin typeface="隶书" panose="02010509060101010101" pitchFamily="49" charset="-122"/>
                  <a:ea typeface="隶书" panose="02010509060101010101" pitchFamily="49" charset="-122"/>
                </a:rPr>
                <a:t>用户可以在投影仪或者计算机上进行演示也可以将演示文稿打印出来制作成胶片</a:t>
              </a:r>
              <a:endParaRPr lang="zh-CN" altLang="en-US" sz="1600" dirty="0">
                <a:latin typeface="隶书" panose="02010509060101010101" pitchFamily="49" charset="-122"/>
                <a:ea typeface="隶书" panose="02010509060101010101" pitchFamily="49" charset="-122"/>
              </a:endParaRPr>
            </a:p>
          </p:txBody>
        </p:sp>
        <p:sp>
          <p:nvSpPr>
            <p:cNvPr id="9" name="矩形 8"/>
            <p:cNvSpPr/>
            <p:nvPr/>
          </p:nvSpPr>
          <p:spPr>
            <a:xfrm>
              <a:off x="1534544" y="2465475"/>
              <a:ext cx="2241974" cy="461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latin typeface="隶书" panose="02010509060101010101" pitchFamily="49" charset="-122"/>
                  <a:ea typeface="隶书" panose="02010509060101010101" pitchFamily="49" charset="-122"/>
                </a:rPr>
                <a:t>标题文字添加</a:t>
              </a:r>
              <a:endParaRPr lang="zh-CN" altLang="en-US" sz="2000" b="1" dirty="0">
                <a:latin typeface="隶书" panose="02010509060101010101" pitchFamily="49" charset="-122"/>
                <a:ea typeface="隶书" panose="02010509060101010101" pitchFamily="49" charset="-122"/>
              </a:endParaRPr>
            </a:p>
          </p:txBody>
        </p:sp>
      </p:grpSp>
      <p:grpSp>
        <p:nvGrpSpPr>
          <p:cNvPr id="10" name="组合 9"/>
          <p:cNvGrpSpPr/>
          <p:nvPr/>
        </p:nvGrpSpPr>
        <p:grpSpPr>
          <a:xfrm>
            <a:off x="1458344" y="4301045"/>
            <a:ext cx="9782744" cy="720198"/>
            <a:chOff x="1534544" y="2465475"/>
            <a:chExt cx="9782744" cy="720198"/>
          </a:xfrm>
        </p:grpSpPr>
        <p:sp>
          <p:nvSpPr>
            <p:cNvPr id="11" name="矩形 10"/>
            <p:cNvSpPr/>
            <p:nvPr/>
          </p:nvSpPr>
          <p:spPr>
            <a:xfrm>
              <a:off x="4519298" y="2502409"/>
              <a:ext cx="6797990" cy="683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latin typeface="隶书" panose="02010509060101010101" pitchFamily="49" charset="-122"/>
                  <a:ea typeface="隶书" panose="02010509060101010101" pitchFamily="49" charset="-122"/>
                </a:rPr>
                <a:t>用户可以在投影仪或者计算机上进行演示也可以将演示文稿打印出来制作成胶片</a:t>
              </a:r>
              <a:endParaRPr lang="zh-CN" altLang="en-US" sz="1600" dirty="0">
                <a:latin typeface="隶书" panose="02010509060101010101" pitchFamily="49" charset="-122"/>
                <a:ea typeface="隶书" panose="02010509060101010101" pitchFamily="49" charset="-122"/>
              </a:endParaRPr>
            </a:p>
          </p:txBody>
        </p:sp>
        <p:sp>
          <p:nvSpPr>
            <p:cNvPr id="12" name="矩形 11"/>
            <p:cNvSpPr/>
            <p:nvPr/>
          </p:nvSpPr>
          <p:spPr>
            <a:xfrm>
              <a:off x="1534544" y="2465475"/>
              <a:ext cx="2241974" cy="461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latin typeface="隶书" panose="02010509060101010101" pitchFamily="49" charset="-122"/>
                  <a:ea typeface="隶书" panose="02010509060101010101" pitchFamily="49" charset="-122"/>
                </a:rPr>
                <a:t>标题文字添加</a:t>
              </a:r>
              <a:endParaRPr lang="zh-CN" altLang="en-US" sz="2000" b="1" dirty="0">
                <a:latin typeface="隶书" panose="02010509060101010101" pitchFamily="49" charset="-122"/>
                <a:ea typeface="隶书" panose="02010509060101010101" pitchFamily="49" charset="-122"/>
              </a:endParaRPr>
            </a:p>
          </p:txBody>
        </p:sp>
      </p:grpSp>
      <p:grpSp>
        <p:nvGrpSpPr>
          <p:cNvPr id="13" name="组合 12"/>
          <p:cNvGrpSpPr/>
          <p:nvPr/>
        </p:nvGrpSpPr>
        <p:grpSpPr>
          <a:xfrm>
            <a:off x="1458344" y="5218830"/>
            <a:ext cx="9782744" cy="720198"/>
            <a:chOff x="1534544" y="2465475"/>
            <a:chExt cx="9782744" cy="720198"/>
          </a:xfrm>
        </p:grpSpPr>
        <p:sp>
          <p:nvSpPr>
            <p:cNvPr id="14" name="矩形 13"/>
            <p:cNvSpPr/>
            <p:nvPr/>
          </p:nvSpPr>
          <p:spPr>
            <a:xfrm>
              <a:off x="4519298" y="2502409"/>
              <a:ext cx="6797990" cy="683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latin typeface="隶书" panose="02010509060101010101" pitchFamily="49" charset="-122"/>
                  <a:ea typeface="隶书" panose="02010509060101010101" pitchFamily="49" charset="-122"/>
                </a:rPr>
                <a:t>用户可以在投影仪或者计算机上进行演示也可以将演示文稿打印出来制作成胶片</a:t>
              </a:r>
              <a:endParaRPr lang="zh-CN" altLang="en-US" sz="1600" dirty="0">
                <a:latin typeface="隶书" panose="02010509060101010101" pitchFamily="49" charset="-122"/>
                <a:ea typeface="隶书" panose="02010509060101010101" pitchFamily="49" charset="-122"/>
              </a:endParaRPr>
            </a:p>
          </p:txBody>
        </p:sp>
        <p:sp>
          <p:nvSpPr>
            <p:cNvPr id="15" name="矩形 14"/>
            <p:cNvSpPr/>
            <p:nvPr/>
          </p:nvSpPr>
          <p:spPr>
            <a:xfrm>
              <a:off x="1534544" y="2465475"/>
              <a:ext cx="2241974" cy="461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latin typeface="隶书" panose="02010509060101010101" pitchFamily="49" charset="-122"/>
                  <a:ea typeface="隶书" panose="02010509060101010101" pitchFamily="49" charset="-122"/>
                </a:rPr>
                <a:t>标题文字添加</a:t>
              </a:r>
              <a:endParaRPr lang="zh-CN" altLang="en-US" sz="2000" b="1" dirty="0">
                <a:latin typeface="隶书" panose="02010509060101010101" pitchFamily="49" charset="-122"/>
                <a:ea typeface="隶书" panose="02010509060101010101" pitchFamily="49" charset="-122"/>
              </a:endParaRPr>
            </a:p>
          </p:txBody>
        </p:sp>
      </p:grpSp>
      <p:sp>
        <p:nvSpPr>
          <p:cNvPr id="16" name="任意多边形 15"/>
          <p:cNvSpPr/>
          <p:nvPr/>
        </p:nvSpPr>
        <p:spPr>
          <a:xfrm>
            <a:off x="4574000" y="3089642"/>
            <a:ext cx="6156000" cy="94183"/>
          </a:xfrm>
          <a:custGeom>
            <a:avLst/>
            <a:gdLst>
              <a:gd name="connsiteX0" fmla="*/ 0 w 5146431"/>
              <a:gd name="connsiteY0" fmla="*/ 70737 h 94183"/>
              <a:gd name="connsiteX1" fmla="*/ 914400 w 5146431"/>
              <a:gd name="connsiteY1" fmla="*/ 399 h 94183"/>
              <a:gd name="connsiteX2" fmla="*/ 1981200 w 5146431"/>
              <a:gd name="connsiteY2" fmla="*/ 94183 h 94183"/>
              <a:gd name="connsiteX3" fmla="*/ 3200400 w 5146431"/>
              <a:gd name="connsiteY3" fmla="*/ 399 h 94183"/>
              <a:gd name="connsiteX4" fmla="*/ 4384431 w 5146431"/>
              <a:gd name="connsiteY4" fmla="*/ 59014 h 94183"/>
              <a:gd name="connsiteX5" fmla="*/ 5146431 w 5146431"/>
              <a:gd name="connsiteY5" fmla="*/ 23845 h 94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46431" h="94183">
                <a:moveTo>
                  <a:pt x="0" y="70737"/>
                </a:moveTo>
                <a:cubicBezTo>
                  <a:pt x="292100" y="33614"/>
                  <a:pt x="584200" y="-3509"/>
                  <a:pt x="914400" y="399"/>
                </a:cubicBezTo>
                <a:cubicBezTo>
                  <a:pt x="1244600" y="4307"/>
                  <a:pt x="1600200" y="94183"/>
                  <a:pt x="1981200" y="94183"/>
                </a:cubicBezTo>
                <a:cubicBezTo>
                  <a:pt x="2362200" y="94183"/>
                  <a:pt x="2799862" y="6260"/>
                  <a:pt x="3200400" y="399"/>
                </a:cubicBezTo>
                <a:cubicBezTo>
                  <a:pt x="3600938" y="-5462"/>
                  <a:pt x="4060093" y="55106"/>
                  <a:pt x="4384431" y="59014"/>
                </a:cubicBezTo>
                <a:cubicBezTo>
                  <a:pt x="4708769" y="62922"/>
                  <a:pt x="4927600" y="43383"/>
                  <a:pt x="5146431" y="23845"/>
                </a:cubicBezTo>
              </a:path>
            </a:pathLst>
          </a:cu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7" name="任意多边形 16"/>
          <p:cNvSpPr/>
          <p:nvPr/>
        </p:nvSpPr>
        <p:spPr>
          <a:xfrm>
            <a:off x="4574000" y="4011135"/>
            <a:ext cx="6156000" cy="94183"/>
          </a:xfrm>
          <a:custGeom>
            <a:avLst/>
            <a:gdLst>
              <a:gd name="connsiteX0" fmla="*/ 0 w 5146431"/>
              <a:gd name="connsiteY0" fmla="*/ 70737 h 94183"/>
              <a:gd name="connsiteX1" fmla="*/ 914400 w 5146431"/>
              <a:gd name="connsiteY1" fmla="*/ 399 h 94183"/>
              <a:gd name="connsiteX2" fmla="*/ 1981200 w 5146431"/>
              <a:gd name="connsiteY2" fmla="*/ 94183 h 94183"/>
              <a:gd name="connsiteX3" fmla="*/ 3200400 w 5146431"/>
              <a:gd name="connsiteY3" fmla="*/ 399 h 94183"/>
              <a:gd name="connsiteX4" fmla="*/ 4384431 w 5146431"/>
              <a:gd name="connsiteY4" fmla="*/ 59014 h 94183"/>
              <a:gd name="connsiteX5" fmla="*/ 5146431 w 5146431"/>
              <a:gd name="connsiteY5" fmla="*/ 23845 h 94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46431" h="94183">
                <a:moveTo>
                  <a:pt x="0" y="70737"/>
                </a:moveTo>
                <a:cubicBezTo>
                  <a:pt x="292100" y="33614"/>
                  <a:pt x="584200" y="-3509"/>
                  <a:pt x="914400" y="399"/>
                </a:cubicBezTo>
                <a:cubicBezTo>
                  <a:pt x="1244600" y="4307"/>
                  <a:pt x="1600200" y="94183"/>
                  <a:pt x="1981200" y="94183"/>
                </a:cubicBezTo>
                <a:cubicBezTo>
                  <a:pt x="2362200" y="94183"/>
                  <a:pt x="2799862" y="6260"/>
                  <a:pt x="3200400" y="399"/>
                </a:cubicBezTo>
                <a:cubicBezTo>
                  <a:pt x="3600938" y="-5462"/>
                  <a:pt x="4060093" y="55106"/>
                  <a:pt x="4384431" y="59014"/>
                </a:cubicBezTo>
                <a:cubicBezTo>
                  <a:pt x="4708769" y="62922"/>
                  <a:pt x="4927600" y="43383"/>
                  <a:pt x="5146431" y="23845"/>
                </a:cubicBezTo>
              </a:path>
            </a:pathLst>
          </a:cu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8" name="任意多边形 17"/>
          <p:cNvSpPr/>
          <p:nvPr/>
        </p:nvSpPr>
        <p:spPr>
          <a:xfrm>
            <a:off x="4574000" y="4977804"/>
            <a:ext cx="6156000" cy="94183"/>
          </a:xfrm>
          <a:custGeom>
            <a:avLst/>
            <a:gdLst>
              <a:gd name="connsiteX0" fmla="*/ 0 w 5146431"/>
              <a:gd name="connsiteY0" fmla="*/ 70737 h 94183"/>
              <a:gd name="connsiteX1" fmla="*/ 914400 w 5146431"/>
              <a:gd name="connsiteY1" fmla="*/ 399 h 94183"/>
              <a:gd name="connsiteX2" fmla="*/ 1981200 w 5146431"/>
              <a:gd name="connsiteY2" fmla="*/ 94183 h 94183"/>
              <a:gd name="connsiteX3" fmla="*/ 3200400 w 5146431"/>
              <a:gd name="connsiteY3" fmla="*/ 399 h 94183"/>
              <a:gd name="connsiteX4" fmla="*/ 4384431 w 5146431"/>
              <a:gd name="connsiteY4" fmla="*/ 59014 h 94183"/>
              <a:gd name="connsiteX5" fmla="*/ 5146431 w 5146431"/>
              <a:gd name="connsiteY5" fmla="*/ 23845 h 94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46431" h="94183">
                <a:moveTo>
                  <a:pt x="0" y="70737"/>
                </a:moveTo>
                <a:cubicBezTo>
                  <a:pt x="292100" y="33614"/>
                  <a:pt x="584200" y="-3509"/>
                  <a:pt x="914400" y="399"/>
                </a:cubicBezTo>
                <a:cubicBezTo>
                  <a:pt x="1244600" y="4307"/>
                  <a:pt x="1600200" y="94183"/>
                  <a:pt x="1981200" y="94183"/>
                </a:cubicBezTo>
                <a:cubicBezTo>
                  <a:pt x="2362200" y="94183"/>
                  <a:pt x="2799862" y="6260"/>
                  <a:pt x="3200400" y="399"/>
                </a:cubicBezTo>
                <a:cubicBezTo>
                  <a:pt x="3600938" y="-5462"/>
                  <a:pt x="4060093" y="55106"/>
                  <a:pt x="4384431" y="59014"/>
                </a:cubicBezTo>
                <a:cubicBezTo>
                  <a:pt x="4708769" y="62922"/>
                  <a:pt x="4927600" y="43383"/>
                  <a:pt x="5146431" y="23845"/>
                </a:cubicBezTo>
              </a:path>
            </a:pathLst>
          </a:cu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sp>
        <p:nvSpPr>
          <p:cNvPr id="19" name="任意多边形 18"/>
          <p:cNvSpPr/>
          <p:nvPr/>
        </p:nvSpPr>
        <p:spPr>
          <a:xfrm>
            <a:off x="4574000" y="5836901"/>
            <a:ext cx="6156000" cy="94183"/>
          </a:xfrm>
          <a:custGeom>
            <a:avLst/>
            <a:gdLst>
              <a:gd name="connsiteX0" fmla="*/ 0 w 5146431"/>
              <a:gd name="connsiteY0" fmla="*/ 70737 h 94183"/>
              <a:gd name="connsiteX1" fmla="*/ 914400 w 5146431"/>
              <a:gd name="connsiteY1" fmla="*/ 399 h 94183"/>
              <a:gd name="connsiteX2" fmla="*/ 1981200 w 5146431"/>
              <a:gd name="connsiteY2" fmla="*/ 94183 h 94183"/>
              <a:gd name="connsiteX3" fmla="*/ 3200400 w 5146431"/>
              <a:gd name="connsiteY3" fmla="*/ 399 h 94183"/>
              <a:gd name="connsiteX4" fmla="*/ 4384431 w 5146431"/>
              <a:gd name="connsiteY4" fmla="*/ 59014 h 94183"/>
              <a:gd name="connsiteX5" fmla="*/ 5146431 w 5146431"/>
              <a:gd name="connsiteY5" fmla="*/ 23845 h 94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46431" h="94183">
                <a:moveTo>
                  <a:pt x="0" y="70737"/>
                </a:moveTo>
                <a:cubicBezTo>
                  <a:pt x="292100" y="33614"/>
                  <a:pt x="584200" y="-3509"/>
                  <a:pt x="914400" y="399"/>
                </a:cubicBezTo>
                <a:cubicBezTo>
                  <a:pt x="1244600" y="4307"/>
                  <a:pt x="1600200" y="94183"/>
                  <a:pt x="1981200" y="94183"/>
                </a:cubicBezTo>
                <a:cubicBezTo>
                  <a:pt x="2362200" y="94183"/>
                  <a:pt x="2799862" y="6260"/>
                  <a:pt x="3200400" y="399"/>
                </a:cubicBezTo>
                <a:cubicBezTo>
                  <a:pt x="3600938" y="-5462"/>
                  <a:pt x="4060093" y="55106"/>
                  <a:pt x="4384431" y="59014"/>
                </a:cubicBezTo>
                <a:cubicBezTo>
                  <a:pt x="4708769" y="62922"/>
                  <a:pt x="4927600" y="43383"/>
                  <a:pt x="5146431" y="23845"/>
                </a:cubicBezTo>
              </a:path>
            </a:pathLst>
          </a:cu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Arial" panose="020B0604020202020204"/>
              <a:ea typeface="微软雅黑" panose="020B0503020204020204" charset="-122"/>
              <a:cs typeface="+mn-cs"/>
            </a:endParaRPr>
          </a:p>
        </p:txBody>
      </p:sp>
      <p:grpSp>
        <p:nvGrpSpPr>
          <p:cNvPr id="23" name="组合 22"/>
          <p:cNvGrpSpPr/>
          <p:nvPr/>
        </p:nvGrpSpPr>
        <p:grpSpPr>
          <a:xfrm>
            <a:off x="4044604" y="330957"/>
            <a:ext cx="3929669" cy="584775"/>
            <a:chOff x="4044604" y="330957"/>
            <a:chExt cx="3929669" cy="584775"/>
          </a:xfrm>
        </p:grpSpPr>
        <p:sp>
          <p:nvSpPr>
            <p:cNvPr id="24" name="文本框 23"/>
            <p:cNvSpPr txBox="1"/>
            <p:nvPr/>
          </p:nvSpPr>
          <p:spPr>
            <a:xfrm>
              <a:off x="4685999" y="330957"/>
              <a:ext cx="2646878" cy="584775"/>
            </a:xfrm>
            <a:prstGeom prst="rect">
              <a:avLst/>
            </a:prstGeom>
            <a:noFill/>
          </p:spPr>
          <p:txBody>
            <a:bodyPr wrap="none" rtlCol="0">
              <a:spAutoFit/>
              <a:scene3d>
                <a:camera prst="orthographicFront"/>
                <a:lightRig rig="threePt" dir="t"/>
              </a:scene3d>
              <a:sp3d contourW="12700"/>
            </a:bodyPr>
            <a:lstStyle/>
            <a:p>
              <a:pPr algn="ctr"/>
              <a:r>
                <a:rPr lang="zh-CN" altLang="en-US" sz="3200" dirty="0">
                  <a:latin typeface="隶书" panose="02010509060101010101" pitchFamily="49" charset="-122"/>
                  <a:ea typeface="隶书" panose="02010509060101010101" pitchFamily="49" charset="-122"/>
                </a:rPr>
                <a:t>点击添加标题</a:t>
              </a:r>
              <a:endParaRPr lang="zh-CN" altLang="en-US" sz="3200" dirty="0">
                <a:latin typeface="隶书" panose="02010509060101010101" pitchFamily="49" charset="-122"/>
                <a:ea typeface="隶书" panose="02010509060101010101" pitchFamily="49" charset="-122"/>
              </a:endParaRPr>
            </a:p>
          </p:txBody>
        </p:sp>
        <p:grpSp>
          <p:nvGrpSpPr>
            <p:cNvPr id="25" name="组合 24"/>
            <p:cNvGrpSpPr/>
            <p:nvPr/>
          </p:nvGrpSpPr>
          <p:grpSpPr>
            <a:xfrm>
              <a:off x="4044604" y="543132"/>
              <a:ext cx="3929669" cy="254000"/>
              <a:chOff x="4082782" y="2152650"/>
              <a:chExt cx="3929669" cy="254000"/>
            </a:xfrm>
          </p:grpSpPr>
          <p:pic>
            <p:nvPicPr>
              <p:cNvPr id="26" name="图片 25"/>
              <p:cNvPicPr>
                <a:picLocks noChangeAspect="1"/>
              </p:cNvPicPr>
              <p:nvPr/>
            </p:nvPicPr>
            <p:blipFill>
              <a:blip r:embed="rId2"/>
              <a:stretch>
                <a:fillRect/>
              </a:stretch>
            </p:blipFill>
            <p:spPr>
              <a:xfrm>
                <a:off x="4082782" y="2152650"/>
                <a:ext cx="317344" cy="254000"/>
              </a:xfrm>
              <a:prstGeom prst="rect">
                <a:avLst/>
              </a:prstGeom>
            </p:spPr>
          </p:pic>
          <p:pic>
            <p:nvPicPr>
              <p:cNvPr id="27" name="图片 26"/>
              <p:cNvPicPr>
                <a:picLocks noChangeAspect="1"/>
              </p:cNvPicPr>
              <p:nvPr/>
            </p:nvPicPr>
            <p:blipFill>
              <a:blip r:embed="rId2"/>
              <a:stretch>
                <a:fillRect/>
              </a:stretch>
            </p:blipFill>
            <p:spPr>
              <a:xfrm flipH="1">
                <a:off x="7695107" y="2152650"/>
                <a:ext cx="317344" cy="254000"/>
              </a:xfrm>
              <a:prstGeom prst="rect">
                <a:avLst/>
              </a:prstGeom>
            </p:spPr>
          </p:pic>
        </p:gr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par>
                          <p:cTn id="18" fill="hold">
                            <p:stCondLst>
                              <p:cond delay="2000"/>
                            </p:stCondLst>
                            <p:childTnLst>
                              <p:par>
                                <p:cTn id="19" presetID="22" presetClass="entr" presetSubtype="8"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left)">
                                      <p:cBhvr>
                                        <p:cTn id="21" dur="500"/>
                                        <p:tgtEl>
                                          <p:spTgt spid="10"/>
                                        </p:tgtEl>
                                      </p:cBhvr>
                                    </p:animEffect>
                                  </p:childTnLst>
                                </p:cTn>
                              </p:par>
                            </p:childTnLst>
                          </p:cTn>
                        </p:par>
                        <p:par>
                          <p:cTn id="22" fill="hold">
                            <p:stCondLst>
                              <p:cond delay="2500"/>
                            </p:stCondLst>
                            <p:childTnLst>
                              <p:par>
                                <p:cTn id="23" presetID="22" presetClass="entr" presetSubtype="8"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left)">
                                      <p:cBhvr>
                                        <p:cTn id="25" dur="500"/>
                                        <p:tgtEl>
                                          <p:spTgt spid="13"/>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500"/>
                                        <p:tgtEl>
                                          <p:spTgt spid="16"/>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wipe(left)">
                                      <p:cBhvr>
                                        <p:cTn id="32" dur="500"/>
                                        <p:tgtEl>
                                          <p:spTgt spid="17"/>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wipe(left)">
                                      <p:cBhvr>
                                        <p:cTn id="35" dur="500"/>
                                        <p:tgtEl>
                                          <p:spTgt spid="18"/>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wipe(left)">
                                      <p:cBhvr>
                                        <p:cTn id="3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495765" y="3805013"/>
            <a:ext cx="5200469" cy="668837"/>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3600" b="1" dirty="0">
                <a:latin typeface="隶书" panose="02010509060101010101" pitchFamily="49" charset="-122"/>
                <a:ea typeface="隶书" panose="02010509060101010101" pitchFamily="49" charset="-122"/>
              </a:rPr>
              <a:t>标题文字添加此处</a:t>
            </a:r>
            <a:endParaRPr lang="zh-CN" altLang="en-US" sz="3600" b="1" dirty="0">
              <a:latin typeface="隶书" panose="02010509060101010101" pitchFamily="49" charset="-122"/>
              <a:ea typeface="隶书" panose="02010509060101010101" pitchFamily="49" charset="-122"/>
            </a:endParaRPr>
          </a:p>
        </p:txBody>
      </p:sp>
      <p:sp>
        <p:nvSpPr>
          <p:cNvPr id="4" name="文本框 3"/>
          <p:cNvSpPr txBox="1"/>
          <p:nvPr/>
        </p:nvSpPr>
        <p:spPr>
          <a:xfrm>
            <a:off x="3178627" y="4832449"/>
            <a:ext cx="5834744" cy="876715"/>
          </a:xfrm>
          <a:prstGeom prst="rect">
            <a:avLst/>
          </a:prstGeom>
          <a:noFill/>
        </p:spPr>
        <p:txBody>
          <a:bodyPr wrap="square" rtlCol="0">
            <a:spAutoFit/>
            <a:scene3d>
              <a:camera prst="orthographicFront"/>
              <a:lightRig rig="threePt" dir="t"/>
            </a:scene3d>
            <a:sp3d contourW="12700"/>
          </a:bodyPr>
          <a:lstStyle/>
          <a:p>
            <a:pPr algn="ctr">
              <a:lnSpc>
                <a:spcPct val="200000"/>
              </a:lnSpc>
            </a:pPr>
            <a:r>
              <a:rPr lang="zh-CN" altLang="en-US" sz="1400" dirty="0">
                <a:latin typeface="隶书" panose="02010509060101010101" pitchFamily="49" charset="-122"/>
                <a:ea typeface="隶书" panose="02010509060101010101" pitchFamily="49" charset="-122"/>
                <a:cs typeface="Leelawadee UI Semilight" panose="020B0604020202020204" pitchFamily="34" charset="-34"/>
              </a:rPr>
              <a:t>点击添加文本信息点击添加文本信息点击添加文本信息点击添加文本信息点击添加文本信息点击添加文本信息</a:t>
            </a:r>
            <a:endParaRPr lang="zh-CN" altLang="en-US" sz="1400" dirty="0">
              <a:latin typeface="隶书" panose="02010509060101010101" pitchFamily="49" charset="-122"/>
              <a:ea typeface="隶书" panose="02010509060101010101" pitchFamily="49" charset="-122"/>
              <a:cs typeface="Leelawadee UI Semilight" panose="020B0604020202020204" pitchFamily="34" charset="-34"/>
            </a:endParaRPr>
          </a:p>
        </p:txBody>
      </p:sp>
      <p:sp>
        <p:nvSpPr>
          <p:cNvPr id="5" name="任意多边形 4"/>
          <p:cNvSpPr/>
          <p:nvPr/>
        </p:nvSpPr>
        <p:spPr>
          <a:xfrm>
            <a:off x="4380685" y="4588247"/>
            <a:ext cx="3492000" cy="94183"/>
          </a:xfrm>
          <a:custGeom>
            <a:avLst/>
            <a:gdLst>
              <a:gd name="connsiteX0" fmla="*/ 0 w 5146431"/>
              <a:gd name="connsiteY0" fmla="*/ 70737 h 94183"/>
              <a:gd name="connsiteX1" fmla="*/ 914400 w 5146431"/>
              <a:gd name="connsiteY1" fmla="*/ 399 h 94183"/>
              <a:gd name="connsiteX2" fmla="*/ 1981200 w 5146431"/>
              <a:gd name="connsiteY2" fmla="*/ 94183 h 94183"/>
              <a:gd name="connsiteX3" fmla="*/ 3200400 w 5146431"/>
              <a:gd name="connsiteY3" fmla="*/ 399 h 94183"/>
              <a:gd name="connsiteX4" fmla="*/ 4384431 w 5146431"/>
              <a:gd name="connsiteY4" fmla="*/ 59014 h 94183"/>
              <a:gd name="connsiteX5" fmla="*/ 5146431 w 5146431"/>
              <a:gd name="connsiteY5" fmla="*/ 23845 h 94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46431" h="94183">
                <a:moveTo>
                  <a:pt x="0" y="70737"/>
                </a:moveTo>
                <a:cubicBezTo>
                  <a:pt x="292100" y="33614"/>
                  <a:pt x="584200" y="-3509"/>
                  <a:pt x="914400" y="399"/>
                </a:cubicBezTo>
                <a:cubicBezTo>
                  <a:pt x="1244600" y="4307"/>
                  <a:pt x="1600200" y="94183"/>
                  <a:pt x="1981200" y="94183"/>
                </a:cubicBezTo>
                <a:cubicBezTo>
                  <a:pt x="2362200" y="94183"/>
                  <a:pt x="2799862" y="6260"/>
                  <a:pt x="3200400" y="399"/>
                </a:cubicBezTo>
                <a:cubicBezTo>
                  <a:pt x="3600938" y="-5462"/>
                  <a:pt x="4060093" y="55106"/>
                  <a:pt x="4384431" y="59014"/>
                </a:cubicBezTo>
                <a:cubicBezTo>
                  <a:pt x="4708769" y="62922"/>
                  <a:pt x="4927600" y="43383"/>
                  <a:pt x="5146431" y="23845"/>
                </a:cubicBezTo>
              </a:path>
            </a:pathLst>
          </a:custGeom>
          <a:no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8" name="组合 7"/>
          <p:cNvGrpSpPr/>
          <p:nvPr/>
        </p:nvGrpSpPr>
        <p:grpSpPr>
          <a:xfrm>
            <a:off x="5126277" y="1106946"/>
            <a:ext cx="2347950" cy="2698067"/>
            <a:chOff x="5126277" y="1106946"/>
            <a:chExt cx="2347950" cy="2698067"/>
          </a:xfrm>
        </p:grpSpPr>
        <p:pic>
          <p:nvPicPr>
            <p:cNvPr id="6" name="图片 5"/>
            <p:cNvPicPr>
              <a:picLocks noChangeAspect="1"/>
            </p:cNvPicPr>
            <p:nvPr/>
          </p:nvPicPr>
          <p:blipFill>
            <a:blip r:embed="rId1"/>
            <a:stretch>
              <a:fillRect/>
            </a:stretch>
          </p:blipFill>
          <p:spPr>
            <a:xfrm>
              <a:off x="5126277" y="1106946"/>
              <a:ext cx="2347950" cy="2698067"/>
            </a:xfrm>
            <a:prstGeom prst="rect">
              <a:avLst/>
            </a:prstGeom>
          </p:spPr>
        </p:pic>
        <p:sp>
          <p:nvSpPr>
            <p:cNvPr id="7" name="矩形 6"/>
            <p:cNvSpPr/>
            <p:nvPr/>
          </p:nvSpPr>
          <p:spPr>
            <a:xfrm>
              <a:off x="5872165" y="1859699"/>
              <a:ext cx="1475377" cy="714234"/>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3600" b="1" dirty="0">
                  <a:latin typeface="+mn-ea"/>
                </a:rPr>
                <a:t>02</a:t>
              </a:r>
              <a:endParaRPr lang="zh-CN" altLang="en-US" sz="3600" b="1" dirty="0">
                <a:latin typeface="+mn-ea"/>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par>
                          <p:cTn id="15" fill="hold">
                            <p:stCondLst>
                              <p:cond delay="1500"/>
                            </p:stCondLst>
                            <p:childTnLst>
                              <p:par>
                                <p:cTn id="16" presetID="22" presetClass="entr" presetSubtype="8"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left)">
                                      <p:cBhvr>
                                        <p:cTn id="18" dur="500"/>
                                        <p:tgtEl>
                                          <p:spTgt spid="5"/>
                                        </p:tgtEl>
                                      </p:cBhvr>
                                    </p:animEffect>
                                  </p:childTnLst>
                                </p:cTn>
                              </p:par>
                            </p:childTnLst>
                          </p:cTn>
                        </p:par>
                        <p:par>
                          <p:cTn id="19" fill="hold">
                            <p:stCondLst>
                              <p:cond delay="2000"/>
                            </p:stCondLst>
                            <p:childTnLst>
                              <p:par>
                                <p:cTn id="20" presetID="14" presetClass="entr" presetSubtype="10"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randombar(horizontal)">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4"/>
          <p:cNvGrpSpPr>
            <a:grpSpLocks noChangeAspect="1"/>
          </p:cNvGrpSpPr>
          <p:nvPr/>
        </p:nvGrpSpPr>
        <p:grpSpPr bwMode="auto">
          <a:xfrm>
            <a:off x="4560890" y="2325242"/>
            <a:ext cx="3109910" cy="2848868"/>
            <a:chOff x="3096" y="1669"/>
            <a:chExt cx="1513" cy="1386"/>
          </a:xfrm>
          <a:solidFill>
            <a:schemeClr val="tx1"/>
          </a:solidFill>
        </p:grpSpPr>
        <p:sp>
          <p:nvSpPr>
            <p:cNvPr id="5" name="Freeform 5"/>
            <p:cNvSpPr>
              <a:spLocks noEditPoints="1"/>
            </p:cNvSpPr>
            <p:nvPr/>
          </p:nvSpPr>
          <p:spPr bwMode="auto">
            <a:xfrm>
              <a:off x="3096" y="1669"/>
              <a:ext cx="1513" cy="1360"/>
            </a:xfrm>
            <a:custGeom>
              <a:avLst/>
              <a:gdLst>
                <a:gd name="T0" fmla="*/ 119 w 421"/>
                <a:gd name="T1" fmla="*/ 36 h 378"/>
                <a:gd name="T2" fmla="*/ 216 w 421"/>
                <a:gd name="T3" fmla="*/ 377 h 378"/>
                <a:gd name="T4" fmla="*/ 393 w 421"/>
                <a:gd name="T5" fmla="*/ 264 h 378"/>
                <a:gd name="T6" fmla="*/ 392 w 421"/>
                <a:gd name="T7" fmla="*/ 205 h 378"/>
                <a:gd name="T8" fmla="*/ 339 w 421"/>
                <a:gd name="T9" fmla="*/ 191 h 378"/>
                <a:gd name="T10" fmla="*/ 364 w 421"/>
                <a:gd name="T11" fmla="*/ 107 h 378"/>
                <a:gd name="T12" fmla="*/ 103 w 421"/>
                <a:gd name="T13" fmla="*/ 216 h 378"/>
                <a:gd name="T14" fmla="*/ 192 w 421"/>
                <a:gd name="T15" fmla="*/ 159 h 378"/>
                <a:gd name="T16" fmla="*/ 229 w 421"/>
                <a:gd name="T17" fmla="*/ 223 h 378"/>
                <a:gd name="T18" fmla="*/ 104 w 421"/>
                <a:gd name="T19" fmla="*/ 224 h 378"/>
                <a:gd name="T20" fmla="*/ 223 w 421"/>
                <a:gd name="T21" fmla="*/ 149 h 378"/>
                <a:gd name="T22" fmla="*/ 118 w 421"/>
                <a:gd name="T23" fmla="*/ 129 h 378"/>
                <a:gd name="T24" fmla="*/ 203 w 421"/>
                <a:gd name="T25" fmla="*/ 28 h 378"/>
                <a:gd name="T26" fmla="*/ 216 w 421"/>
                <a:gd name="T27" fmla="*/ 28 h 378"/>
                <a:gd name="T28" fmla="*/ 235 w 421"/>
                <a:gd name="T29" fmla="*/ 148 h 378"/>
                <a:gd name="T30" fmla="*/ 208 w 421"/>
                <a:gd name="T31" fmla="*/ 235 h 378"/>
                <a:gd name="T32" fmla="*/ 230 w 421"/>
                <a:gd name="T33" fmla="*/ 277 h 378"/>
                <a:gd name="T34" fmla="*/ 128 w 421"/>
                <a:gd name="T35" fmla="*/ 292 h 378"/>
                <a:gd name="T36" fmla="*/ 208 w 421"/>
                <a:gd name="T37" fmla="*/ 235 h 378"/>
                <a:gd name="T38" fmla="*/ 230 w 421"/>
                <a:gd name="T39" fmla="*/ 289 h 378"/>
                <a:gd name="T40" fmla="*/ 135 w 421"/>
                <a:gd name="T41" fmla="*/ 303 h 378"/>
                <a:gd name="T42" fmla="*/ 191 w 421"/>
                <a:gd name="T43" fmla="*/ 363 h 378"/>
                <a:gd name="T44" fmla="*/ 123 w 421"/>
                <a:gd name="T45" fmla="*/ 307 h 378"/>
                <a:gd name="T46" fmla="*/ 242 w 421"/>
                <a:gd name="T47" fmla="*/ 289 h 378"/>
                <a:gd name="T48" fmla="*/ 240 w 421"/>
                <a:gd name="T49" fmla="*/ 361 h 378"/>
                <a:gd name="T50" fmla="*/ 242 w 421"/>
                <a:gd name="T51" fmla="*/ 277 h 378"/>
                <a:gd name="T52" fmla="*/ 327 w 421"/>
                <a:gd name="T53" fmla="*/ 228 h 378"/>
                <a:gd name="T54" fmla="*/ 242 w 421"/>
                <a:gd name="T55" fmla="*/ 277 h 378"/>
                <a:gd name="T56" fmla="*/ 236 w 421"/>
                <a:gd name="T57" fmla="*/ 160 h 378"/>
                <a:gd name="T58" fmla="*/ 327 w 421"/>
                <a:gd name="T59" fmla="*/ 196 h 378"/>
                <a:gd name="T60" fmla="*/ 241 w 421"/>
                <a:gd name="T61" fmla="*/ 222 h 378"/>
                <a:gd name="T62" fmla="*/ 322 w 421"/>
                <a:gd name="T63" fmla="*/ 121 h 378"/>
                <a:gd name="T64" fmla="*/ 309 w 421"/>
                <a:gd name="T65" fmla="*/ 53 h 378"/>
                <a:gd name="T66" fmla="*/ 100 w 421"/>
                <a:gd name="T67" fmla="*/ 62 h 378"/>
                <a:gd name="T68" fmla="*/ 116 w 421"/>
                <a:gd name="T69" fmla="*/ 105 h 378"/>
                <a:gd name="T70" fmla="*/ 64 w 421"/>
                <a:gd name="T71" fmla="*/ 97 h 378"/>
                <a:gd name="T72" fmla="*/ 56 w 421"/>
                <a:gd name="T73" fmla="*/ 107 h 378"/>
                <a:gd name="T74" fmla="*/ 91 w 421"/>
                <a:gd name="T75" fmla="*/ 222 h 378"/>
                <a:gd name="T76" fmla="*/ 21 w 421"/>
                <a:gd name="T77" fmla="*/ 213 h 378"/>
                <a:gd name="T78" fmla="*/ 32 w 421"/>
                <a:gd name="T79" fmla="*/ 263 h 378"/>
                <a:gd name="T80" fmla="*/ 93 w 421"/>
                <a:gd name="T81" fmla="*/ 235 h 378"/>
                <a:gd name="T82" fmla="*/ 74 w 421"/>
                <a:gd name="T83" fmla="*/ 316 h 378"/>
                <a:gd name="T84" fmla="*/ 265 w 421"/>
                <a:gd name="T85" fmla="*/ 360 h 378"/>
                <a:gd name="T86" fmla="*/ 349 w 421"/>
                <a:gd name="T87" fmla="*/ 312 h 378"/>
                <a:gd name="T88" fmla="*/ 357 w 421"/>
                <a:gd name="T89" fmla="*/ 303 h 378"/>
                <a:gd name="T90" fmla="*/ 339 w 421"/>
                <a:gd name="T91" fmla="*/ 226 h 378"/>
                <a:gd name="T92" fmla="*/ 389 w 421"/>
                <a:gd name="T93" fmla="*/ 234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21" h="378">
                  <a:moveTo>
                    <a:pt x="340" y="60"/>
                  </a:moveTo>
                  <a:cubicBezTo>
                    <a:pt x="280" y="7"/>
                    <a:pt x="189" y="0"/>
                    <a:pt x="119" y="36"/>
                  </a:cubicBezTo>
                  <a:cubicBezTo>
                    <a:pt x="47" y="73"/>
                    <a:pt x="0" y="153"/>
                    <a:pt x="12" y="234"/>
                  </a:cubicBezTo>
                  <a:cubicBezTo>
                    <a:pt x="25" y="327"/>
                    <a:pt x="132" y="375"/>
                    <a:pt x="216" y="377"/>
                  </a:cubicBezTo>
                  <a:cubicBezTo>
                    <a:pt x="255" y="378"/>
                    <a:pt x="290" y="369"/>
                    <a:pt x="323" y="348"/>
                  </a:cubicBezTo>
                  <a:cubicBezTo>
                    <a:pt x="357" y="328"/>
                    <a:pt x="378" y="300"/>
                    <a:pt x="393" y="264"/>
                  </a:cubicBezTo>
                  <a:cubicBezTo>
                    <a:pt x="421" y="195"/>
                    <a:pt x="395" y="109"/>
                    <a:pt x="340" y="60"/>
                  </a:cubicBezTo>
                  <a:close/>
                  <a:moveTo>
                    <a:pt x="392" y="205"/>
                  </a:moveTo>
                  <a:cubicBezTo>
                    <a:pt x="375" y="209"/>
                    <a:pt x="357" y="212"/>
                    <a:pt x="340" y="214"/>
                  </a:cubicBezTo>
                  <a:cubicBezTo>
                    <a:pt x="340" y="207"/>
                    <a:pt x="339" y="199"/>
                    <a:pt x="339" y="191"/>
                  </a:cubicBezTo>
                  <a:cubicBezTo>
                    <a:pt x="337" y="171"/>
                    <a:pt x="333" y="151"/>
                    <a:pt x="326" y="132"/>
                  </a:cubicBezTo>
                  <a:cubicBezTo>
                    <a:pt x="340" y="125"/>
                    <a:pt x="352" y="116"/>
                    <a:pt x="364" y="107"/>
                  </a:cubicBezTo>
                  <a:cubicBezTo>
                    <a:pt x="382" y="136"/>
                    <a:pt x="392" y="172"/>
                    <a:pt x="392" y="205"/>
                  </a:cubicBezTo>
                  <a:close/>
                  <a:moveTo>
                    <a:pt x="103" y="216"/>
                  </a:moveTo>
                  <a:cubicBezTo>
                    <a:pt x="102" y="189"/>
                    <a:pt x="105" y="165"/>
                    <a:pt x="114" y="141"/>
                  </a:cubicBezTo>
                  <a:cubicBezTo>
                    <a:pt x="139" y="150"/>
                    <a:pt x="165" y="156"/>
                    <a:pt x="192" y="159"/>
                  </a:cubicBezTo>
                  <a:cubicBezTo>
                    <a:pt x="203" y="161"/>
                    <a:pt x="213" y="161"/>
                    <a:pt x="224" y="161"/>
                  </a:cubicBezTo>
                  <a:cubicBezTo>
                    <a:pt x="226" y="181"/>
                    <a:pt x="228" y="202"/>
                    <a:pt x="229" y="223"/>
                  </a:cubicBezTo>
                  <a:cubicBezTo>
                    <a:pt x="222" y="223"/>
                    <a:pt x="215" y="223"/>
                    <a:pt x="208" y="223"/>
                  </a:cubicBezTo>
                  <a:cubicBezTo>
                    <a:pt x="173" y="224"/>
                    <a:pt x="138" y="225"/>
                    <a:pt x="104" y="224"/>
                  </a:cubicBezTo>
                  <a:cubicBezTo>
                    <a:pt x="103" y="221"/>
                    <a:pt x="103" y="219"/>
                    <a:pt x="103" y="216"/>
                  </a:cubicBezTo>
                  <a:close/>
                  <a:moveTo>
                    <a:pt x="223" y="149"/>
                  </a:moveTo>
                  <a:cubicBezTo>
                    <a:pt x="209" y="149"/>
                    <a:pt x="196" y="148"/>
                    <a:pt x="183" y="146"/>
                  </a:cubicBezTo>
                  <a:cubicBezTo>
                    <a:pt x="161" y="142"/>
                    <a:pt x="139" y="137"/>
                    <a:pt x="118" y="129"/>
                  </a:cubicBezTo>
                  <a:cubicBezTo>
                    <a:pt x="121" y="123"/>
                    <a:pt x="124" y="117"/>
                    <a:pt x="127" y="111"/>
                  </a:cubicBezTo>
                  <a:cubicBezTo>
                    <a:pt x="145" y="78"/>
                    <a:pt x="170" y="47"/>
                    <a:pt x="203" y="28"/>
                  </a:cubicBezTo>
                  <a:cubicBezTo>
                    <a:pt x="212" y="68"/>
                    <a:pt x="218" y="108"/>
                    <a:pt x="223" y="149"/>
                  </a:cubicBezTo>
                  <a:close/>
                  <a:moveTo>
                    <a:pt x="216" y="28"/>
                  </a:moveTo>
                  <a:cubicBezTo>
                    <a:pt x="262" y="46"/>
                    <a:pt x="294" y="82"/>
                    <a:pt x="312" y="126"/>
                  </a:cubicBezTo>
                  <a:cubicBezTo>
                    <a:pt x="287" y="138"/>
                    <a:pt x="261" y="145"/>
                    <a:pt x="235" y="148"/>
                  </a:cubicBezTo>
                  <a:cubicBezTo>
                    <a:pt x="230" y="108"/>
                    <a:pt x="224" y="68"/>
                    <a:pt x="216" y="28"/>
                  </a:cubicBezTo>
                  <a:close/>
                  <a:moveTo>
                    <a:pt x="208" y="235"/>
                  </a:moveTo>
                  <a:cubicBezTo>
                    <a:pt x="215" y="235"/>
                    <a:pt x="222" y="235"/>
                    <a:pt x="229" y="235"/>
                  </a:cubicBezTo>
                  <a:cubicBezTo>
                    <a:pt x="230" y="249"/>
                    <a:pt x="230" y="263"/>
                    <a:pt x="230" y="277"/>
                  </a:cubicBezTo>
                  <a:cubicBezTo>
                    <a:pt x="227" y="277"/>
                    <a:pt x="223" y="277"/>
                    <a:pt x="220" y="277"/>
                  </a:cubicBezTo>
                  <a:cubicBezTo>
                    <a:pt x="190" y="278"/>
                    <a:pt x="158" y="283"/>
                    <a:pt x="128" y="292"/>
                  </a:cubicBezTo>
                  <a:cubicBezTo>
                    <a:pt x="117" y="275"/>
                    <a:pt x="109" y="256"/>
                    <a:pt x="105" y="236"/>
                  </a:cubicBezTo>
                  <a:cubicBezTo>
                    <a:pt x="139" y="237"/>
                    <a:pt x="174" y="236"/>
                    <a:pt x="208" y="235"/>
                  </a:cubicBezTo>
                  <a:close/>
                  <a:moveTo>
                    <a:pt x="220" y="289"/>
                  </a:moveTo>
                  <a:cubicBezTo>
                    <a:pt x="223" y="289"/>
                    <a:pt x="227" y="289"/>
                    <a:pt x="230" y="289"/>
                  </a:cubicBezTo>
                  <a:cubicBezTo>
                    <a:pt x="230" y="314"/>
                    <a:pt x="230" y="339"/>
                    <a:pt x="228" y="364"/>
                  </a:cubicBezTo>
                  <a:cubicBezTo>
                    <a:pt x="191" y="355"/>
                    <a:pt x="158" y="333"/>
                    <a:pt x="135" y="303"/>
                  </a:cubicBezTo>
                  <a:cubicBezTo>
                    <a:pt x="163" y="294"/>
                    <a:pt x="192" y="290"/>
                    <a:pt x="220" y="289"/>
                  </a:cubicBezTo>
                  <a:close/>
                  <a:moveTo>
                    <a:pt x="191" y="363"/>
                  </a:moveTo>
                  <a:cubicBezTo>
                    <a:pt x="154" y="359"/>
                    <a:pt x="116" y="346"/>
                    <a:pt x="85" y="324"/>
                  </a:cubicBezTo>
                  <a:cubicBezTo>
                    <a:pt x="97" y="317"/>
                    <a:pt x="109" y="312"/>
                    <a:pt x="123" y="307"/>
                  </a:cubicBezTo>
                  <a:cubicBezTo>
                    <a:pt x="140" y="331"/>
                    <a:pt x="164" y="351"/>
                    <a:pt x="191" y="363"/>
                  </a:cubicBezTo>
                  <a:close/>
                  <a:moveTo>
                    <a:pt x="242" y="289"/>
                  </a:moveTo>
                  <a:cubicBezTo>
                    <a:pt x="263" y="290"/>
                    <a:pt x="284" y="292"/>
                    <a:pt x="304" y="297"/>
                  </a:cubicBezTo>
                  <a:cubicBezTo>
                    <a:pt x="288" y="324"/>
                    <a:pt x="269" y="346"/>
                    <a:pt x="240" y="361"/>
                  </a:cubicBezTo>
                  <a:cubicBezTo>
                    <a:pt x="242" y="337"/>
                    <a:pt x="242" y="313"/>
                    <a:pt x="242" y="289"/>
                  </a:cubicBezTo>
                  <a:close/>
                  <a:moveTo>
                    <a:pt x="242" y="277"/>
                  </a:moveTo>
                  <a:cubicBezTo>
                    <a:pt x="242" y="263"/>
                    <a:pt x="242" y="248"/>
                    <a:pt x="241" y="234"/>
                  </a:cubicBezTo>
                  <a:cubicBezTo>
                    <a:pt x="270" y="233"/>
                    <a:pt x="299" y="231"/>
                    <a:pt x="327" y="228"/>
                  </a:cubicBezTo>
                  <a:cubicBezTo>
                    <a:pt x="325" y="248"/>
                    <a:pt x="320" y="266"/>
                    <a:pt x="310" y="286"/>
                  </a:cubicBezTo>
                  <a:cubicBezTo>
                    <a:pt x="288" y="280"/>
                    <a:pt x="265" y="278"/>
                    <a:pt x="242" y="277"/>
                  </a:cubicBezTo>
                  <a:close/>
                  <a:moveTo>
                    <a:pt x="241" y="222"/>
                  </a:moveTo>
                  <a:cubicBezTo>
                    <a:pt x="240" y="201"/>
                    <a:pt x="238" y="181"/>
                    <a:pt x="236" y="160"/>
                  </a:cubicBezTo>
                  <a:cubicBezTo>
                    <a:pt x="263" y="157"/>
                    <a:pt x="291" y="149"/>
                    <a:pt x="316" y="137"/>
                  </a:cubicBezTo>
                  <a:cubicBezTo>
                    <a:pt x="322" y="156"/>
                    <a:pt x="326" y="176"/>
                    <a:pt x="327" y="196"/>
                  </a:cubicBezTo>
                  <a:cubicBezTo>
                    <a:pt x="327" y="203"/>
                    <a:pt x="328" y="209"/>
                    <a:pt x="327" y="216"/>
                  </a:cubicBezTo>
                  <a:cubicBezTo>
                    <a:pt x="299" y="219"/>
                    <a:pt x="270" y="221"/>
                    <a:pt x="241" y="222"/>
                  </a:cubicBezTo>
                  <a:close/>
                  <a:moveTo>
                    <a:pt x="357" y="97"/>
                  </a:moveTo>
                  <a:cubicBezTo>
                    <a:pt x="346" y="106"/>
                    <a:pt x="334" y="114"/>
                    <a:pt x="322" y="121"/>
                  </a:cubicBezTo>
                  <a:cubicBezTo>
                    <a:pt x="307" y="81"/>
                    <a:pt x="280" y="48"/>
                    <a:pt x="243" y="27"/>
                  </a:cubicBezTo>
                  <a:cubicBezTo>
                    <a:pt x="266" y="32"/>
                    <a:pt x="287" y="41"/>
                    <a:pt x="309" y="53"/>
                  </a:cubicBezTo>
                  <a:cubicBezTo>
                    <a:pt x="327" y="64"/>
                    <a:pt x="344" y="79"/>
                    <a:pt x="357" y="97"/>
                  </a:cubicBezTo>
                  <a:close/>
                  <a:moveTo>
                    <a:pt x="100" y="62"/>
                  </a:moveTo>
                  <a:cubicBezTo>
                    <a:pt x="125" y="44"/>
                    <a:pt x="152" y="34"/>
                    <a:pt x="180" y="29"/>
                  </a:cubicBezTo>
                  <a:cubicBezTo>
                    <a:pt x="153" y="48"/>
                    <a:pt x="132" y="76"/>
                    <a:pt x="116" y="105"/>
                  </a:cubicBezTo>
                  <a:cubicBezTo>
                    <a:pt x="113" y="112"/>
                    <a:pt x="110" y="118"/>
                    <a:pt x="107" y="125"/>
                  </a:cubicBezTo>
                  <a:cubicBezTo>
                    <a:pt x="92" y="118"/>
                    <a:pt x="77" y="109"/>
                    <a:pt x="64" y="97"/>
                  </a:cubicBezTo>
                  <a:cubicBezTo>
                    <a:pt x="74" y="84"/>
                    <a:pt x="87" y="72"/>
                    <a:pt x="100" y="62"/>
                  </a:cubicBezTo>
                  <a:close/>
                  <a:moveTo>
                    <a:pt x="56" y="107"/>
                  </a:moveTo>
                  <a:cubicBezTo>
                    <a:pt x="71" y="119"/>
                    <a:pt x="86" y="129"/>
                    <a:pt x="103" y="136"/>
                  </a:cubicBezTo>
                  <a:cubicBezTo>
                    <a:pt x="93" y="163"/>
                    <a:pt x="90" y="191"/>
                    <a:pt x="91" y="222"/>
                  </a:cubicBezTo>
                  <a:cubicBezTo>
                    <a:pt x="91" y="223"/>
                    <a:pt x="91" y="223"/>
                    <a:pt x="91" y="223"/>
                  </a:cubicBezTo>
                  <a:cubicBezTo>
                    <a:pt x="68" y="221"/>
                    <a:pt x="44" y="218"/>
                    <a:pt x="21" y="213"/>
                  </a:cubicBezTo>
                  <a:cubicBezTo>
                    <a:pt x="20" y="176"/>
                    <a:pt x="34" y="138"/>
                    <a:pt x="56" y="107"/>
                  </a:cubicBezTo>
                  <a:close/>
                  <a:moveTo>
                    <a:pt x="32" y="263"/>
                  </a:moveTo>
                  <a:cubicBezTo>
                    <a:pt x="27" y="251"/>
                    <a:pt x="23" y="238"/>
                    <a:pt x="22" y="226"/>
                  </a:cubicBezTo>
                  <a:cubicBezTo>
                    <a:pt x="45" y="231"/>
                    <a:pt x="69" y="233"/>
                    <a:pt x="93" y="235"/>
                  </a:cubicBezTo>
                  <a:cubicBezTo>
                    <a:pt x="96" y="257"/>
                    <a:pt x="104" y="278"/>
                    <a:pt x="116" y="297"/>
                  </a:cubicBezTo>
                  <a:cubicBezTo>
                    <a:pt x="101" y="302"/>
                    <a:pt x="87" y="308"/>
                    <a:pt x="74" y="316"/>
                  </a:cubicBezTo>
                  <a:cubicBezTo>
                    <a:pt x="57" y="302"/>
                    <a:pt x="42" y="284"/>
                    <a:pt x="32" y="263"/>
                  </a:cubicBezTo>
                  <a:close/>
                  <a:moveTo>
                    <a:pt x="265" y="360"/>
                  </a:moveTo>
                  <a:cubicBezTo>
                    <a:pt x="287" y="344"/>
                    <a:pt x="303" y="324"/>
                    <a:pt x="316" y="300"/>
                  </a:cubicBezTo>
                  <a:cubicBezTo>
                    <a:pt x="327" y="303"/>
                    <a:pt x="338" y="307"/>
                    <a:pt x="349" y="312"/>
                  </a:cubicBezTo>
                  <a:cubicBezTo>
                    <a:pt x="326" y="336"/>
                    <a:pt x="297" y="352"/>
                    <a:pt x="265" y="360"/>
                  </a:cubicBezTo>
                  <a:close/>
                  <a:moveTo>
                    <a:pt x="357" y="303"/>
                  </a:moveTo>
                  <a:cubicBezTo>
                    <a:pt x="346" y="297"/>
                    <a:pt x="334" y="293"/>
                    <a:pt x="322" y="289"/>
                  </a:cubicBezTo>
                  <a:cubicBezTo>
                    <a:pt x="332" y="268"/>
                    <a:pt x="338" y="248"/>
                    <a:pt x="339" y="226"/>
                  </a:cubicBezTo>
                  <a:cubicBezTo>
                    <a:pt x="357" y="224"/>
                    <a:pt x="374" y="221"/>
                    <a:pt x="392" y="218"/>
                  </a:cubicBezTo>
                  <a:cubicBezTo>
                    <a:pt x="391" y="223"/>
                    <a:pt x="390" y="229"/>
                    <a:pt x="389" y="234"/>
                  </a:cubicBezTo>
                  <a:cubicBezTo>
                    <a:pt x="384" y="261"/>
                    <a:pt x="372" y="284"/>
                    <a:pt x="357" y="30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 name="Freeform 6"/>
            <p:cNvSpPr/>
            <p:nvPr/>
          </p:nvSpPr>
          <p:spPr bwMode="auto">
            <a:xfrm>
              <a:off x="3135" y="1781"/>
              <a:ext cx="248" cy="302"/>
            </a:xfrm>
            <a:custGeom>
              <a:avLst/>
              <a:gdLst>
                <a:gd name="T0" fmla="*/ 10 w 69"/>
                <a:gd name="T1" fmla="*/ 79 h 84"/>
                <a:gd name="T2" fmla="*/ 64 w 69"/>
                <a:gd name="T3" fmla="*/ 10 h 84"/>
                <a:gd name="T4" fmla="*/ 58 w 69"/>
                <a:gd name="T5" fmla="*/ 4 h 84"/>
                <a:gd name="T6" fmla="*/ 2 w 69"/>
                <a:gd name="T7" fmla="*/ 74 h 84"/>
                <a:gd name="T8" fmla="*/ 10 w 69"/>
                <a:gd name="T9" fmla="*/ 79 h 84"/>
              </a:gdLst>
              <a:ahLst/>
              <a:cxnLst>
                <a:cxn ang="0">
                  <a:pos x="T0" y="T1"/>
                </a:cxn>
                <a:cxn ang="0">
                  <a:pos x="T2" y="T3"/>
                </a:cxn>
                <a:cxn ang="0">
                  <a:pos x="T4" y="T5"/>
                </a:cxn>
                <a:cxn ang="0">
                  <a:pos x="T6" y="T7"/>
                </a:cxn>
                <a:cxn ang="0">
                  <a:pos x="T8" y="T9"/>
                </a:cxn>
              </a:cxnLst>
              <a:rect l="0" t="0" r="r" b="b"/>
              <a:pathLst>
                <a:path w="69" h="84">
                  <a:moveTo>
                    <a:pt x="10" y="79"/>
                  </a:moveTo>
                  <a:cubicBezTo>
                    <a:pt x="24" y="53"/>
                    <a:pt x="42" y="30"/>
                    <a:pt x="64" y="10"/>
                  </a:cubicBezTo>
                  <a:cubicBezTo>
                    <a:pt x="69" y="6"/>
                    <a:pt x="62" y="0"/>
                    <a:pt x="58" y="4"/>
                  </a:cubicBezTo>
                  <a:cubicBezTo>
                    <a:pt x="35" y="24"/>
                    <a:pt x="17" y="47"/>
                    <a:pt x="2" y="74"/>
                  </a:cubicBezTo>
                  <a:cubicBezTo>
                    <a:pt x="0" y="79"/>
                    <a:pt x="7" y="84"/>
                    <a:pt x="10" y="7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7"/>
            <p:cNvSpPr/>
            <p:nvPr/>
          </p:nvSpPr>
          <p:spPr bwMode="auto">
            <a:xfrm>
              <a:off x="3135" y="1817"/>
              <a:ext cx="122" cy="147"/>
            </a:xfrm>
            <a:custGeom>
              <a:avLst/>
              <a:gdLst>
                <a:gd name="T0" fmla="*/ 11 w 34"/>
                <a:gd name="T1" fmla="*/ 36 h 41"/>
                <a:gd name="T2" fmla="*/ 30 w 34"/>
                <a:gd name="T3" fmla="*/ 10 h 41"/>
                <a:gd name="T4" fmla="*/ 24 w 34"/>
                <a:gd name="T5" fmla="*/ 4 h 41"/>
                <a:gd name="T6" fmla="*/ 3 w 34"/>
                <a:gd name="T7" fmla="*/ 32 h 41"/>
                <a:gd name="T8" fmla="*/ 11 w 34"/>
                <a:gd name="T9" fmla="*/ 36 h 41"/>
              </a:gdLst>
              <a:ahLst/>
              <a:cxnLst>
                <a:cxn ang="0">
                  <a:pos x="T0" y="T1"/>
                </a:cxn>
                <a:cxn ang="0">
                  <a:pos x="T2" y="T3"/>
                </a:cxn>
                <a:cxn ang="0">
                  <a:pos x="T4" y="T5"/>
                </a:cxn>
                <a:cxn ang="0">
                  <a:pos x="T6" y="T7"/>
                </a:cxn>
                <a:cxn ang="0">
                  <a:pos x="T8" y="T9"/>
                </a:cxn>
              </a:cxnLst>
              <a:rect l="0" t="0" r="r" b="b"/>
              <a:pathLst>
                <a:path w="34" h="41">
                  <a:moveTo>
                    <a:pt x="11" y="36"/>
                  </a:moveTo>
                  <a:cubicBezTo>
                    <a:pt x="16" y="27"/>
                    <a:pt x="22" y="18"/>
                    <a:pt x="30" y="10"/>
                  </a:cubicBezTo>
                  <a:cubicBezTo>
                    <a:pt x="34" y="6"/>
                    <a:pt x="28" y="0"/>
                    <a:pt x="24" y="4"/>
                  </a:cubicBezTo>
                  <a:cubicBezTo>
                    <a:pt x="15" y="12"/>
                    <a:pt x="9" y="21"/>
                    <a:pt x="3" y="32"/>
                  </a:cubicBezTo>
                  <a:cubicBezTo>
                    <a:pt x="0" y="37"/>
                    <a:pt x="8" y="41"/>
                    <a:pt x="11"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Freeform 8"/>
            <p:cNvSpPr/>
            <p:nvPr/>
          </p:nvSpPr>
          <p:spPr bwMode="auto">
            <a:xfrm>
              <a:off x="4182" y="2846"/>
              <a:ext cx="276" cy="209"/>
            </a:xfrm>
            <a:custGeom>
              <a:avLst/>
              <a:gdLst>
                <a:gd name="T0" fmla="*/ 67 w 77"/>
                <a:gd name="T1" fmla="*/ 5 h 58"/>
                <a:gd name="T2" fmla="*/ 6 w 77"/>
                <a:gd name="T3" fmla="*/ 47 h 58"/>
                <a:gd name="T4" fmla="*/ 8 w 77"/>
                <a:gd name="T5" fmla="*/ 56 h 58"/>
                <a:gd name="T6" fmla="*/ 73 w 77"/>
                <a:gd name="T7" fmla="*/ 11 h 58"/>
                <a:gd name="T8" fmla="*/ 67 w 77"/>
                <a:gd name="T9" fmla="*/ 5 h 58"/>
              </a:gdLst>
              <a:ahLst/>
              <a:cxnLst>
                <a:cxn ang="0">
                  <a:pos x="T0" y="T1"/>
                </a:cxn>
                <a:cxn ang="0">
                  <a:pos x="T2" y="T3"/>
                </a:cxn>
                <a:cxn ang="0">
                  <a:pos x="T4" y="T5"/>
                </a:cxn>
                <a:cxn ang="0">
                  <a:pos x="T6" y="T7"/>
                </a:cxn>
                <a:cxn ang="0">
                  <a:pos x="T8" y="T9"/>
                </a:cxn>
              </a:cxnLst>
              <a:rect l="0" t="0" r="r" b="b"/>
              <a:pathLst>
                <a:path w="77" h="58">
                  <a:moveTo>
                    <a:pt x="67" y="5"/>
                  </a:moveTo>
                  <a:cubicBezTo>
                    <a:pt x="50" y="24"/>
                    <a:pt x="30" y="39"/>
                    <a:pt x="6" y="47"/>
                  </a:cubicBezTo>
                  <a:cubicBezTo>
                    <a:pt x="0" y="49"/>
                    <a:pt x="2" y="58"/>
                    <a:pt x="8" y="56"/>
                  </a:cubicBezTo>
                  <a:cubicBezTo>
                    <a:pt x="33" y="47"/>
                    <a:pt x="55" y="32"/>
                    <a:pt x="73" y="11"/>
                  </a:cubicBezTo>
                  <a:cubicBezTo>
                    <a:pt x="77" y="6"/>
                    <a:pt x="71" y="0"/>
                    <a:pt x="67"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9"/>
            <p:cNvSpPr/>
            <p:nvPr/>
          </p:nvSpPr>
          <p:spPr bwMode="auto">
            <a:xfrm>
              <a:off x="4315" y="2954"/>
              <a:ext cx="115" cy="101"/>
            </a:xfrm>
            <a:custGeom>
              <a:avLst/>
              <a:gdLst>
                <a:gd name="T0" fmla="*/ 22 w 32"/>
                <a:gd name="T1" fmla="*/ 4 h 28"/>
                <a:gd name="T2" fmla="*/ 5 w 32"/>
                <a:gd name="T3" fmla="*/ 18 h 28"/>
                <a:gd name="T4" fmla="*/ 9 w 32"/>
                <a:gd name="T5" fmla="*/ 26 h 28"/>
                <a:gd name="T6" fmla="*/ 28 w 32"/>
                <a:gd name="T7" fmla="*/ 11 h 28"/>
                <a:gd name="T8" fmla="*/ 22 w 32"/>
                <a:gd name="T9" fmla="*/ 4 h 28"/>
              </a:gdLst>
              <a:ahLst/>
              <a:cxnLst>
                <a:cxn ang="0">
                  <a:pos x="T0" y="T1"/>
                </a:cxn>
                <a:cxn ang="0">
                  <a:pos x="T2" y="T3"/>
                </a:cxn>
                <a:cxn ang="0">
                  <a:pos x="T4" y="T5"/>
                </a:cxn>
                <a:cxn ang="0">
                  <a:pos x="T6" y="T7"/>
                </a:cxn>
                <a:cxn ang="0">
                  <a:pos x="T8" y="T9"/>
                </a:cxn>
              </a:cxnLst>
              <a:rect l="0" t="0" r="r" b="b"/>
              <a:pathLst>
                <a:path w="32" h="28">
                  <a:moveTo>
                    <a:pt x="22" y="4"/>
                  </a:moveTo>
                  <a:cubicBezTo>
                    <a:pt x="17" y="10"/>
                    <a:pt x="11" y="15"/>
                    <a:pt x="5" y="18"/>
                  </a:cubicBezTo>
                  <a:cubicBezTo>
                    <a:pt x="0" y="20"/>
                    <a:pt x="4" y="28"/>
                    <a:pt x="9" y="26"/>
                  </a:cubicBezTo>
                  <a:cubicBezTo>
                    <a:pt x="17" y="22"/>
                    <a:pt x="23" y="17"/>
                    <a:pt x="28" y="11"/>
                  </a:cubicBezTo>
                  <a:cubicBezTo>
                    <a:pt x="32" y="6"/>
                    <a:pt x="26" y="0"/>
                    <a:pt x="2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38" name="组合 37"/>
          <p:cNvGrpSpPr/>
          <p:nvPr/>
        </p:nvGrpSpPr>
        <p:grpSpPr>
          <a:xfrm>
            <a:off x="7860495" y="1903806"/>
            <a:ext cx="3207323" cy="927718"/>
            <a:chOff x="7325359" y="2384859"/>
            <a:chExt cx="3207323" cy="927718"/>
          </a:xfrm>
        </p:grpSpPr>
        <p:sp>
          <p:nvSpPr>
            <p:cNvPr id="39" name="矩形 38"/>
            <p:cNvSpPr/>
            <p:nvPr/>
          </p:nvSpPr>
          <p:spPr>
            <a:xfrm>
              <a:off x="7325359" y="2737483"/>
              <a:ext cx="3207323" cy="57509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隶书" panose="02010509060101010101" pitchFamily="49" charset="-122"/>
                  <a:ea typeface="隶书" panose="02010509060101010101" pitchFamily="49" charset="-122"/>
                </a:rPr>
                <a:t>用户可以在投影仪或者计算机上进行演示也可以将演示文稿打印出来制作</a:t>
              </a:r>
              <a:endParaRPr lang="zh-CN" altLang="en-US" sz="1400" dirty="0">
                <a:latin typeface="隶书" panose="02010509060101010101" pitchFamily="49" charset="-122"/>
                <a:ea typeface="隶书" panose="02010509060101010101" pitchFamily="49" charset="-122"/>
              </a:endParaRPr>
            </a:p>
          </p:txBody>
        </p:sp>
        <p:sp>
          <p:nvSpPr>
            <p:cNvPr id="40" name="矩形 39"/>
            <p:cNvSpPr/>
            <p:nvPr/>
          </p:nvSpPr>
          <p:spPr>
            <a:xfrm>
              <a:off x="7325360" y="2384859"/>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隶书" panose="02010509060101010101" pitchFamily="49" charset="-122"/>
                  <a:ea typeface="隶书" panose="02010509060101010101" pitchFamily="49" charset="-122"/>
                </a:rPr>
                <a:t>标题文字添加</a:t>
              </a:r>
              <a:endParaRPr lang="zh-CN" altLang="en-US" b="1" dirty="0">
                <a:latin typeface="隶书" panose="02010509060101010101" pitchFamily="49" charset="-122"/>
                <a:ea typeface="隶书" panose="02010509060101010101" pitchFamily="49" charset="-122"/>
              </a:endParaRPr>
            </a:p>
          </p:txBody>
        </p:sp>
      </p:grpSp>
      <p:grpSp>
        <p:nvGrpSpPr>
          <p:cNvPr id="41" name="组合 40"/>
          <p:cNvGrpSpPr/>
          <p:nvPr/>
        </p:nvGrpSpPr>
        <p:grpSpPr>
          <a:xfrm>
            <a:off x="7860495" y="3265565"/>
            <a:ext cx="3207323" cy="927718"/>
            <a:chOff x="7325359" y="2384859"/>
            <a:chExt cx="3207323" cy="927718"/>
          </a:xfrm>
        </p:grpSpPr>
        <p:sp>
          <p:nvSpPr>
            <p:cNvPr id="42" name="矩形 41"/>
            <p:cNvSpPr/>
            <p:nvPr/>
          </p:nvSpPr>
          <p:spPr>
            <a:xfrm>
              <a:off x="7325359" y="2737483"/>
              <a:ext cx="3207323" cy="57509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隶书" panose="02010509060101010101" pitchFamily="49" charset="-122"/>
                  <a:ea typeface="隶书" panose="02010509060101010101" pitchFamily="49" charset="-122"/>
                </a:rPr>
                <a:t>用户可以在投影仪或者计算机上进行演示也可以将演示文稿打印出来制作</a:t>
              </a:r>
              <a:endParaRPr lang="zh-CN" altLang="en-US" sz="1400" dirty="0">
                <a:latin typeface="隶书" panose="02010509060101010101" pitchFamily="49" charset="-122"/>
                <a:ea typeface="隶书" panose="02010509060101010101" pitchFamily="49" charset="-122"/>
              </a:endParaRPr>
            </a:p>
          </p:txBody>
        </p:sp>
        <p:sp>
          <p:nvSpPr>
            <p:cNvPr id="43" name="矩形 42"/>
            <p:cNvSpPr/>
            <p:nvPr/>
          </p:nvSpPr>
          <p:spPr>
            <a:xfrm>
              <a:off x="7325360" y="2384859"/>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隶书" panose="02010509060101010101" pitchFamily="49" charset="-122"/>
                  <a:ea typeface="隶书" panose="02010509060101010101" pitchFamily="49" charset="-122"/>
                </a:rPr>
                <a:t>标题文字添加</a:t>
              </a:r>
              <a:endParaRPr lang="zh-CN" altLang="en-US" b="1" dirty="0">
                <a:latin typeface="隶书" panose="02010509060101010101" pitchFamily="49" charset="-122"/>
                <a:ea typeface="隶书" panose="02010509060101010101" pitchFamily="49" charset="-122"/>
              </a:endParaRPr>
            </a:p>
          </p:txBody>
        </p:sp>
      </p:grpSp>
      <p:grpSp>
        <p:nvGrpSpPr>
          <p:cNvPr id="44" name="组合 43"/>
          <p:cNvGrpSpPr/>
          <p:nvPr/>
        </p:nvGrpSpPr>
        <p:grpSpPr>
          <a:xfrm>
            <a:off x="7860495" y="4627324"/>
            <a:ext cx="3207323" cy="927718"/>
            <a:chOff x="7325359" y="2384859"/>
            <a:chExt cx="3207323" cy="927718"/>
          </a:xfrm>
        </p:grpSpPr>
        <p:sp>
          <p:nvSpPr>
            <p:cNvPr id="45" name="矩形 44"/>
            <p:cNvSpPr/>
            <p:nvPr/>
          </p:nvSpPr>
          <p:spPr>
            <a:xfrm>
              <a:off x="7325359" y="2737483"/>
              <a:ext cx="3207323" cy="57509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隶书" panose="02010509060101010101" pitchFamily="49" charset="-122"/>
                  <a:ea typeface="隶书" panose="02010509060101010101" pitchFamily="49" charset="-122"/>
                </a:rPr>
                <a:t>用户可以在投影仪或者计算机上进行演示也可以将演示文稿打印出来制作</a:t>
              </a:r>
              <a:endParaRPr lang="zh-CN" altLang="en-US" sz="1400" dirty="0">
                <a:latin typeface="隶书" panose="02010509060101010101" pitchFamily="49" charset="-122"/>
                <a:ea typeface="隶书" panose="02010509060101010101" pitchFamily="49" charset="-122"/>
              </a:endParaRPr>
            </a:p>
          </p:txBody>
        </p:sp>
        <p:sp>
          <p:nvSpPr>
            <p:cNvPr id="46" name="矩形 45"/>
            <p:cNvSpPr/>
            <p:nvPr/>
          </p:nvSpPr>
          <p:spPr>
            <a:xfrm>
              <a:off x="7325360" y="2384859"/>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隶书" panose="02010509060101010101" pitchFamily="49" charset="-122"/>
                  <a:ea typeface="隶书" panose="02010509060101010101" pitchFamily="49" charset="-122"/>
                </a:rPr>
                <a:t>标题文字添加</a:t>
              </a:r>
              <a:endParaRPr lang="zh-CN" altLang="en-US" b="1" dirty="0">
                <a:latin typeface="隶书" panose="02010509060101010101" pitchFamily="49" charset="-122"/>
                <a:ea typeface="隶书" panose="02010509060101010101" pitchFamily="49" charset="-122"/>
              </a:endParaRPr>
            </a:p>
          </p:txBody>
        </p:sp>
      </p:grpSp>
      <p:grpSp>
        <p:nvGrpSpPr>
          <p:cNvPr id="47" name="组合 46"/>
          <p:cNvGrpSpPr/>
          <p:nvPr/>
        </p:nvGrpSpPr>
        <p:grpSpPr>
          <a:xfrm>
            <a:off x="1136989" y="1903806"/>
            <a:ext cx="3207323" cy="927718"/>
            <a:chOff x="7325359" y="2384859"/>
            <a:chExt cx="3207323" cy="927718"/>
          </a:xfrm>
        </p:grpSpPr>
        <p:sp>
          <p:nvSpPr>
            <p:cNvPr id="48" name="矩形 47"/>
            <p:cNvSpPr/>
            <p:nvPr/>
          </p:nvSpPr>
          <p:spPr>
            <a:xfrm>
              <a:off x="7325359" y="2737483"/>
              <a:ext cx="3207323" cy="57509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latin typeface="隶书" panose="02010509060101010101" pitchFamily="49" charset="-122"/>
                  <a:ea typeface="隶书" panose="02010509060101010101" pitchFamily="49" charset="-122"/>
                </a:rPr>
                <a:t>用户可以在投影仪或者计算机上进行演示也可以将演示文稿打印出来制作</a:t>
              </a:r>
              <a:endParaRPr lang="zh-CN" altLang="en-US" sz="1400" dirty="0">
                <a:latin typeface="隶书" panose="02010509060101010101" pitchFamily="49" charset="-122"/>
                <a:ea typeface="隶书" panose="02010509060101010101" pitchFamily="49" charset="-122"/>
              </a:endParaRPr>
            </a:p>
          </p:txBody>
        </p:sp>
        <p:sp>
          <p:nvSpPr>
            <p:cNvPr id="49" name="矩形 48"/>
            <p:cNvSpPr/>
            <p:nvPr/>
          </p:nvSpPr>
          <p:spPr>
            <a:xfrm>
              <a:off x="8290708" y="2384859"/>
              <a:ext cx="224197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latin typeface="隶书" panose="02010509060101010101" pitchFamily="49" charset="-122"/>
                  <a:ea typeface="隶书" panose="02010509060101010101" pitchFamily="49" charset="-122"/>
                </a:rPr>
                <a:t>标题文字添加</a:t>
              </a:r>
              <a:endParaRPr lang="zh-CN" altLang="en-US" b="1" dirty="0">
                <a:latin typeface="隶书" panose="02010509060101010101" pitchFamily="49" charset="-122"/>
                <a:ea typeface="隶书" panose="02010509060101010101" pitchFamily="49" charset="-122"/>
              </a:endParaRPr>
            </a:p>
          </p:txBody>
        </p:sp>
      </p:grpSp>
      <p:grpSp>
        <p:nvGrpSpPr>
          <p:cNvPr id="50" name="组合 49"/>
          <p:cNvGrpSpPr/>
          <p:nvPr/>
        </p:nvGrpSpPr>
        <p:grpSpPr>
          <a:xfrm>
            <a:off x="1136989" y="3265565"/>
            <a:ext cx="3207323" cy="927718"/>
            <a:chOff x="7325359" y="2384859"/>
            <a:chExt cx="3207323" cy="927718"/>
          </a:xfrm>
        </p:grpSpPr>
        <p:sp>
          <p:nvSpPr>
            <p:cNvPr id="51" name="矩形 50"/>
            <p:cNvSpPr/>
            <p:nvPr/>
          </p:nvSpPr>
          <p:spPr>
            <a:xfrm>
              <a:off x="7325359" y="2737483"/>
              <a:ext cx="3207323" cy="57509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latin typeface="隶书" panose="02010509060101010101" pitchFamily="49" charset="-122"/>
                  <a:ea typeface="隶书" panose="02010509060101010101" pitchFamily="49" charset="-122"/>
                </a:rPr>
                <a:t>用户可以在投影仪或者计算机上进行演示也可以将演示文稿打印出来制作</a:t>
              </a:r>
              <a:endParaRPr lang="zh-CN" altLang="en-US" sz="1400" dirty="0">
                <a:latin typeface="隶书" panose="02010509060101010101" pitchFamily="49" charset="-122"/>
                <a:ea typeface="隶书" panose="02010509060101010101" pitchFamily="49" charset="-122"/>
              </a:endParaRPr>
            </a:p>
          </p:txBody>
        </p:sp>
        <p:sp>
          <p:nvSpPr>
            <p:cNvPr id="52" name="矩形 51"/>
            <p:cNvSpPr/>
            <p:nvPr/>
          </p:nvSpPr>
          <p:spPr>
            <a:xfrm>
              <a:off x="8290708" y="2384859"/>
              <a:ext cx="224197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latin typeface="隶书" panose="02010509060101010101" pitchFamily="49" charset="-122"/>
                  <a:ea typeface="隶书" panose="02010509060101010101" pitchFamily="49" charset="-122"/>
                </a:rPr>
                <a:t>标题文字添加</a:t>
              </a:r>
              <a:endParaRPr lang="zh-CN" altLang="en-US" b="1" dirty="0">
                <a:latin typeface="隶书" panose="02010509060101010101" pitchFamily="49" charset="-122"/>
                <a:ea typeface="隶书" panose="02010509060101010101" pitchFamily="49" charset="-122"/>
              </a:endParaRPr>
            </a:p>
          </p:txBody>
        </p:sp>
      </p:grpSp>
      <p:grpSp>
        <p:nvGrpSpPr>
          <p:cNvPr id="53" name="组合 52"/>
          <p:cNvGrpSpPr/>
          <p:nvPr/>
        </p:nvGrpSpPr>
        <p:grpSpPr>
          <a:xfrm>
            <a:off x="1136989" y="4627324"/>
            <a:ext cx="3207323" cy="927718"/>
            <a:chOff x="7325359" y="2384859"/>
            <a:chExt cx="3207323" cy="927718"/>
          </a:xfrm>
        </p:grpSpPr>
        <p:sp>
          <p:nvSpPr>
            <p:cNvPr id="54" name="矩形 53"/>
            <p:cNvSpPr/>
            <p:nvPr/>
          </p:nvSpPr>
          <p:spPr>
            <a:xfrm>
              <a:off x="7325359" y="2737483"/>
              <a:ext cx="3207323" cy="57509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latin typeface="隶书" panose="02010509060101010101" pitchFamily="49" charset="-122"/>
                  <a:ea typeface="隶书" panose="02010509060101010101" pitchFamily="49" charset="-122"/>
                </a:rPr>
                <a:t>用户可以在投影仪或者计算机上进行演示也可以将演示文稿打印出来制作</a:t>
              </a:r>
              <a:endParaRPr lang="zh-CN" altLang="en-US" sz="1400" dirty="0">
                <a:latin typeface="隶书" panose="02010509060101010101" pitchFamily="49" charset="-122"/>
                <a:ea typeface="隶书" panose="02010509060101010101" pitchFamily="49" charset="-122"/>
              </a:endParaRPr>
            </a:p>
          </p:txBody>
        </p:sp>
        <p:sp>
          <p:nvSpPr>
            <p:cNvPr id="55" name="矩形 54"/>
            <p:cNvSpPr/>
            <p:nvPr/>
          </p:nvSpPr>
          <p:spPr>
            <a:xfrm>
              <a:off x="8290708" y="2384859"/>
              <a:ext cx="224197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latin typeface="隶书" panose="02010509060101010101" pitchFamily="49" charset="-122"/>
                  <a:ea typeface="隶书" panose="02010509060101010101" pitchFamily="49" charset="-122"/>
                </a:rPr>
                <a:t>标题文字添加</a:t>
              </a:r>
              <a:endParaRPr lang="zh-CN" altLang="en-US" b="1" dirty="0">
                <a:latin typeface="隶书" panose="02010509060101010101" pitchFamily="49" charset="-122"/>
                <a:ea typeface="隶书" panose="02010509060101010101" pitchFamily="49" charset="-122"/>
              </a:endParaRPr>
            </a:p>
          </p:txBody>
        </p:sp>
      </p:grpSp>
      <p:grpSp>
        <p:nvGrpSpPr>
          <p:cNvPr id="56" name="组合 55"/>
          <p:cNvGrpSpPr/>
          <p:nvPr/>
        </p:nvGrpSpPr>
        <p:grpSpPr>
          <a:xfrm>
            <a:off x="4044604" y="330957"/>
            <a:ext cx="3929669" cy="584775"/>
            <a:chOff x="4044604" y="330957"/>
            <a:chExt cx="3929669" cy="584775"/>
          </a:xfrm>
        </p:grpSpPr>
        <p:sp>
          <p:nvSpPr>
            <p:cNvPr id="57" name="文本框 56"/>
            <p:cNvSpPr txBox="1"/>
            <p:nvPr/>
          </p:nvSpPr>
          <p:spPr>
            <a:xfrm>
              <a:off x="4685999" y="330957"/>
              <a:ext cx="2646878" cy="584775"/>
            </a:xfrm>
            <a:prstGeom prst="rect">
              <a:avLst/>
            </a:prstGeom>
            <a:noFill/>
          </p:spPr>
          <p:txBody>
            <a:bodyPr wrap="none" rtlCol="0">
              <a:spAutoFit/>
              <a:scene3d>
                <a:camera prst="orthographicFront"/>
                <a:lightRig rig="threePt" dir="t"/>
              </a:scene3d>
              <a:sp3d contourW="12700"/>
            </a:bodyPr>
            <a:lstStyle/>
            <a:p>
              <a:pPr algn="ctr"/>
              <a:r>
                <a:rPr lang="zh-CN" altLang="en-US" sz="3200" dirty="0">
                  <a:latin typeface="隶书" panose="02010509060101010101" pitchFamily="49" charset="-122"/>
                  <a:ea typeface="隶书" panose="02010509060101010101" pitchFamily="49" charset="-122"/>
                </a:rPr>
                <a:t>点击添加标题</a:t>
              </a:r>
              <a:endParaRPr lang="zh-CN" altLang="en-US" sz="3200" dirty="0">
                <a:latin typeface="隶书" panose="02010509060101010101" pitchFamily="49" charset="-122"/>
                <a:ea typeface="隶书" panose="02010509060101010101" pitchFamily="49" charset="-122"/>
              </a:endParaRPr>
            </a:p>
          </p:txBody>
        </p:sp>
        <p:grpSp>
          <p:nvGrpSpPr>
            <p:cNvPr id="58" name="组合 57"/>
            <p:cNvGrpSpPr/>
            <p:nvPr/>
          </p:nvGrpSpPr>
          <p:grpSpPr>
            <a:xfrm>
              <a:off x="4044604" y="543132"/>
              <a:ext cx="3929669" cy="254000"/>
              <a:chOff x="4082782" y="2152650"/>
              <a:chExt cx="3929669" cy="254000"/>
            </a:xfrm>
          </p:grpSpPr>
          <p:pic>
            <p:nvPicPr>
              <p:cNvPr id="59" name="图片 58"/>
              <p:cNvPicPr>
                <a:picLocks noChangeAspect="1"/>
              </p:cNvPicPr>
              <p:nvPr/>
            </p:nvPicPr>
            <p:blipFill>
              <a:blip r:embed="rId1"/>
              <a:stretch>
                <a:fillRect/>
              </a:stretch>
            </p:blipFill>
            <p:spPr>
              <a:xfrm>
                <a:off x="4082782" y="2152650"/>
                <a:ext cx="317344" cy="254000"/>
              </a:xfrm>
              <a:prstGeom prst="rect">
                <a:avLst/>
              </a:prstGeom>
            </p:spPr>
          </p:pic>
          <p:pic>
            <p:nvPicPr>
              <p:cNvPr id="60" name="图片 59"/>
              <p:cNvPicPr>
                <a:picLocks noChangeAspect="1"/>
              </p:cNvPicPr>
              <p:nvPr/>
            </p:nvPicPr>
            <p:blipFill>
              <a:blip r:embed="rId1"/>
              <a:stretch>
                <a:fillRect/>
              </a:stretch>
            </p:blipFill>
            <p:spPr>
              <a:xfrm flipH="1">
                <a:off x="7695107" y="2152650"/>
                <a:ext cx="317344" cy="254000"/>
              </a:xfrm>
              <a:prstGeom prst="rect">
                <a:avLst/>
              </a:prstGeom>
            </p:spPr>
          </p:pic>
        </p:gr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par>
                          <p:cTn id="11" fill="hold">
                            <p:stCondLst>
                              <p:cond delay="1000"/>
                            </p:stCondLst>
                            <p:childTnLst>
                              <p:par>
                                <p:cTn id="12" presetID="2" presetClass="entr" presetSubtype="8" fill="hold" nodeType="afterEffect">
                                  <p:stCondLst>
                                    <p:cond delay="0"/>
                                  </p:stCondLst>
                                  <p:childTnLst>
                                    <p:set>
                                      <p:cBhvr>
                                        <p:cTn id="13" dur="1" fill="hold">
                                          <p:stCondLst>
                                            <p:cond delay="0"/>
                                          </p:stCondLst>
                                        </p:cTn>
                                        <p:tgtEl>
                                          <p:spTgt spid="47"/>
                                        </p:tgtEl>
                                        <p:attrNameLst>
                                          <p:attrName>style.visibility</p:attrName>
                                        </p:attrNameLst>
                                      </p:cBhvr>
                                      <p:to>
                                        <p:strVal val="visible"/>
                                      </p:to>
                                    </p:set>
                                    <p:anim calcmode="lin" valueType="num">
                                      <p:cBhvr additive="base">
                                        <p:cTn id="14" dur="500" fill="hold"/>
                                        <p:tgtEl>
                                          <p:spTgt spid="47"/>
                                        </p:tgtEl>
                                        <p:attrNameLst>
                                          <p:attrName>ppt_x</p:attrName>
                                        </p:attrNameLst>
                                      </p:cBhvr>
                                      <p:tavLst>
                                        <p:tav tm="0">
                                          <p:val>
                                            <p:strVal val="0-#ppt_w/2"/>
                                          </p:val>
                                        </p:tav>
                                        <p:tav tm="100000">
                                          <p:val>
                                            <p:strVal val="#ppt_x"/>
                                          </p:val>
                                        </p:tav>
                                      </p:tavLst>
                                    </p:anim>
                                    <p:anim calcmode="lin" valueType="num">
                                      <p:cBhvr additive="base">
                                        <p:cTn id="15" dur="500" fill="hold"/>
                                        <p:tgtEl>
                                          <p:spTgt spid="47"/>
                                        </p:tgtEl>
                                        <p:attrNameLst>
                                          <p:attrName>ppt_y</p:attrName>
                                        </p:attrNameLst>
                                      </p:cBhvr>
                                      <p:tavLst>
                                        <p:tav tm="0">
                                          <p:val>
                                            <p:strVal val="#ppt_y"/>
                                          </p:val>
                                        </p:tav>
                                        <p:tav tm="100000">
                                          <p:val>
                                            <p:strVal val="#ppt_y"/>
                                          </p:val>
                                        </p:tav>
                                      </p:tavLst>
                                    </p:anim>
                                  </p:childTnLst>
                                </p:cTn>
                              </p:par>
                              <p:par>
                                <p:cTn id="16" presetID="2" presetClass="entr" presetSubtype="8" fill="hold" nodeType="withEffect">
                                  <p:stCondLst>
                                    <p:cond delay="0"/>
                                  </p:stCondLst>
                                  <p:childTnLst>
                                    <p:set>
                                      <p:cBhvr>
                                        <p:cTn id="17" dur="1" fill="hold">
                                          <p:stCondLst>
                                            <p:cond delay="0"/>
                                          </p:stCondLst>
                                        </p:cTn>
                                        <p:tgtEl>
                                          <p:spTgt spid="50"/>
                                        </p:tgtEl>
                                        <p:attrNameLst>
                                          <p:attrName>style.visibility</p:attrName>
                                        </p:attrNameLst>
                                      </p:cBhvr>
                                      <p:to>
                                        <p:strVal val="visible"/>
                                      </p:to>
                                    </p:set>
                                    <p:anim calcmode="lin" valueType="num">
                                      <p:cBhvr additive="base">
                                        <p:cTn id="18" dur="500" fill="hold"/>
                                        <p:tgtEl>
                                          <p:spTgt spid="50"/>
                                        </p:tgtEl>
                                        <p:attrNameLst>
                                          <p:attrName>ppt_x</p:attrName>
                                        </p:attrNameLst>
                                      </p:cBhvr>
                                      <p:tavLst>
                                        <p:tav tm="0">
                                          <p:val>
                                            <p:strVal val="0-#ppt_w/2"/>
                                          </p:val>
                                        </p:tav>
                                        <p:tav tm="100000">
                                          <p:val>
                                            <p:strVal val="#ppt_x"/>
                                          </p:val>
                                        </p:tav>
                                      </p:tavLst>
                                    </p:anim>
                                    <p:anim calcmode="lin" valueType="num">
                                      <p:cBhvr additive="base">
                                        <p:cTn id="19" dur="500" fill="hold"/>
                                        <p:tgtEl>
                                          <p:spTgt spid="50"/>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0"/>
                                  </p:stCondLst>
                                  <p:childTnLst>
                                    <p:set>
                                      <p:cBhvr>
                                        <p:cTn id="21" dur="1" fill="hold">
                                          <p:stCondLst>
                                            <p:cond delay="0"/>
                                          </p:stCondLst>
                                        </p:cTn>
                                        <p:tgtEl>
                                          <p:spTgt spid="53"/>
                                        </p:tgtEl>
                                        <p:attrNameLst>
                                          <p:attrName>style.visibility</p:attrName>
                                        </p:attrNameLst>
                                      </p:cBhvr>
                                      <p:to>
                                        <p:strVal val="visible"/>
                                      </p:to>
                                    </p:set>
                                    <p:anim calcmode="lin" valueType="num">
                                      <p:cBhvr additive="base">
                                        <p:cTn id="22" dur="500" fill="hold"/>
                                        <p:tgtEl>
                                          <p:spTgt spid="53"/>
                                        </p:tgtEl>
                                        <p:attrNameLst>
                                          <p:attrName>ppt_x</p:attrName>
                                        </p:attrNameLst>
                                      </p:cBhvr>
                                      <p:tavLst>
                                        <p:tav tm="0">
                                          <p:val>
                                            <p:strVal val="0-#ppt_w/2"/>
                                          </p:val>
                                        </p:tav>
                                        <p:tav tm="100000">
                                          <p:val>
                                            <p:strVal val="#ppt_x"/>
                                          </p:val>
                                        </p:tav>
                                      </p:tavLst>
                                    </p:anim>
                                    <p:anim calcmode="lin" valueType="num">
                                      <p:cBhvr additive="base">
                                        <p:cTn id="23" dur="500" fill="hold"/>
                                        <p:tgtEl>
                                          <p:spTgt spid="53"/>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0"/>
                                  </p:stCondLst>
                                  <p:childTnLst>
                                    <p:set>
                                      <p:cBhvr>
                                        <p:cTn id="25" dur="1" fill="hold">
                                          <p:stCondLst>
                                            <p:cond delay="0"/>
                                          </p:stCondLst>
                                        </p:cTn>
                                        <p:tgtEl>
                                          <p:spTgt spid="38"/>
                                        </p:tgtEl>
                                        <p:attrNameLst>
                                          <p:attrName>style.visibility</p:attrName>
                                        </p:attrNameLst>
                                      </p:cBhvr>
                                      <p:to>
                                        <p:strVal val="visible"/>
                                      </p:to>
                                    </p:set>
                                    <p:anim calcmode="lin" valueType="num">
                                      <p:cBhvr additive="base">
                                        <p:cTn id="26" dur="500" fill="hold"/>
                                        <p:tgtEl>
                                          <p:spTgt spid="38"/>
                                        </p:tgtEl>
                                        <p:attrNameLst>
                                          <p:attrName>ppt_x</p:attrName>
                                        </p:attrNameLst>
                                      </p:cBhvr>
                                      <p:tavLst>
                                        <p:tav tm="0">
                                          <p:val>
                                            <p:strVal val="1+#ppt_w/2"/>
                                          </p:val>
                                        </p:tav>
                                        <p:tav tm="100000">
                                          <p:val>
                                            <p:strVal val="#ppt_x"/>
                                          </p:val>
                                        </p:tav>
                                      </p:tavLst>
                                    </p:anim>
                                    <p:anim calcmode="lin" valueType="num">
                                      <p:cBhvr additive="base">
                                        <p:cTn id="27" dur="500" fill="hold"/>
                                        <p:tgtEl>
                                          <p:spTgt spid="38"/>
                                        </p:tgtEl>
                                        <p:attrNameLst>
                                          <p:attrName>ppt_y</p:attrName>
                                        </p:attrNameLst>
                                      </p:cBhvr>
                                      <p:tavLst>
                                        <p:tav tm="0">
                                          <p:val>
                                            <p:strVal val="#ppt_y"/>
                                          </p:val>
                                        </p:tav>
                                        <p:tav tm="100000">
                                          <p:val>
                                            <p:strVal val="#ppt_y"/>
                                          </p:val>
                                        </p:tav>
                                      </p:tavLst>
                                    </p:anim>
                                  </p:childTnLst>
                                </p:cTn>
                              </p:par>
                              <p:par>
                                <p:cTn id="28" presetID="2" presetClass="entr" presetSubtype="2" fill="hold" nodeType="with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additive="base">
                                        <p:cTn id="30" dur="500" fill="hold"/>
                                        <p:tgtEl>
                                          <p:spTgt spid="41"/>
                                        </p:tgtEl>
                                        <p:attrNameLst>
                                          <p:attrName>ppt_x</p:attrName>
                                        </p:attrNameLst>
                                      </p:cBhvr>
                                      <p:tavLst>
                                        <p:tav tm="0">
                                          <p:val>
                                            <p:strVal val="1+#ppt_w/2"/>
                                          </p:val>
                                        </p:tav>
                                        <p:tav tm="100000">
                                          <p:val>
                                            <p:strVal val="#ppt_x"/>
                                          </p:val>
                                        </p:tav>
                                      </p:tavLst>
                                    </p:anim>
                                    <p:anim calcmode="lin" valueType="num">
                                      <p:cBhvr additive="base">
                                        <p:cTn id="31" dur="500" fill="hold"/>
                                        <p:tgtEl>
                                          <p:spTgt spid="41"/>
                                        </p:tgtEl>
                                        <p:attrNameLst>
                                          <p:attrName>ppt_y</p:attrName>
                                        </p:attrNameLst>
                                      </p:cBhvr>
                                      <p:tavLst>
                                        <p:tav tm="0">
                                          <p:val>
                                            <p:strVal val="#ppt_y"/>
                                          </p:val>
                                        </p:tav>
                                        <p:tav tm="100000">
                                          <p:val>
                                            <p:strVal val="#ppt_y"/>
                                          </p:val>
                                        </p:tav>
                                      </p:tavLst>
                                    </p:anim>
                                  </p:childTnLst>
                                </p:cTn>
                              </p:par>
                              <p:par>
                                <p:cTn id="32" presetID="2" presetClass="entr" presetSubtype="2" fill="hold" nodeType="withEffect">
                                  <p:stCondLst>
                                    <p:cond delay="0"/>
                                  </p:stCondLst>
                                  <p:childTnLst>
                                    <p:set>
                                      <p:cBhvr>
                                        <p:cTn id="33" dur="1" fill="hold">
                                          <p:stCondLst>
                                            <p:cond delay="0"/>
                                          </p:stCondLst>
                                        </p:cTn>
                                        <p:tgtEl>
                                          <p:spTgt spid="44"/>
                                        </p:tgtEl>
                                        <p:attrNameLst>
                                          <p:attrName>style.visibility</p:attrName>
                                        </p:attrNameLst>
                                      </p:cBhvr>
                                      <p:to>
                                        <p:strVal val="visible"/>
                                      </p:to>
                                    </p:set>
                                    <p:anim calcmode="lin" valueType="num">
                                      <p:cBhvr additive="base">
                                        <p:cTn id="34" dur="500" fill="hold"/>
                                        <p:tgtEl>
                                          <p:spTgt spid="44"/>
                                        </p:tgtEl>
                                        <p:attrNameLst>
                                          <p:attrName>ppt_x</p:attrName>
                                        </p:attrNameLst>
                                      </p:cBhvr>
                                      <p:tavLst>
                                        <p:tav tm="0">
                                          <p:val>
                                            <p:strVal val="1+#ppt_w/2"/>
                                          </p:val>
                                        </p:tav>
                                        <p:tav tm="100000">
                                          <p:val>
                                            <p:strVal val="#ppt_x"/>
                                          </p:val>
                                        </p:tav>
                                      </p:tavLst>
                                    </p:anim>
                                    <p:anim calcmode="lin" valueType="num">
                                      <p:cBhvr additive="base">
                                        <p:cTn id="35" dur="5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4486269" y="1798135"/>
            <a:ext cx="3771004" cy="3982455"/>
          </a:xfrm>
          <a:prstGeom prst="rect">
            <a:avLst/>
          </a:prstGeom>
        </p:spPr>
      </p:pic>
      <p:grpSp>
        <p:nvGrpSpPr>
          <p:cNvPr id="6" name="组合 5"/>
          <p:cNvGrpSpPr/>
          <p:nvPr/>
        </p:nvGrpSpPr>
        <p:grpSpPr>
          <a:xfrm>
            <a:off x="7645394" y="2662869"/>
            <a:ext cx="3521588" cy="1479086"/>
            <a:chOff x="7325360" y="2384859"/>
            <a:chExt cx="3521588" cy="1479086"/>
          </a:xfrm>
        </p:grpSpPr>
        <p:sp>
          <p:nvSpPr>
            <p:cNvPr id="7" name="矩形 6"/>
            <p:cNvSpPr/>
            <p:nvPr/>
          </p:nvSpPr>
          <p:spPr>
            <a:xfrm>
              <a:off x="7325360" y="2737483"/>
              <a:ext cx="3521588" cy="112646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隶书" panose="02010509060101010101" pitchFamily="49" charset="-122"/>
                  <a:ea typeface="隶书" panose="02010509060101010101" pitchFamily="49" charset="-122"/>
                </a:rPr>
                <a:t>用户可以在投影仪或者计算机上进行演示也可以将演示文稿打印出来制作用户可以在投影仪或者计算机上进行演示也可以将演示文稿打印出来制作</a:t>
              </a:r>
              <a:endParaRPr lang="zh-CN" altLang="en-US" sz="1400" dirty="0">
                <a:latin typeface="隶书" panose="02010509060101010101" pitchFamily="49" charset="-122"/>
                <a:ea typeface="隶书" panose="02010509060101010101" pitchFamily="49" charset="-122"/>
              </a:endParaRPr>
            </a:p>
          </p:txBody>
        </p:sp>
        <p:sp>
          <p:nvSpPr>
            <p:cNvPr id="8" name="矩形 7"/>
            <p:cNvSpPr/>
            <p:nvPr/>
          </p:nvSpPr>
          <p:spPr>
            <a:xfrm>
              <a:off x="7325360" y="2384859"/>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隶书" panose="02010509060101010101" pitchFamily="49" charset="-122"/>
                  <a:ea typeface="隶书" panose="02010509060101010101" pitchFamily="49" charset="-122"/>
                </a:rPr>
                <a:t>标题文字添加</a:t>
              </a:r>
              <a:endParaRPr lang="zh-CN" altLang="en-US" b="1" dirty="0">
                <a:latin typeface="隶书" panose="02010509060101010101" pitchFamily="49" charset="-122"/>
                <a:ea typeface="隶书" panose="02010509060101010101" pitchFamily="49" charset="-122"/>
              </a:endParaRPr>
            </a:p>
          </p:txBody>
        </p:sp>
      </p:grpSp>
      <p:grpSp>
        <p:nvGrpSpPr>
          <p:cNvPr id="9" name="组合 8"/>
          <p:cNvGrpSpPr/>
          <p:nvPr/>
        </p:nvGrpSpPr>
        <p:grpSpPr>
          <a:xfrm>
            <a:off x="1095380" y="2270582"/>
            <a:ext cx="3347416" cy="927718"/>
            <a:chOff x="7325360" y="2384859"/>
            <a:chExt cx="3347416" cy="927718"/>
          </a:xfrm>
        </p:grpSpPr>
        <p:sp>
          <p:nvSpPr>
            <p:cNvPr id="10" name="矩形 9"/>
            <p:cNvSpPr/>
            <p:nvPr/>
          </p:nvSpPr>
          <p:spPr>
            <a:xfrm>
              <a:off x="7325360" y="2737483"/>
              <a:ext cx="3347416" cy="57509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隶书" panose="02010509060101010101" pitchFamily="49" charset="-122"/>
                  <a:ea typeface="隶书" panose="02010509060101010101" pitchFamily="49" charset="-122"/>
                </a:rPr>
                <a:t>用户可以在投影仪或者计算机上进行演示也可以将演示文稿打印出来制作</a:t>
              </a:r>
              <a:endParaRPr lang="zh-CN" altLang="en-US" sz="1400" dirty="0">
                <a:latin typeface="隶书" panose="02010509060101010101" pitchFamily="49" charset="-122"/>
                <a:ea typeface="隶书" panose="02010509060101010101" pitchFamily="49" charset="-122"/>
              </a:endParaRPr>
            </a:p>
          </p:txBody>
        </p:sp>
        <p:sp>
          <p:nvSpPr>
            <p:cNvPr id="11" name="矩形 10"/>
            <p:cNvSpPr/>
            <p:nvPr/>
          </p:nvSpPr>
          <p:spPr>
            <a:xfrm>
              <a:off x="7325360" y="2384859"/>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隶书" panose="02010509060101010101" pitchFamily="49" charset="-122"/>
                  <a:ea typeface="隶书" panose="02010509060101010101" pitchFamily="49" charset="-122"/>
                </a:rPr>
                <a:t>标题文字添加</a:t>
              </a:r>
              <a:endParaRPr lang="zh-CN" altLang="en-US" b="1" dirty="0">
                <a:latin typeface="隶书" panose="02010509060101010101" pitchFamily="49" charset="-122"/>
                <a:ea typeface="隶书" panose="02010509060101010101" pitchFamily="49" charset="-122"/>
              </a:endParaRPr>
            </a:p>
          </p:txBody>
        </p:sp>
      </p:grpSp>
      <p:grpSp>
        <p:nvGrpSpPr>
          <p:cNvPr id="12" name="组合 11"/>
          <p:cNvGrpSpPr/>
          <p:nvPr/>
        </p:nvGrpSpPr>
        <p:grpSpPr>
          <a:xfrm>
            <a:off x="1095380" y="4418696"/>
            <a:ext cx="3347416" cy="927718"/>
            <a:chOff x="7325360" y="2384859"/>
            <a:chExt cx="3347416" cy="927718"/>
          </a:xfrm>
        </p:grpSpPr>
        <p:sp>
          <p:nvSpPr>
            <p:cNvPr id="13" name="矩形 12"/>
            <p:cNvSpPr/>
            <p:nvPr/>
          </p:nvSpPr>
          <p:spPr>
            <a:xfrm>
              <a:off x="7325360" y="2737483"/>
              <a:ext cx="3347416" cy="57509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隶书" panose="02010509060101010101" pitchFamily="49" charset="-122"/>
                  <a:ea typeface="隶书" panose="02010509060101010101" pitchFamily="49" charset="-122"/>
                </a:rPr>
                <a:t>用户可以在投影仪或者计算机上进行演示也可以将演示文稿打印出来制作</a:t>
              </a:r>
              <a:endParaRPr lang="zh-CN" altLang="en-US" sz="1400" dirty="0">
                <a:latin typeface="隶书" panose="02010509060101010101" pitchFamily="49" charset="-122"/>
                <a:ea typeface="隶书" panose="02010509060101010101" pitchFamily="49" charset="-122"/>
              </a:endParaRPr>
            </a:p>
          </p:txBody>
        </p:sp>
        <p:sp>
          <p:nvSpPr>
            <p:cNvPr id="14" name="矩形 13"/>
            <p:cNvSpPr/>
            <p:nvPr/>
          </p:nvSpPr>
          <p:spPr>
            <a:xfrm>
              <a:off x="7325360" y="2384859"/>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隶书" panose="02010509060101010101" pitchFamily="49" charset="-122"/>
                  <a:ea typeface="隶书" panose="02010509060101010101" pitchFamily="49" charset="-122"/>
                </a:rPr>
                <a:t>标题文字添加</a:t>
              </a:r>
              <a:endParaRPr lang="zh-CN" altLang="en-US" b="1" dirty="0">
                <a:latin typeface="隶书" panose="02010509060101010101" pitchFamily="49" charset="-122"/>
                <a:ea typeface="隶书" panose="02010509060101010101" pitchFamily="49" charset="-122"/>
              </a:endParaRPr>
            </a:p>
          </p:txBody>
        </p:sp>
      </p:grpSp>
      <p:grpSp>
        <p:nvGrpSpPr>
          <p:cNvPr id="15" name="组合 14"/>
          <p:cNvGrpSpPr/>
          <p:nvPr/>
        </p:nvGrpSpPr>
        <p:grpSpPr>
          <a:xfrm>
            <a:off x="4044604" y="330957"/>
            <a:ext cx="3929669" cy="584775"/>
            <a:chOff x="4044604" y="330957"/>
            <a:chExt cx="3929669" cy="584775"/>
          </a:xfrm>
        </p:grpSpPr>
        <p:sp>
          <p:nvSpPr>
            <p:cNvPr id="16" name="文本框 15"/>
            <p:cNvSpPr txBox="1"/>
            <p:nvPr/>
          </p:nvSpPr>
          <p:spPr>
            <a:xfrm>
              <a:off x="4685999" y="330957"/>
              <a:ext cx="2646878" cy="584775"/>
            </a:xfrm>
            <a:prstGeom prst="rect">
              <a:avLst/>
            </a:prstGeom>
            <a:noFill/>
          </p:spPr>
          <p:txBody>
            <a:bodyPr wrap="none" rtlCol="0">
              <a:spAutoFit/>
              <a:scene3d>
                <a:camera prst="orthographicFront"/>
                <a:lightRig rig="threePt" dir="t"/>
              </a:scene3d>
              <a:sp3d contourW="12700"/>
            </a:bodyPr>
            <a:lstStyle/>
            <a:p>
              <a:pPr algn="ctr"/>
              <a:r>
                <a:rPr lang="zh-CN" altLang="en-US" sz="3200" dirty="0">
                  <a:latin typeface="隶书" panose="02010509060101010101" pitchFamily="49" charset="-122"/>
                  <a:ea typeface="隶书" panose="02010509060101010101" pitchFamily="49" charset="-122"/>
                </a:rPr>
                <a:t>点击添加标题</a:t>
              </a:r>
              <a:endParaRPr lang="zh-CN" altLang="en-US" sz="3200" dirty="0">
                <a:latin typeface="隶书" panose="02010509060101010101" pitchFamily="49" charset="-122"/>
                <a:ea typeface="隶书" panose="02010509060101010101" pitchFamily="49" charset="-122"/>
              </a:endParaRPr>
            </a:p>
          </p:txBody>
        </p:sp>
        <p:grpSp>
          <p:nvGrpSpPr>
            <p:cNvPr id="17" name="组合 16"/>
            <p:cNvGrpSpPr/>
            <p:nvPr/>
          </p:nvGrpSpPr>
          <p:grpSpPr>
            <a:xfrm>
              <a:off x="4044604" y="543132"/>
              <a:ext cx="3929669" cy="254000"/>
              <a:chOff x="4082782" y="2152650"/>
              <a:chExt cx="3929669" cy="254000"/>
            </a:xfrm>
          </p:grpSpPr>
          <p:pic>
            <p:nvPicPr>
              <p:cNvPr id="18" name="图片 17"/>
              <p:cNvPicPr>
                <a:picLocks noChangeAspect="1"/>
              </p:cNvPicPr>
              <p:nvPr/>
            </p:nvPicPr>
            <p:blipFill>
              <a:blip r:embed="rId2"/>
              <a:stretch>
                <a:fillRect/>
              </a:stretch>
            </p:blipFill>
            <p:spPr>
              <a:xfrm>
                <a:off x="4082782" y="2152650"/>
                <a:ext cx="317344" cy="254000"/>
              </a:xfrm>
              <a:prstGeom prst="rect">
                <a:avLst/>
              </a:prstGeom>
            </p:spPr>
          </p:pic>
          <p:pic>
            <p:nvPicPr>
              <p:cNvPr id="19" name="图片 18"/>
              <p:cNvPicPr>
                <a:picLocks noChangeAspect="1"/>
              </p:cNvPicPr>
              <p:nvPr/>
            </p:nvPicPr>
            <p:blipFill>
              <a:blip r:embed="rId2"/>
              <a:stretch>
                <a:fillRect/>
              </a:stretch>
            </p:blipFill>
            <p:spPr>
              <a:xfrm flipH="1">
                <a:off x="7695107" y="2152650"/>
                <a:ext cx="317344" cy="254000"/>
              </a:xfrm>
              <a:prstGeom prst="rect">
                <a:avLst/>
              </a:prstGeom>
            </p:spPr>
          </p:pic>
        </p:gr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2" presetClass="entr" presetSubtype="8" fill="hold"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500" fill="hold"/>
                                        <p:tgtEl>
                                          <p:spTgt spid="9"/>
                                        </p:tgtEl>
                                        <p:attrNameLst>
                                          <p:attrName>ppt_x</p:attrName>
                                        </p:attrNameLst>
                                      </p:cBhvr>
                                      <p:tavLst>
                                        <p:tav tm="0">
                                          <p:val>
                                            <p:strVal val="0-#ppt_w/2"/>
                                          </p:val>
                                        </p:tav>
                                        <p:tav tm="100000">
                                          <p:val>
                                            <p:strVal val="#ppt_x"/>
                                          </p:val>
                                        </p:tav>
                                      </p:tavLst>
                                    </p:anim>
                                    <p:anim calcmode="lin" valueType="num">
                                      <p:cBhvr additive="base">
                                        <p:cTn id="15" dur="500" fill="hold"/>
                                        <p:tgtEl>
                                          <p:spTgt spid="9"/>
                                        </p:tgtEl>
                                        <p:attrNameLst>
                                          <p:attrName>ppt_y</p:attrName>
                                        </p:attrNameLst>
                                      </p:cBhvr>
                                      <p:tavLst>
                                        <p:tav tm="0">
                                          <p:val>
                                            <p:strVal val="#ppt_y"/>
                                          </p:val>
                                        </p:tav>
                                        <p:tav tm="100000">
                                          <p:val>
                                            <p:strVal val="#ppt_y"/>
                                          </p:val>
                                        </p:tav>
                                      </p:tavLst>
                                    </p:anim>
                                  </p:childTnLst>
                                </p:cTn>
                              </p:par>
                            </p:childTnLst>
                          </p:cTn>
                        </p:par>
                        <p:par>
                          <p:cTn id="16" fill="hold">
                            <p:stCondLst>
                              <p:cond delay="1500"/>
                            </p:stCondLst>
                            <p:childTnLst>
                              <p:par>
                                <p:cTn id="17" presetID="2" presetClass="entr" presetSubtype="8"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0-#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2" presetClass="entr" presetSubtype="2"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500" fill="hold"/>
                                        <p:tgtEl>
                                          <p:spTgt spid="6"/>
                                        </p:tgtEl>
                                        <p:attrNameLst>
                                          <p:attrName>ppt_x</p:attrName>
                                        </p:attrNameLst>
                                      </p:cBhvr>
                                      <p:tavLst>
                                        <p:tav tm="0">
                                          <p:val>
                                            <p:strVal val="1+#ppt_w/2"/>
                                          </p:val>
                                        </p:tav>
                                        <p:tav tm="100000">
                                          <p:val>
                                            <p:strVal val="#ppt_x"/>
                                          </p:val>
                                        </p:tav>
                                      </p:tavLst>
                                    </p:anim>
                                    <p:anim calcmode="lin" valueType="num">
                                      <p:cBhvr additive="base">
                                        <p:cTn id="25"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4122057" y="2112817"/>
            <a:ext cx="3947886" cy="3353092"/>
          </a:xfrm>
          <a:prstGeom prst="rect">
            <a:avLst/>
          </a:prstGeom>
        </p:spPr>
      </p:pic>
      <p:grpSp>
        <p:nvGrpSpPr>
          <p:cNvPr id="6" name="组合 5"/>
          <p:cNvGrpSpPr/>
          <p:nvPr/>
        </p:nvGrpSpPr>
        <p:grpSpPr>
          <a:xfrm>
            <a:off x="8256734" y="2112817"/>
            <a:ext cx="2777504" cy="1186250"/>
            <a:chOff x="7325360" y="2384859"/>
            <a:chExt cx="2777504" cy="1186250"/>
          </a:xfrm>
        </p:grpSpPr>
        <p:sp>
          <p:nvSpPr>
            <p:cNvPr id="7" name="矩形 6"/>
            <p:cNvSpPr/>
            <p:nvPr/>
          </p:nvSpPr>
          <p:spPr>
            <a:xfrm>
              <a:off x="7325360" y="2737483"/>
              <a:ext cx="2777504" cy="833626"/>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latin typeface="隶书" panose="02010509060101010101" pitchFamily="49" charset="-122"/>
                  <a:ea typeface="隶书" panose="02010509060101010101" pitchFamily="49" charset="-122"/>
                </a:rPr>
                <a:t>用户可以在投影仪或者计算机上进行演示也可以将演示文稿打印出来制作</a:t>
              </a:r>
              <a:endParaRPr lang="zh-CN" altLang="en-US" sz="1400" dirty="0">
                <a:latin typeface="隶书" panose="02010509060101010101" pitchFamily="49" charset="-122"/>
                <a:ea typeface="隶书" panose="02010509060101010101" pitchFamily="49" charset="-122"/>
              </a:endParaRPr>
            </a:p>
          </p:txBody>
        </p:sp>
        <p:sp>
          <p:nvSpPr>
            <p:cNvPr id="8" name="矩形 7"/>
            <p:cNvSpPr/>
            <p:nvPr/>
          </p:nvSpPr>
          <p:spPr>
            <a:xfrm>
              <a:off x="7860890" y="2384859"/>
              <a:ext cx="224197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latin typeface="隶书" panose="02010509060101010101" pitchFamily="49" charset="-122"/>
                  <a:ea typeface="隶书" panose="02010509060101010101" pitchFamily="49" charset="-122"/>
                </a:rPr>
                <a:t>标题文字添加</a:t>
              </a:r>
              <a:endParaRPr lang="zh-CN" altLang="en-US" b="1" dirty="0">
                <a:latin typeface="隶书" panose="02010509060101010101" pitchFamily="49" charset="-122"/>
                <a:ea typeface="隶书" panose="02010509060101010101" pitchFamily="49" charset="-122"/>
              </a:endParaRPr>
            </a:p>
          </p:txBody>
        </p:sp>
      </p:grpSp>
      <p:grpSp>
        <p:nvGrpSpPr>
          <p:cNvPr id="9" name="组合 8"/>
          <p:cNvGrpSpPr/>
          <p:nvPr/>
        </p:nvGrpSpPr>
        <p:grpSpPr>
          <a:xfrm>
            <a:off x="8256734" y="4101274"/>
            <a:ext cx="2777504" cy="1186250"/>
            <a:chOff x="7325360" y="2384859"/>
            <a:chExt cx="2777504" cy="1186250"/>
          </a:xfrm>
        </p:grpSpPr>
        <p:sp>
          <p:nvSpPr>
            <p:cNvPr id="10" name="矩形 9"/>
            <p:cNvSpPr/>
            <p:nvPr/>
          </p:nvSpPr>
          <p:spPr>
            <a:xfrm>
              <a:off x="7325360" y="2737483"/>
              <a:ext cx="2777504" cy="833626"/>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latin typeface="隶书" panose="02010509060101010101" pitchFamily="49" charset="-122"/>
                  <a:ea typeface="隶书" panose="02010509060101010101" pitchFamily="49" charset="-122"/>
                </a:rPr>
                <a:t>用户可以在投影仪或者计算机上进行演示也可以将演示文稿打印出来制作</a:t>
              </a:r>
              <a:endParaRPr lang="zh-CN" altLang="en-US" sz="1400" dirty="0">
                <a:latin typeface="隶书" panose="02010509060101010101" pitchFamily="49" charset="-122"/>
                <a:ea typeface="隶书" panose="02010509060101010101" pitchFamily="49" charset="-122"/>
              </a:endParaRPr>
            </a:p>
          </p:txBody>
        </p:sp>
        <p:sp>
          <p:nvSpPr>
            <p:cNvPr id="11" name="矩形 10"/>
            <p:cNvSpPr/>
            <p:nvPr/>
          </p:nvSpPr>
          <p:spPr>
            <a:xfrm>
              <a:off x="7860890" y="2384859"/>
              <a:ext cx="2241974" cy="380553"/>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latin typeface="隶书" panose="02010509060101010101" pitchFamily="49" charset="-122"/>
                  <a:ea typeface="隶书" panose="02010509060101010101" pitchFamily="49" charset="-122"/>
                </a:rPr>
                <a:t>标题文字添加</a:t>
              </a:r>
              <a:endParaRPr lang="zh-CN" altLang="en-US" b="1" dirty="0">
                <a:latin typeface="隶书" panose="02010509060101010101" pitchFamily="49" charset="-122"/>
                <a:ea typeface="隶书" panose="02010509060101010101" pitchFamily="49" charset="-122"/>
              </a:endParaRPr>
            </a:p>
          </p:txBody>
        </p:sp>
      </p:grpSp>
      <p:grpSp>
        <p:nvGrpSpPr>
          <p:cNvPr id="12" name="组合 11"/>
          <p:cNvGrpSpPr/>
          <p:nvPr/>
        </p:nvGrpSpPr>
        <p:grpSpPr>
          <a:xfrm>
            <a:off x="1153973" y="2112817"/>
            <a:ext cx="2777504" cy="1186250"/>
            <a:chOff x="7325360" y="2384859"/>
            <a:chExt cx="2777504" cy="1186250"/>
          </a:xfrm>
        </p:grpSpPr>
        <p:sp>
          <p:nvSpPr>
            <p:cNvPr id="13" name="矩形 12"/>
            <p:cNvSpPr/>
            <p:nvPr/>
          </p:nvSpPr>
          <p:spPr>
            <a:xfrm>
              <a:off x="7325360" y="2737483"/>
              <a:ext cx="2777504" cy="83362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隶书" panose="02010509060101010101" pitchFamily="49" charset="-122"/>
                  <a:ea typeface="隶书" panose="02010509060101010101" pitchFamily="49" charset="-122"/>
                </a:rPr>
                <a:t>用户可以在投影仪或者计算机上进行演示也可以将演示文稿打印出来制作</a:t>
              </a:r>
              <a:endParaRPr lang="zh-CN" altLang="en-US" sz="1400" dirty="0">
                <a:latin typeface="隶书" panose="02010509060101010101" pitchFamily="49" charset="-122"/>
                <a:ea typeface="隶书" panose="02010509060101010101" pitchFamily="49" charset="-122"/>
              </a:endParaRPr>
            </a:p>
          </p:txBody>
        </p:sp>
        <p:sp>
          <p:nvSpPr>
            <p:cNvPr id="14" name="矩形 13"/>
            <p:cNvSpPr/>
            <p:nvPr/>
          </p:nvSpPr>
          <p:spPr>
            <a:xfrm>
              <a:off x="7325360" y="2384859"/>
              <a:ext cx="2241974" cy="38055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隶书" panose="02010509060101010101" pitchFamily="49" charset="-122"/>
                  <a:ea typeface="隶书" panose="02010509060101010101" pitchFamily="49" charset="-122"/>
                </a:rPr>
                <a:t>标题文字添加</a:t>
              </a:r>
              <a:endParaRPr lang="zh-CN" altLang="en-US" b="1" dirty="0">
                <a:latin typeface="隶书" panose="02010509060101010101" pitchFamily="49" charset="-122"/>
                <a:ea typeface="隶书" panose="02010509060101010101" pitchFamily="49" charset="-122"/>
              </a:endParaRPr>
            </a:p>
          </p:txBody>
        </p:sp>
      </p:grpSp>
      <p:grpSp>
        <p:nvGrpSpPr>
          <p:cNvPr id="15" name="组合 14"/>
          <p:cNvGrpSpPr/>
          <p:nvPr/>
        </p:nvGrpSpPr>
        <p:grpSpPr>
          <a:xfrm>
            <a:off x="1153973" y="4101274"/>
            <a:ext cx="2777504" cy="1186250"/>
            <a:chOff x="7325360" y="2384859"/>
            <a:chExt cx="2777504" cy="1186250"/>
          </a:xfrm>
        </p:grpSpPr>
        <p:sp>
          <p:nvSpPr>
            <p:cNvPr id="16" name="矩形 15"/>
            <p:cNvSpPr/>
            <p:nvPr/>
          </p:nvSpPr>
          <p:spPr>
            <a:xfrm>
              <a:off x="7325360" y="2737483"/>
              <a:ext cx="2777504" cy="83362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隶书" panose="02010509060101010101" pitchFamily="49" charset="-122"/>
                  <a:ea typeface="隶书" panose="02010509060101010101" pitchFamily="49" charset="-122"/>
                </a:rPr>
                <a:t>用户可以在投影仪或者计算机上进行演示也可以将演示文稿打印出来制作</a:t>
              </a:r>
              <a:endParaRPr lang="zh-CN" altLang="en-US" sz="1400" dirty="0">
                <a:latin typeface="隶书" panose="02010509060101010101" pitchFamily="49" charset="-122"/>
                <a:ea typeface="隶书" panose="02010509060101010101" pitchFamily="49" charset="-122"/>
              </a:endParaRPr>
            </a:p>
          </p:txBody>
        </p:sp>
        <p:sp>
          <p:nvSpPr>
            <p:cNvPr id="17" name="矩形 16"/>
            <p:cNvSpPr/>
            <p:nvPr/>
          </p:nvSpPr>
          <p:spPr>
            <a:xfrm>
              <a:off x="7325360" y="2384859"/>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隶书" panose="02010509060101010101" pitchFamily="49" charset="-122"/>
                  <a:ea typeface="隶书" panose="02010509060101010101" pitchFamily="49" charset="-122"/>
                </a:rPr>
                <a:t>标题文字添加</a:t>
              </a:r>
              <a:endParaRPr lang="zh-CN" altLang="en-US" b="1" dirty="0">
                <a:latin typeface="隶书" panose="02010509060101010101" pitchFamily="49" charset="-122"/>
                <a:ea typeface="隶书" panose="02010509060101010101" pitchFamily="49" charset="-122"/>
              </a:endParaRPr>
            </a:p>
          </p:txBody>
        </p:sp>
      </p:grpSp>
      <p:grpSp>
        <p:nvGrpSpPr>
          <p:cNvPr id="18" name="组合 17"/>
          <p:cNvGrpSpPr/>
          <p:nvPr/>
        </p:nvGrpSpPr>
        <p:grpSpPr>
          <a:xfrm>
            <a:off x="4044604" y="330957"/>
            <a:ext cx="3929669" cy="584775"/>
            <a:chOff x="4044604" y="330957"/>
            <a:chExt cx="3929669" cy="584775"/>
          </a:xfrm>
        </p:grpSpPr>
        <p:sp>
          <p:nvSpPr>
            <p:cNvPr id="19" name="文本框 18"/>
            <p:cNvSpPr txBox="1"/>
            <p:nvPr/>
          </p:nvSpPr>
          <p:spPr>
            <a:xfrm>
              <a:off x="4685999" y="330957"/>
              <a:ext cx="2646878" cy="584775"/>
            </a:xfrm>
            <a:prstGeom prst="rect">
              <a:avLst/>
            </a:prstGeom>
            <a:noFill/>
          </p:spPr>
          <p:txBody>
            <a:bodyPr wrap="none" rtlCol="0">
              <a:spAutoFit/>
              <a:scene3d>
                <a:camera prst="orthographicFront"/>
                <a:lightRig rig="threePt" dir="t"/>
              </a:scene3d>
              <a:sp3d contourW="12700"/>
            </a:bodyPr>
            <a:lstStyle/>
            <a:p>
              <a:pPr algn="ctr"/>
              <a:r>
                <a:rPr lang="zh-CN" altLang="en-US" sz="3200" dirty="0">
                  <a:latin typeface="隶书" panose="02010509060101010101" pitchFamily="49" charset="-122"/>
                  <a:ea typeface="隶书" panose="02010509060101010101" pitchFamily="49" charset="-122"/>
                </a:rPr>
                <a:t>点击添加标题</a:t>
              </a:r>
              <a:endParaRPr lang="zh-CN" altLang="en-US" sz="3200" dirty="0">
                <a:latin typeface="隶书" panose="02010509060101010101" pitchFamily="49" charset="-122"/>
                <a:ea typeface="隶书" panose="02010509060101010101" pitchFamily="49" charset="-122"/>
              </a:endParaRPr>
            </a:p>
          </p:txBody>
        </p:sp>
        <p:grpSp>
          <p:nvGrpSpPr>
            <p:cNvPr id="20" name="组合 19"/>
            <p:cNvGrpSpPr/>
            <p:nvPr/>
          </p:nvGrpSpPr>
          <p:grpSpPr>
            <a:xfrm>
              <a:off x="4044604" y="543132"/>
              <a:ext cx="3929669" cy="254000"/>
              <a:chOff x="4082782" y="2152650"/>
              <a:chExt cx="3929669" cy="254000"/>
            </a:xfrm>
          </p:grpSpPr>
          <p:pic>
            <p:nvPicPr>
              <p:cNvPr id="21" name="图片 20"/>
              <p:cNvPicPr>
                <a:picLocks noChangeAspect="1"/>
              </p:cNvPicPr>
              <p:nvPr/>
            </p:nvPicPr>
            <p:blipFill>
              <a:blip r:embed="rId2"/>
              <a:stretch>
                <a:fillRect/>
              </a:stretch>
            </p:blipFill>
            <p:spPr>
              <a:xfrm>
                <a:off x="4082782" y="2152650"/>
                <a:ext cx="317344" cy="254000"/>
              </a:xfrm>
              <a:prstGeom prst="rect">
                <a:avLst/>
              </a:prstGeom>
            </p:spPr>
          </p:pic>
          <p:pic>
            <p:nvPicPr>
              <p:cNvPr id="22" name="图片 21"/>
              <p:cNvPicPr>
                <a:picLocks noChangeAspect="1"/>
              </p:cNvPicPr>
              <p:nvPr/>
            </p:nvPicPr>
            <p:blipFill>
              <a:blip r:embed="rId2"/>
              <a:stretch>
                <a:fillRect/>
              </a:stretch>
            </p:blipFill>
            <p:spPr>
              <a:xfrm flipH="1">
                <a:off x="7695107" y="2152650"/>
                <a:ext cx="317344" cy="254000"/>
              </a:xfrm>
              <a:prstGeom prst="rect">
                <a:avLst/>
              </a:prstGeom>
            </p:spPr>
          </p:pic>
        </p:gr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2" presetClass="entr" presetSubtype="8" fill="hold" nodeType="after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additive="base">
                                        <p:cTn id="14" dur="500" fill="hold"/>
                                        <p:tgtEl>
                                          <p:spTgt spid="12"/>
                                        </p:tgtEl>
                                        <p:attrNameLst>
                                          <p:attrName>ppt_x</p:attrName>
                                        </p:attrNameLst>
                                      </p:cBhvr>
                                      <p:tavLst>
                                        <p:tav tm="0">
                                          <p:val>
                                            <p:strVal val="0-#ppt_w/2"/>
                                          </p:val>
                                        </p:tav>
                                        <p:tav tm="100000">
                                          <p:val>
                                            <p:strVal val="#ppt_x"/>
                                          </p:val>
                                        </p:tav>
                                      </p:tavLst>
                                    </p:anim>
                                    <p:anim calcmode="lin" valueType="num">
                                      <p:cBhvr additive="base">
                                        <p:cTn id="15" dur="500" fill="hold"/>
                                        <p:tgtEl>
                                          <p:spTgt spid="12"/>
                                        </p:tgtEl>
                                        <p:attrNameLst>
                                          <p:attrName>ppt_y</p:attrName>
                                        </p:attrNameLst>
                                      </p:cBhvr>
                                      <p:tavLst>
                                        <p:tav tm="0">
                                          <p:val>
                                            <p:strVal val="#ppt_y"/>
                                          </p:val>
                                        </p:tav>
                                        <p:tav tm="100000">
                                          <p:val>
                                            <p:strVal val="#ppt_y"/>
                                          </p:val>
                                        </p:tav>
                                      </p:tavLst>
                                    </p:anim>
                                  </p:childTnLst>
                                </p:cTn>
                              </p:par>
                              <p:par>
                                <p:cTn id="16" presetID="2" presetClass="entr" presetSubtype="8" fill="hold" nodeType="with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500" fill="hold"/>
                                        <p:tgtEl>
                                          <p:spTgt spid="15"/>
                                        </p:tgtEl>
                                        <p:attrNameLst>
                                          <p:attrName>ppt_x</p:attrName>
                                        </p:attrNameLst>
                                      </p:cBhvr>
                                      <p:tavLst>
                                        <p:tav tm="0">
                                          <p:val>
                                            <p:strVal val="0-#ppt_w/2"/>
                                          </p:val>
                                        </p:tav>
                                        <p:tav tm="100000">
                                          <p:val>
                                            <p:strVal val="#ppt_x"/>
                                          </p:val>
                                        </p:tav>
                                      </p:tavLst>
                                    </p:anim>
                                    <p:anim calcmode="lin" valueType="num">
                                      <p:cBhvr additive="base">
                                        <p:cTn id="19" dur="500" fill="hold"/>
                                        <p:tgtEl>
                                          <p:spTgt spid="15"/>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1+#ppt_w/2"/>
                                          </p:val>
                                        </p:tav>
                                        <p:tav tm="100000">
                                          <p:val>
                                            <p:strVal val="#ppt_x"/>
                                          </p:val>
                                        </p:tav>
                                      </p:tavLst>
                                    </p:anim>
                                    <p:anim calcmode="lin" valueType="num">
                                      <p:cBhvr additive="base">
                                        <p:cTn id="23" dur="500" fill="hold"/>
                                        <p:tgtEl>
                                          <p:spTgt spid="9"/>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500" fill="hold"/>
                                        <p:tgtEl>
                                          <p:spTgt spid="6"/>
                                        </p:tgtEl>
                                        <p:attrNameLst>
                                          <p:attrName>ppt_x</p:attrName>
                                        </p:attrNameLst>
                                      </p:cBhvr>
                                      <p:tavLst>
                                        <p:tav tm="0">
                                          <p:val>
                                            <p:strVal val="1+#ppt_w/2"/>
                                          </p:val>
                                        </p:tav>
                                        <p:tav tm="100000">
                                          <p:val>
                                            <p:strVal val="#ppt_x"/>
                                          </p:val>
                                        </p:tav>
                                      </p:tavLst>
                                    </p:anim>
                                    <p:anim calcmode="lin" valueType="num">
                                      <p:cBhvr additive="base">
                                        <p:cTn id="27"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495765" y="3805013"/>
            <a:ext cx="5200469" cy="668837"/>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3600" b="1" dirty="0">
                <a:latin typeface="隶书" panose="02010509060101010101" pitchFamily="49" charset="-122"/>
                <a:ea typeface="隶书" panose="02010509060101010101" pitchFamily="49" charset="-122"/>
              </a:rPr>
              <a:t>标题文字添加此处</a:t>
            </a:r>
            <a:endParaRPr lang="zh-CN" altLang="en-US" sz="3600" b="1" dirty="0">
              <a:latin typeface="隶书" panose="02010509060101010101" pitchFamily="49" charset="-122"/>
              <a:ea typeface="隶书" panose="02010509060101010101" pitchFamily="49" charset="-122"/>
            </a:endParaRPr>
          </a:p>
        </p:txBody>
      </p:sp>
      <p:sp>
        <p:nvSpPr>
          <p:cNvPr id="4" name="文本框 3"/>
          <p:cNvSpPr txBox="1"/>
          <p:nvPr/>
        </p:nvSpPr>
        <p:spPr>
          <a:xfrm>
            <a:off x="3178627" y="4832449"/>
            <a:ext cx="5834744" cy="876715"/>
          </a:xfrm>
          <a:prstGeom prst="rect">
            <a:avLst/>
          </a:prstGeom>
          <a:noFill/>
        </p:spPr>
        <p:txBody>
          <a:bodyPr wrap="square" rtlCol="0">
            <a:spAutoFit/>
            <a:scene3d>
              <a:camera prst="orthographicFront"/>
              <a:lightRig rig="threePt" dir="t"/>
            </a:scene3d>
            <a:sp3d contourW="12700"/>
          </a:bodyPr>
          <a:lstStyle/>
          <a:p>
            <a:pPr algn="ctr">
              <a:lnSpc>
                <a:spcPct val="200000"/>
              </a:lnSpc>
            </a:pPr>
            <a:r>
              <a:rPr lang="zh-CN" altLang="en-US" sz="1400" dirty="0">
                <a:latin typeface="隶书" panose="02010509060101010101" pitchFamily="49" charset="-122"/>
                <a:ea typeface="隶书" panose="02010509060101010101" pitchFamily="49" charset="-122"/>
                <a:cs typeface="Leelawadee UI Semilight" panose="020B0604020202020204" pitchFamily="34" charset="-34"/>
              </a:rPr>
              <a:t>点击添加文本信息点击添加文本信息点击添加文本信息点击添加文本信息点击添加文本信息点击添加文本信息</a:t>
            </a:r>
            <a:endParaRPr lang="zh-CN" altLang="en-US" sz="1400" dirty="0">
              <a:latin typeface="隶书" panose="02010509060101010101" pitchFamily="49" charset="-122"/>
              <a:ea typeface="隶书" panose="02010509060101010101" pitchFamily="49" charset="-122"/>
              <a:cs typeface="Leelawadee UI Semilight" panose="020B0604020202020204" pitchFamily="34" charset="-34"/>
            </a:endParaRPr>
          </a:p>
        </p:txBody>
      </p:sp>
      <p:sp>
        <p:nvSpPr>
          <p:cNvPr id="5" name="任意多边形 4"/>
          <p:cNvSpPr/>
          <p:nvPr/>
        </p:nvSpPr>
        <p:spPr>
          <a:xfrm>
            <a:off x="4380685" y="4588247"/>
            <a:ext cx="3492000" cy="94183"/>
          </a:xfrm>
          <a:custGeom>
            <a:avLst/>
            <a:gdLst>
              <a:gd name="connsiteX0" fmla="*/ 0 w 5146431"/>
              <a:gd name="connsiteY0" fmla="*/ 70737 h 94183"/>
              <a:gd name="connsiteX1" fmla="*/ 914400 w 5146431"/>
              <a:gd name="connsiteY1" fmla="*/ 399 h 94183"/>
              <a:gd name="connsiteX2" fmla="*/ 1981200 w 5146431"/>
              <a:gd name="connsiteY2" fmla="*/ 94183 h 94183"/>
              <a:gd name="connsiteX3" fmla="*/ 3200400 w 5146431"/>
              <a:gd name="connsiteY3" fmla="*/ 399 h 94183"/>
              <a:gd name="connsiteX4" fmla="*/ 4384431 w 5146431"/>
              <a:gd name="connsiteY4" fmla="*/ 59014 h 94183"/>
              <a:gd name="connsiteX5" fmla="*/ 5146431 w 5146431"/>
              <a:gd name="connsiteY5" fmla="*/ 23845 h 94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46431" h="94183">
                <a:moveTo>
                  <a:pt x="0" y="70737"/>
                </a:moveTo>
                <a:cubicBezTo>
                  <a:pt x="292100" y="33614"/>
                  <a:pt x="584200" y="-3509"/>
                  <a:pt x="914400" y="399"/>
                </a:cubicBezTo>
                <a:cubicBezTo>
                  <a:pt x="1244600" y="4307"/>
                  <a:pt x="1600200" y="94183"/>
                  <a:pt x="1981200" y="94183"/>
                </a:cubicBezTo>
                <a:cubicBezTo>
                  <a:pt x="2362200" y="94183"/>
                  <a:pt x="2799862" y="6260"/>
                  <a:pt x="3200400" y="399"/>
                </a:cubicBezTo>
                <a:cubicBezTo>
                  <a:pt x="3600938" y="-5462"/>
                  <a:pt x="4060093" y="55106"/>
                  <a:pt x="4384431" y="59014"/>
                </a:cubicBezTo>
                <a:cubicBezTo>
                  <a:pt x="4708769" y="62922"/>
                  <a:pt x="4927600" y="43383"/>
                  <a:pt x="5146431" y="23845"/>
                </a:cubicBezTo>
              </a:path>
            </a:pathLst>
          </a:custGeom>
          <a:no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8" name="组合 7"/>
          <p:cNvGrpSpPr/>
          <p:nvPr/>
        </p:nvGrpSpPr>
        <p:grpSpPr>
          <a:xfrm>
            <a:off x="5126277" y="1106946"/>
            <a:ext cx="2347950" cy="2698067"/>
            <a:chOff x="5126277" y="1106946"/>
            <a:chExt cx="2347950" cy="2698067"/>
          </a:xfrm>
        </p:grpSpPr>
        <p:pic>
          <p:nvPicPr>
            <p:cNvPr id="6" name="图片 5"/>
            <p:cNvPicPr>
              <a:picLocks noChangeAspect="1"/>
            </p:cNvPicPr>
            <p:nvPr/>
          </p:nvPicPr>
          <p:blipFill>
            <a:blip r:embed="rId1"/>
            <a:stretch>
              <a:fillRect/>
            </a:stretch>
          </p:blipFill>
          <p:spPr>
            <a:xfrm>
              <a:off x="5126277" y="1106946"/>
              <a:ext cx="2347950" cy="2698067"/>
            </a:xfrm>
            <a:prstGeom prst="rect">
              <a:avLst/>
            </a:prstGeom>
          </p:spPr>
        </p:pic>
        <p:sp>
          <p:nvSpPr>
            <p:cNvPr id="7" name="矩形 6"/>
            <p:cNvSpPr/>
            <p:nvPr/>
          </p:nvSpPr>
          <p:spPr>
            <a:xfrm>
              <a:off x="5872165" y="1859699"/>
              <a:ext cx="1475377" cy="714234"/>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3600" b="1" dirty="0">
                  <a:latin typeface="+mn-ea"/>
                </a:rPr>
                <a:t>03</a:t>
              </a:r>
              <a:endParaRPr lang="zh-CN" altLang="en-US" sz="3600" b="1" dirty="0">
                <a:latin typeface="+mn-ea"/>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par>
                          <p:cTn id="15" fill="hold">
                            <p:stCondLst>
                              <p:cond delay="1500"/>
                            </p:stCondLst>
                            <p:childTnLst>
                              <p:par>
                                <p:cTn id="16" presetID="22" presetClass="entr" presetSubtype="8"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left)">
                                      <p:cBhvr>
                                        <p:cTn id="18" dur="500"/>
                                        <p:tgtEl>
                                          <p:spTgt spid="5"/>
                                        </p:tgtEl>
                                      </p:cBhvr>
                                    </p:animEffect>
                                  </p:childTnLst>
                                </p:cTn>
                              </p:par>
                            </p:childTnLst>
                          </p:cTn>
                        </p:par>
                        <p:par>
                          <p:cTn id="19" fill="hold">
                            <p:stCondLst>
                              <p:cond delay="2000"/>
                            </p:stCondLst>
                            <p:childTnLst>
                              <p:par>
                                <p:cTn id="20" presetID="14" presetClass="entr" presetSubtype="10"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randombar(horizontal)">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4542971" y="2323857"/>
            <a:ext cx="3048002" cy="3134210"/>
          </a:xfrm>
          <a:prstGeom prst="rect">
            <a:avLst/>
          </a:prstGeom>
        </p:spPr>
      </p:pic>
      <p:grpSp>
        <p:nvGrpSpPr>
          <p:cNvPr id="3" name="组合 2"/>
          <p:cNvGrpSpPr/>
          <p:nvPr/>
        </p:nvGrpSpPr>
        <p:grpSpPr>
          <a:xfrm>
            <a:off x="7815601" y="2165350"/>
            <a:ext cx="3356545" cy="1292112"/>
            <a:chOff x="7325359" y="2384859"/>
            <a:chExt cx="3356545" cy="1292112"/>
          </a:xfrm>
        </p:grpSpPr>
        <p:sp>
          <p:nvSpPr>
            <p:cNvPr id="4" name="矩形 3"/>
            <p:cNvSpPr/>
            <p:nvPr/>
          </p:nvSpPr>
          <p:spPr>
            <a:xfrm>
              <a:off x="7325359" y="2737483"/>
              <a:ext cx="3356545" cy="93948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latin typeface="隶书" panose="02010509060101010101" pitchFamily="49" charset="-122"/>
                  <a:ea typeface="隶书" panose="02010509060101010101" pitchFamily="49" charset="-122"/>
                </a:rPr>
                <a:t>用户可以在投影仪或者计算机上进行演示也可以将演示文稿打印出来制作</a:t>
              </a:r>
              <a:endParaRPr lang="zh-CN" altLang="en-US" sz="1600" dirty="0">
                <a:latin typeface="隶书" panose="02010509060101010101" pitchFamily="49" charset="-122"/>
                <a:ea typeface="隶书" panose="02010509060101010101" pitchFamily="49" charset="-122"/>
              </a:endParaRPr>
            </a:p>
          </p:txBody>
        </p:sp>
        <p:sp>
          <p:nvSpPr>
            <p:cNvPr id="5" name="矩形 4"/>
            <p:cNvSpPr/>
            <p:nvPr/>
          </p:nvSpPr>
          <p:spPr>
            <a:xfrm>
              <a:off x="7325360" y="2384859"/>
              <a:ext cx="2241974" cy="461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latin typeface="隶书" panose="02010509060101010101" pitchFamily="49" charset="-122"/>
                  <a:ea typeface="隶书" panose="02010509060101010101" pitchFamily="49" charset="-122"/>
                </a:rPr>
                <a:t>标题文字添加</a:t>
              </a:r>
              <a:endParaRPr lang="zh-CN" altLang="en-US" sz="2000" b="1" dirty="0">
                <a:latin typeface="隶书" panose="02010509060101010101" pitchFamily="49" charset="-122"/>
                <a:ea typeface="隶书" panose="02010509060101010101" pitchFamily="49" charset="-122"/>
              </a:endParaRPr>
            </a:p>
          </p:txBody>
        </p:sp>
      </p:grpSp>
      <p:grpSp>
        <p:nvGrpSpPr>
          <p:cNvPr id="6" name="组合 5"/>
          <p:cNvGrpSpPr/>
          <p:nvPr/>
        </p:nvGrpSpPr>
        <p:grpSpPr>
          <a:xfrm>
            <a:off x="7815601" y="4705350"/>
            <a:ext cx="3356545" cy="1292112"/>
            <a:chOff x="7325359" y="2384859"/>
            <a:chExt cx="3356545" cy="1292112"/>
          </a:xfrm>
        </p:grpSpPr>
        <p:sp>
          <p:nvSpPr>
            <p:cNvPr id="7" name="矩形 6"/>
            <p:cNvSpPr/>
            <p:nvPr/>
          </p:nvSpPr>
          <p:spPr>
            <a:xfrm>
              <a:off x="7325359" y="2737483"/>
              <a:ext cx="3356545" cy="93948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latin typeface="隶书" panose="02010509060101010101" pitchFamily="49" charset="-122"/>
                  <a:ea typeface="隶书" panose="02010509060101010101" pitchFamily="49" charset="-122"/>
                </a:rPr>
                <a:t>用户可以在投影仪或者计算机上进行演示也可以将演示文稿打印出来制作</a:t>
              </a:r>
              <a:endParaRPr lang="zh-CN" altLang="en-US" sz="1600" dirty="0">
                <a:latin typeface="隶书" panose="02010509060101010101" pitchFamily="49" charset="-122"/>
                <a:ea typeface="隶书" panose="02010509060101010101" pitchFamily="49" charset="-122"/>
              </a:endParaRPr>
            </a:p>
          </p:txBody>
        </p:sp>
        <p:sp>
          <p:nvSpPr>
            <p:cNvPr id="8" name="矩形 7"/>
            <p:cNvSpPr/>
            <p:nvPr/>
          </p:nvSpPr>
          <p:spPr>
            <a:xfrm>
              <a:off x="7325360" y="2384859"/>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latin typeface="隶书" panose="02010509060101010101" pitchFamily="49" charset="-122"/>
                  <a:ea typeface="隶书" panose="02010509060101010101" pitchFamily="49" charset="-122"/>
                </a:rPr>
                <a:t>标题文字添加</a:t>
              </a:r>
              <a:endParaRPr lang="zh-CN" altLang="en-US" sz="2000" b="1" dirty="0">
                <a:latin typeface="隶书" panose="02010509060101010101" pitchFamily="49" charset="-122"/>
                <a:ea typeface="隶书" panose="02010509060101010101" pitchFamily="49" charset="-122"/>
              </a:endParaRPr>
            </a:p>
          </p:txBody>
        </p:sp>
      </p:grpSp>
      <p:grpSp>
        <p:nvGrpSpPr>
          <p:cNvPr id="9" name="组合 8"/>
          <p:cNvGrpSpPr/>
          <p:nvPr/>
        </p:nvGrpSpPr>
        <p:grpSpPr>
          <a:xfrm>
            <a:off x="1022915" y="2165350"/>
            <a:ext cx="3356545" cy="1292112"/>
            <a:chOff x="7325359" y="2384859"/>
            <a:chExt cx="3356545" cy="1292112"/>
          </a:xfrm>
        </p:grpSpPr>
        <p:sp>
          <p:nvSpPr>
            <p:cNvPr id="10" name="矩形 9"/>
            <p:cNvSpPr/>
            <p:nvPr/>
          </p:nvSpPr>
          <p:spPr>
            <a:xfrm>
              <a:off x="7325359" y="2737483"/>
              <a:ext cx="3356545" cy="93948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dirty="0">
                  <a:latin typeface="隶书" panose="02010509060101010101" pitchFamily="49" charset="-122"/>
                  <a:ea typeface="隶书" panose="02010509060101010101" pitchFamily="49" charset="-122"/>
                </a:rPr>
                <a:t>用户可以在投影仪或者计算机上进行演示也可以将演示文稿打印出来制作</a:t>
              </a:r>
              <a:endParaRPr lang="zh-CN" altLang="en-US" sz="1600" dirty="0">
                <a:latin typeface="隶书" panose="02010509060101010101" pitchFamily="49" charset="-122"/>
                <a:ea typeface="隶书" panose="02010509060101010101" pitchFamily="49" charset="-122"/>
              </a:endParaRPr>
            </a:p>
          </p:txBody>
        </p:sp>
        <p:sp>
          <p:nvSpPr>
            <p:cNvPr id="11" name="矩形 10"/>
            <p:cNvSpPr/>
            <p:nvPr/>
          </p:nvSpPr>
          <p:spPr>
            <a:xfrm>
              <a:off x="8439930" y="2384859"/>
              <a:ext cx="2241974" cy="412613"/>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b="1" dirty="0">
                  <a:latin typeface="隶书" panose="02010509060101010101" pitchFamily="49" charset="-122"/>
                  <a:ea typeface="隶书" panose="02010509060101010101" pitchFamily="49" charset="-122"/>
                </a:rPr>
                <a:t>标题文字添加</a:t>
              </a:r>
              <a:endParaRPr lang="zh-CN" altLang="en-US" sz="2000" b="1" dirty="0">
                <a:latin typeface="隶书" panose="02010509060101010101" pitchFamily="49" charset="-122"/>
                <a:ea typeface="隶书" panose="02010509060101010101" pitchFamily="49" charset="-122"/>
              </a:endParaRPr>
            </a:p>
          </p:txBody>
        </p:sp>
      </p:grpSp>
      <p:grpSp>
        <p:nvGrpSpPr>
          <p:cNvPr id="12" name="组合 11"/>
          <p:cNvGrpSpPr/>
          <p:nvPr/>
        </p:nvGrpSpPr>
        <p:grpSpPr>
          <a:xfrm>
            <a:off x="1022915" y="4705350"/>
            <a:ext cx="3356545" cy="1292112"/>
            <a:chOff x="7325359" y="2384859"/>
            <a:chExt cx="3356545" cy="1292112"/>
          </a:xfrm>
        </p:grpSpPr>
        <p:sp>
          <p:nvSpPr>
            <p:cNvPr id="13" name="矩形 12"/>
            <p:cNvSpPr/>
            <p:nvPr/>
          </p:nvSpPr>
          <p:spPr>
            <a:xfrm>
              <a:off x="7325359" y="2737483"/>
              <a:ext cx="3356545" cy="93948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dirty="0">
                  <a:latin typeface="隶书" panose="02010509060101010101" pitchFamily="49" charset="-122"/>
                  <a:ea typeface="隶书" panose="02010509060101010101" pitchFamily="49" charset="-122"/>
                </a:rPr>
                <a:t>用户可以在投影仪或者计算机上进行演示也可以将演示文稿打印出来制作</a:t>
              </a:r>
              <a:endParaRPr lang="zh-CN" altLang="en-US" sz="1600" dirty="0">
                <a:latin typeface="隶书" panose="02010509060101010101" pitchFamily="49" charset="-122"/>
                <a:ea typeface="隶书" panose="02010509060101010101" pitchFamily="49" charset="-122"/>
              </a:endParaRPr>
            </a:p>
          </p:txBody>
        </p:sp>
        <p:sp>
          <p:nvSpPr>
            <p:cNvPr id="14" name="矩形 13"/>
            <p:cNvSpPr/>
            <p:nvPr/>
          </p:nvSpPr>
          <p:spPr>
            <a:xfrm>
              <a:off x="8439930" y="2384859"/>
              <a:ext cx="224197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b="1" dirty="0">
                  <a:latin typeface="隶书" panose="02010509060101010101" pitchFamily="49" charset="-122"/>
                  <a:ea typeface="隶书" panose="02010509060101010101" pitchFamily="49" charset="-122"/>
                </a:rPr>
                <a:t>标题文字添加</a:t>
              </a:r>
              <a:endParaRPr lang="zh-CN" altLang="en-US" sz="2000" b="1" dirty="0">
                <a:latin typeface="隶书" panose="02010509060101010101" pitchFamily="49" charset="-122"/>
                <a:ea typeface="隶书" panose="02010509060101010101" pitchFamily="49" charset="-122"/>
              </a:endParaRPr>
            </a:p>
          </p:txBody>
        </p:sp>
      </p:grpSp>
      <p:grpSp>
        <p:nvGrpSpPr>
          <p:cNvPr id="22" name="组合 21"/>
          <p:cNvGrpSpPr/>
          <p:nvPr/>
        </p:nvGrpSpPr>
        <p:grpSpPr>
          <a:xfrm>
            <a:off x="4044604" y="330957"/>
            <a:ext cx="3929669" cy="584775"/>
            <a:chOff x="4044604" y="330957"/>
            <a:chExt cx="3929669" cy="584775"/>
          </a:xfrm>
        </p:grpSpPr>
        <p:sp>
          <p:nvSpPr>
            <p:cNvPr id="18" name="文本框 17"/>
            <p:cNvSpPr txBox="1"/>
            <p:nvPr/>
          </p:nvSpPr>
          <p:spPr>
            <a:xfrm>
              <a:off x="4685999" y="330957"/>
              <a:ext cx="2646878" cy="584775"/>
            </a:xfrm>
            <a:prstGeom prst="rect">
              <a:avLst/>
            </a:prstGeom>
            <a:noFill/>
          </p:spPr>
          <p:txBody>
            <a:bodyPr wrap="none" rtlCol="0">
              <a:spAutoFit/>
              <a:scene3d>
                <a:camera prst="orthographicFront"/>
                <a:lightRig rig="threePt" dir="t"/>
              </a:scene3d>
              <a:sp3d contourW="12700"/>
            </a:bodyPr>
            <a:lstStyle/>
            <a:p>
              <a:pPr algn="ctr"/>
              <a:r>
                <a:rPr lang="zh-CN" altLang="en-US" sz="3200" dirty="0">
                  <a:latin typeface="隶书" panose="02010509060101010101" pitchFamily="49" charset="-122"/>
                  <a:ea typeface="隶书" panose="02010509060101010101" pitchFamily="49" charset="-122"/>
                </a:rPr>
                <a:t>点击添加标题</a:t>
              </a:r>
              <a:endParaRPr lang="zh-CN" altLang="en-US" sz="3200" dirty="0">
                <a:latin typeface="隶书" panose="02010509060101010101" pitchFamily="49" charset="-122"/>
                <a:ea typeface="隶书" panose="02010509060101010101" pitchFamily="49" charset="-122"/>
              </a:endParaRPr>
            </a:p>
          </p:txBody>
        </p:sp>
        <p:grpSp>
          <p:nvGrpSpPr>
            <p:cNvPr id="19" name="组合 18"/>
            <p:cNvGrpSpPr/>
            <p:nvPr/>
          </p:nvGrpSpPr>
          <p:grpSpPr>
            <a:xfrm>
              <a:off x="4044604" y="543132"/>
              <a:ext cx="3929669" cy="254000"/>
              <a:chOff x="4082782" y="2152650"/>
              <a:chExt cx="3929669" cy="254000"/>
            </a:xfrm>
          </p:grpSpPr>
          <p:pic>
            <p:nvPicPr>
              <p:cNvPr id="20" name="图片 19"/>
              <p:cNvPicPr>
                <a:picLocks noChangeAspect="1"/>
              </p:cNvPicPr>
              <p:nvPr/>
            </p:nvPicPr>
            <p:blipFill>
              <a:blip r:embed="rId2"/>
              <a:stretch>
                <a:fillRect/>
              </a:stretch>
            </p:blipFill>
            <p:spPr>
              <a:xfrm>
                <a:off x="4082782" y="2152650"/>
                <a:ext cx="317344" cy="254000"/>
              </a:xfrm>
              <a:prstGeom prst="rect">
                <a:avLst/>
              </a:prstGeom>
            </p:spPr>
          </p:pic>
          <p:pic>
            <p:nvPicPr>
              <p:cNvPr id="21" name="图片 20"/>
              <p:cNvPicPr>
                <a:picLocks noChangeAspect="1"/>
              </p:cNvPicPr>
              <p:nvPr/>
            </p:nvPicPr>
            <p:blipFill>
              <a:blip r:embed="rId2"/>
              <a:stretch>
                <a:fillRect/>
              </a:stretch>
            </p:blipFill>
            <p:spPr>
              <a:xfrm flipH="1">
                <a:off x="7695107" y="2152650"/>
                <a:ext cx="317344" cy="254000"/>
              </a:xfrm>
              <a:prstGeom prst="rect">
                <a:avLst/>
              </a:prstGeom>
            </p:spPr>
          </p:pic>
        </p:gr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2" presetClass="entr" presetSubtype="2"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p:tgtEl>
                                          <p:spTgt spid="9"/>
                                        </p:tgtEl>
                                        <p:attrNameLst>
                                          <p:attrName>ppt_x</p:attrName>
                                        </p:attrNameLst>
                                      </p:cBhvr>
                                      <p:tavLst>
                                        <p:tav tm="0">
                                          <p:val>
                                            <p:strVal val="#ppt_x+#ppt_w*1.125000"/>
                                          </p:val>
                                        </p:tav>
                                        <p:tav tm="100000">
                                          <p:val>
                                            <p:strVal val="#ppt_x"/>
                                          </p:val>
                                        </p:tav>
                                      </p:tavLst>
                                    </p:anim>
                                    <p:animEffect transition="in" filter="wipe(left)">
                                      <p:cBhvr>
                                        <p:cTn id="14" dur="500"/>
                                        <p:tgtEl>
                                          <p:spTgt spid="9"/>
                                        </p:tgtEl>
                                      </p:cBhvr>
                                    </p:animEffect>
                                  </p:childTnLst>
                                </p:cTn>
                              </p:par>
                              <p:par>
                                <p:cTn id="15" presetID="12" presetClass="entr" presetSubtype="2"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p:tgtEl>
                                          <p:spTgt spid="12"/>
                                        </p:tgtEl>
                                        <p:attrNameLst>
                                          <p:attrName>ppt_x</p:attrName>
                                        </p:attrNameLst>
                                      </p:cBhvr>
                                      <p:tavLst>
                                        <p:tav tm="0">
                                          <p:val>
                                            <p:strVal val="#ppt_x+#ppt_w*1.125000"/>
                                          </p:val>
                                        </p:tav>
                                        <p:tav tm="100000">
                                          <p:val>
                                            <p:strVal val="#ppt_x"/>
                                          </p:val>
                                        </p:tav>
                                      </p:tavLst>
                                    </p:anim>
                                    <p:animEffect transition="in" filter="wipe(left)">
                                      <p:cBhvr>
                                        <p:cTn id="18" dur="500"/>
                                        <p:tgtEl>
                                          <p:spTgt spid="12"/>
                                        </p:tgtEl>
                                      </p:cBhvr>
                                    </p:animEffect>
                                  </p:childTnLst>
                                </p:cTn>
                              </p:par>
                              <p:par>
                                <p:cTn id="19" presetID="12" presetClass="entr" presetSubtype="8" fill="hold" nodeType="with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500"/>
                                        <p:tgtEl>
                                          <p:spTgt spid="3"/>
                                        </p:tgtEl>
                                        <p:attrNameLst>
                                          <p:attrName>ppt_x</p:attrName>
                                        </p:attrNameLst>
                                      </p:cBhvr>
                                      <p:tavLst>
                                        <p:tav tm="0">
                                          <p:val>
                                            <p:strVal val="#ppt_x-#ppt_w*1.125000"/>
                                          </p:val>
                                        </p:tav>
                                        <p:tav tm="100000">
                                          <p:val>
                                            <p:strVal val="#ppt_x"/>
                                          </p:val>
                                        </p:tav>
                                      </p:tavLst>
                                    </p:anim>
                                    <p:animEffect transition="in" filter="wipe(right)">
                                      <p:cBhvr>
                                        <p:cTn id="22" dur="500"/>
                                        <p:tgtEl>
                                          <p:spTgt spid="3"/>
                                        </p:tgtEl>
                                      </p:cBhvr>
                                    </p:animEffect>
                                  </p:childTnLst>
                                </p:cTn>
                              </p:par>
                              <p:par>
                                <p:cTn id="23" presetID="12" presetClass="entr" presetSubtype="8" fill="hold" nodeType="with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p:tgtEl>
                                          <p:spTgt spid="6"/>
                                        </p:tgtEl>
                                        <p:attrNameLst>
                                          <p:attrName>ppt_x</p:attrName>
                                        </p:attrNameLst>
                                      </p:cBhvr>
                                      <p:tavLst>
                                        <p:tav tm="0">
                                          <p:val>
                                            <p:strVal val="#ppt_x-#ppt_w*1.125000"/>
                                          </p:val>
                                        </p:tav>
                                        <p:tav tm="100000">
                                          <p:val>
                                            <p:strVal val="#ppt_x"/>
                                          </p:val>
                                        </p:tav>
                                      </p:tavLst>
                                    </p:anim>
                                    <p:animEffect transition="in" filter="wipe(right)">
                                      <p:cBhvr>
                                        <p:cTn id="2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4"/>
          <p:cNvGrpSpPr>
            <a:grpSpLocks noChangeAspect="1"/>
          </p:cNvGrpSpPr>
          <p:nvPr/>
        </p:nvGrpSpPr>
        <p:grpSpPr bwMode="auto">
          <a:xfrm>
            <a:off x="1220787" y="1958520"/>
            <a:ext cx="912813" cy="860469"/>
            <a:chOff x="3329" y="1676"/>
            <a:chExt cx="715" cy="674"/>
          </a:xfrm>
          <a:solidFill>
            <a:schemeClr val="tx1"/>
          </a:solidFill>
        </p:grpSpPr>
        <p:sp>
          <p:nvSpPr>
            <p:cNvPr id="5" name="Freeform 5"/>
            <p:cNvSpPr>
              <a:spLocks noEditPoints="1"/>
            </p:cNvSpPr>
            <p:nvPr/>
          </p:nvSpPr>
          <p:spPr bwMode="auto">
            <a:xfrm>
              <a:off x="3329" y="1676"/>
              <a:ext cx="715" cy="674"/>
            </a:xfrm>
            <a:custGeom>
              <a:avLst/>
              <a:gdLst>
                <a:gd name="T0" fmla="*/ 375 w 394"/>
                <a:gd name="T1" fmla="*/ 129 h 371"/>
                <a:gd name="T2" fmla="*/ 328 w 394"/>
                <a:gd name="T3" fmla="*/ 113 h 371"/>
                <a:gd name="T4" fmla="*/ 249 w 394"/>
                <a:gd name="T5" fmla="*/ 113 h 371"/>
                <a:gd name="T6" fmla="*/ 232 w 394"/>
                <a:gd name="T7" fmla="*/ 47 h 371"/>
                <a:gd name="T8" fmla="*/ 196 w 394"/>
                <a:gd name="T9" fmla="*/ 3 h 371"/>
                <a:gd name="T10" fmla="*/ 162 w 394"/>
                <a:gd name="T11" fmla="*/ 27 h 371"/>
                <a:gd name="T12" fmla="*/ 132 w 394"/>
                <a:gd name="T13" fmla="*/ 114 h 371"/>
                <a:gd name="T14" fmla="*/ 44 w 394"/>
                <a:gd name="T15" fmla="*/ 115 h 371"/>
                <a:gd name="T16" fmla="*/ 7 w 394"/>
                <a:gd name="T17" fmla="*/ 132 h 371"/>
                <a:gd name="T18" fmla="*/ 23 w 394"/>
                <a:gd name="T19" fmla="*/ 170 h 371"/>
                <a:gd name="T20" fmla="*/ 54 w 394"/>
                <a:gd name="T21" fmla="*/ 192 h 371"/>
                <a:gd name="T22" fmla="*/ 92 w 394"/>
                <a:gd name="T23" fmla="*/ 220 h 371"/>
                <a:gd name="T24" fmla="*/ 82 w 394"/>
                <a:gd name="T25" fmla="*/ 267 h 371"/>
                <a:gd name="T26" fmla="*/ 69 w 394"/>
                <a:gd name="T27" fmla="*/ 306 h 371"/>
                <a:gd name="T28" fmla="*/ 79 w 394"/>
                <a:gd name="T29" fmla="*/ 355 h 371"/>
                <a:gd name="T30" fmla="*/ 127 w 394"/>
                <a:gd name="T31" fmla="*/ 337 h 371"/>
                <a:gd name="T32" fmla="*/ 192 w 394"/>
                <a:gd name="T33" fmla="*/ 289 h 371"/>
                <a:gd name="T34" fmla="*/ 256 w 394"/>
                <a:gd name="T35" fmla="*/ 343 h 371"/>
                <a:gd name="T36" fmla="*/ 305 w 394"/>
                <a:gd name="T37" fmla="*/ 353 h 371"/>
                <a:gd name="T38" fmla="*/ 314 w 394"/>
                <a:gd name="T39" fmla="*/ 309 h 371"/>
                <a:gd name="T40" fmla="*/ 288 w 394"/>
                <a:gd name="T41" fmla="*/ 227 h 371"/>
                <a:gd name="T42" fmla="*/ 355 w 394"/>
                <a:gd name="T43" fmla="*/ 177 h 371"/>
                <a:gd name="T44" fmla="*/ 375 w 394"/>
                <a:gd name="T45" fmla="*/ 129 h 371"/>
                <a:gd name="T46" fmla="*/ 325 w 394"/>
                <a:gd name="T47" fmla="*/ 184 h 371"/>
                <a:gd name="T48" fmla="*/ 278 w 394"/>
                <a:gd name="T49" fmla="*/ 219 h 371"/>
                <a:gd name="T50" fmla="*/ 275 w 394"/>
                <a:gd name="T51" fmla="*/ 226 h 371"/>
                <a:gd name="T52" fmla="*/ 291 w 394"/>
                <a:gd name="T53" fmla="*/ 282 h 371"/>
                <a:gd name="T54" fmla="*/ 304 w 394"/>
                <a:gd name="T55" fmla="*/ 333 h 371"/>
                <a:gd name="T56" fmla="*/ 197 w 394"/>
                <a:gd name="T57" fmla="*/ 277 h 371"/>
                <a:gd name="T58" fmla="*/ 190 w 394"/>
                <a:gd name="T59" fmla="*/ 276 h 371"/>
                <a:gd name="T60" fmla="*/ 149 w 394"/>
                <a:gd name="T61" fmla="*/ 306 h 371"/>
                <a:gd name="T62" fmla="*/ 99 w 394"/>
                <a:gd name="T63" fmla="*/ 341 h 371"/>
                <a:gd name="T64" fmla="*/ 80 w 394"/>
                <a:gd name="T65" fmla="*/ 335 h 371"/>
                <a:gd name="T66" fmla="*/ 79 w 394"/>
                <a:gd name="T67" fmla="*/ 320 h 371"/>
                <a:gd name="T68" fmla="*/ 86 w 394"/>
                <a:gd name="T69" fmla="*/ 292 h 371"/>
                <a:gd name="T70" fmla="*/ 110 w 394"/>
                <a:gd name="T71" fmla="*/ 225 h 371"/>
                <a:gd name="T72" fmla="*/ 109 w 394"/>
                <a:gd name="T73" fmla="*/ 219 h 371"/>
                <a:gd name="T74" fmla="*/ 68 w 394"/>
                <a:gd name="T75" fmla="*/ 187 h 371"/>
                <a:gd name="T76" fmla="*/ 20 w 394"/>
                <a:gd name="T77" fmla="*/ 149 h 371"/>
                <a:gd name="T78" fmla="*/ 71 w 394"/>
                <a:gd name="T79" fmla="*/ 127 h 371"/>
                <a:gd name="T80" fmla="*/ 135 w 394"/>
                <a:gd name="T81" fmla="*/ 126 h 371"/>
                <a:gd name="T82" fmla="*/ 141 w 394"/>
                <a:gd name="T83" fmla="*/ 123 h 371"/>
                <a:gd name="T84" fmla="*/ 160 w 394"/>
                <a:gd name="T85" fmla="*/ 73 h 371"/>
                <a:gd name="T86" fmla="*/ 196 w 394"/>
                <a:gd name="T87" fmla="*/ 16 h 371"/>
                <a:gd name="T88" fmla="*/ 227 w 394"/>
                <a:gd name="T89" fmla="*/ 76 h 371"/>
                <a:gd name="T90" fmla="*/ 239 w 394"/>
                <a:gd name="T91" fmla="*/ 121 h 371"/>
                <a:gd name="T92" fmla="*/ 245 w 394"/>
                <a:gd name="T93" fmla="*/ 125 h 371"/>
                <a:gd name="T94" fmla="*/ 290 w 394"/>
                <a:gd name="T95" fmla="*/ 125 h 371"/>
                <a:gd name="T96" fmla="*/ 347 w 394"/>
                <a:gd name="T97" fmla="*/ 126 h 371"/>
                <a:gd name="T98" fmla="*/ 325 w 394"/>
                <a:gd name="T99" fmla="*/ 184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94" h="371">
                  <a:moveTo>
                    <a:pt x="375" y="129"/>
                  </a:moveTo>
                  <a:cubicBezTo>
                    <a:pt x="368" y="110"/>
                    <a:pt x="345" y="114"/>
                    <a:pt x="328" y="113"/>
                  </a:cubicBezTo>
                  <a:cubicBezTo>
                    <a:pt x="302" y="112"/>
                    <a:pt x="275" y="115"/>
                    <a:pt x="249" y="113"/>
                  </a:cubicBezTo>
                  <a:cubicBezTo>
                    <a:pt x="243" y="91"/>
                    <a:pt x="238" y="69"/>
                    <a:pt x="232" y="47"/>
                  </a:cubicBezTo>
                  <a:cubicBezTo>
                    <a:pt x="227" y="28"/>
                    <a:pt x="217" y="7"/>
                    <a:pt x="196" y="3"/>
                  </a:cubicBezTo>
                  <a:cubicBezTo>
                    <a:pt x="178" y="0"/>
                    <a:pt x="168" y="11"/>
                    <a:pt x="162" y="27"/>
                  </a:cubicBezTo>
                  <a:cubicBezTo>
                    <a:pt x="151" y="56"/>
                    <a:pt x="144" y="86"/>
                    <a:pt x="132" y="114"/>
                  </a:cubicBezTo>
                  <a:cubicBezTo>
                    <a:pt x="102" y="114"/>
                    <a:pt x="73" y="113"/>
                    <a:pt x="44" y="115"/>
                  </a:cubicBezTo>
                  <a:cubicBezTo>
                    <a:pt x="30" y="116"/>
                    <a:pt x="12" y="117"/>
                    <a:pt x="7" y="132"/>
                  </a:cubicBezTo>
                  <a:cubicBezTo>
                    <a:pt x="0" y="148"/>
                    <a:pt x="11" y="161"/>
                    <a:pt x="23" y="170"/>
                  </a:cubicBezTo>
                  <a:cubicBezTo>
                    <a:pt x="33" y="178"/>
                    <a:pt x="44" y="185"/>
                    <a:pt x="54" y="192"/>
                  </a:cubicBezTo>
                  <a:cubicBezTo>
                    <a:pt x="66" y="201"/>
                    <a:pt x="82" y="209"/>
                    <a:pt x="92" y="220"/>
                  </a:cubicBezTo>
                  <a:cubicBezTo>
                    <a:pt x="100" y="231"/>
                    <a:pt x="87" y="254"/>
                    <a:pt x="82" y="267"/>
                  </a:cubicBezTo>
                  <a:cubicBezTo>
                    <a:pt x="78" y="280"/>
                    <a:pt x="72" y="293"/>
                    <a:pt x="69" y="306"/>
                  </a:cubicBezTo>
                  <a:cubicBezTo>
                    <a:pt x="65" y="322"/>
                    <a:pt x="64" y="345"/>
                    <a:pt x="79" y="355"/>
                  </a:cubicBezTo>
                  <a:cubicBezTo>
                    <a:pt x="95" y="365"/>
                    <a:pt x="116" y="346"/>
                    <a:pt x="127" y="337"/>
                  </a:cubicBezTo>
                  <a:cubicBezTo>
                    <a:pt x="149" y="322"/>
                    <a:pt x="170" y="304"/>
                    <a:pt x="192" y="289"/>
                  </a:cubicBezTo>
                  <a:cubicBezTo>
                    <a:pt x="212" y="309"/>
                    <a:pt x="234" y="327"/>
                    <a:pt x="256" y="343"/>
                  </a:cubicBezTo>
                  <a:cubicBezTo>
                    <a:pt x="270" y="353"/>
                    <a:pt x="289" y="364"/>
                    <a:pt x="305" y="353"/>
                  </a:cubicBezTo>
                  <a:cubicBezTo>
                    <a:pt x="320" y="344"/>
                    <a:pt x="319" y="324"/>
                    <a:pt x="314" y="309"/>
                  </a:cubicBezTo>
                  <a:cubicBezTo>
                    <a:pt x="306" y="282"/>
                    <a:pt x="297" y="254"/>
                    <a:pt x="288" y="227"/>
                  </a:cubicBezTo>
                  <a:cubicBezTo>
                    <a:pt x="311" y="211"/>
                    <a:pt x="333" y="194"/>
                    <a:pt x="355" y="177"/>
                  </a:cubicBezTo>
                  <a:cubicBezTo>
                    <a:pt x="370" y="165"/>
                    <a:pt x="382" y="150"/>
                    <a:pt x="375" y="129"/>
                  </a:cubicBezTo>
                  <a:close/>
                  <a:moveTo>
                    <a:pt x="325" y="184"/>
                  </a:moveTo>
                  <a:cubicBezTo>
                    <a:pt x="309" y="196"/>
                    <a:pt x="294" y="208"/>
                    <a:pt x="278" y="219"/>
                  </a:cubicBezTo>
                  <a:cubicBezTo>
                    <a:pt x="276" y="221"/>
                    <a:pt x="275" y="224"/>
                    <a:pt x="275" y="226"/>
                  </a:cubicBezTo>
                  <a:cubicBezTo>
                    <a:pt x="281" y="245"/>
                    <a:pt x="285" y="263"/>
                    <a:pt x="291" y="282"/>
                  </a:cubicBezTo>
                  <a:cubicBezTo>
                    <a:pt x="296" y="296"/>
                    <a:pt x="310" y="318"/>
                    <a:pt x="304" y="333"/>
                  </a:cubicBezTo>
                  <a:cubicBezTo>
                    <a:pt x="290" y="371"/>
                    <a:pt x="212" y="292"/>
                    <a:pt x="197" y="277"/>
                  </a:cubicBezTo>
                  <a:cubicBezTo>
                    <a:pt x="195" y="276"/>
                    <a:pt x="192" y="275"/>
                    <a:pt x="190" y="276"/>
                  </a:cubicBezTo>
                  <a:cubicBezTo>
                    <a:pt x="176" y="285"/>
                    <a:pt x="162" y="296"/>
                    <a:pt x="149" y="306"/>
                  </a:cubicBezTo>
                  <a:cubicBezTo>
                    <a:pt x="134" y="317"/>
                    <a:pt x="117" y="335"/>
                    <a:pt x="99" y="341"/>
                  </a:cubicBezTo>
                  <a:cubicBezTo>
                    <a:pt x="92" y="344"/>
                    <a:pt x="85" y="343"/>
                    <a:pt x="80" y="335"/>
                  </a:cubicBezTo>
                  <a:cubicBezTo>
                    <a:pt x="78" y="332"/>
                    <a:pt x="78" y="324"/>
                    <a:pt x="79" y="320"/>
                  </a:cubicBezTo>
                  <a:cubicBezTo>
                    <a:pt x="79" y="310"/>
                    <a:pt x="83" y="301"/>
                    <a:pt x="86" y="292"/>
                  </a:cubicBezTo>
                  <a:cubicBezTo>
                    <a:pt x="94" y="270"/>
                    <a:pt x="102" y="247"/>
                    <a:pt x="110" y="225"/>
                  </a:cubicBezTo>
                  <a:cubicBezTo>
                    <a:pt x="111" y="223"/>
                    <a:pt x="110" y="220"/>
                    <a:pt x="109" y="219"/>
                  </a:cubicBezTo>
                  <a:cubicBezTo>
                    <a:pt x="95" y="208"/>
                    <a:pt x="82" y="197"/>
                    <a:pt x="68" y="187"/>
                  </a:cubicBezTo>
                  <a:cubicBezTo>
                    <a:pt x="55" y="178"/>
                    <a:pt x="25" y="164"/>
                    <a:pt x="20" y="149"/>
                  </a:cubicBezTo>
                  <a:cubicBezTo>
                    <a:pt x="10" y="121"/>
                    <a:pt x="55" y="127"/>
                    <a:pt x="71" y="127"/>
                  </a:cubicBezTo>
                  <a:cubicBezTo>
                    <a:pt x="92" y="127"/>
                    <a:pt x="114" y="126"/>
                    <a:pt x="135" y="126"/>
                  </a:cubicBezTo>
                  <a:cubicBezTo>
                    <a:pt x="137" y="127"/>
                    <a:pt x="140" y="126"/>
                    <a:pt x="141" y="123"/>
                  </a:cubicBezTo>
                  <a:cubicBezTo>
                    <a:pt x="148" y="107"/>
                    <a:pt x="155" y="90"/>
                    <a:pt x="160" y="73"/>
                  </a:cubicBezTo>
                  <a:cubicBezTo>
                    <a:pt x="166" y="56"/>
                    <a:pt x="171" y="10"/>
                    <a:pt x="196" y="16"/>
                  </a:cubicBezTo>
                  <a:cubicBezTo>
                    <a:pt x="219" y="22"/>
                    <a:pt x="221" y="57"/>
                    <a:pt x="227" y="76"/>
                  </a:cubicBezTo>
                  <a:cubicBezTo>
                    <a:pt x="231" y="91"/>
                    <a:pt x="234" y="106"/>
                    <a:pt x="239" y="121"/>
                  </a:cubicBezTo>
                  <a:cubicBezTo>
                    <a:pt x="240" y="123"/>
                    <a:pt x="242" y="125"/>
                    <a:pt x="245" y="125"/>
                  </a:cubicBezTo>
                  <a:cubicBezTo>
                    <a:pt x="260" y="126"/>
                    <a:pt x="275" y="125"/>
                    <a:pt x="290" y="125"/>
                  </a:cubicBezTo>
                  <a:cubicBezTo>
                    <a:pt x="307" y="124"/>
                    <a:pt x="330" y="121"/>
                    <a:pt x="347" y="126"/>
                  </a:cubicBezTo>
                  <a:cubicBezTo>
                    <a:pt x="394" y="139"/>
                    <a:pt x="337" y="175"/>
                    <a:pt x="325" y="1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 name="Freeform 6"/>
            <p:cNvSpPr/>
            <p:nvPr/>
          </p:nvSpPr>
          <p:spPr bwMode="auto">
            <a:xfrm>
              <a:off x="3478" y="1934"/>
              <a:ext cx="74" cy="58"/>
            </a:xfrm>
            <a:custGeom>
              <a:avLst/>
              <a:gdLst>
                <a:gd name="T0" fmla="*/ 31 w 41"/>
                <a:gd name="T1" fmla="*/ 3 h 32"/>
                <a:gd name="T2" fmla="*/ 4 w 41"/>
                <a:gd name="T3" fmla="*/ 22 h 32"/>
                <a:gd name="T4" fmla="*/ 10 w 41"/>
                <a:gd name="T5" fmla="*/ 28 h 32"/>
                <a:gd name="T6" fmla="*/ 35 w 41"/>
                <a:gd name="T7" fmla="*/ 10 h 32"/>
                <a:gd name="T8" fmla="*/ 31 w 41"/>
                <a:gd name="T9" fmla="*/ 3 h 32"/>
              </a:gdLst>
              <a:ahLst/>
              <a:cxnLst>
                <a:cxn ang="0">
                  <a:pos x="T0" y="T1"/>
                </a:cxn>
                <a:cxn ang="0">
                  <a:pos x="T2" y="T3"/>
                </a:cxn>
                <a:cxn ang="0">
                  <a:pos x="T4" y="T5"/>
                </a:cxn>
                <a:cxn ang="0">
                  <a:pos x="T6" y="T7"/>
                </a:cxn>
                <a:cxn ang="0">
                  <a:pos x="T8" y="T9"/>
                </a:cxn>
              </a:cxnLst>
              <a:rect l="0" t="0" r="r" b="b"/>
              <a:pathLst>
                <a:path w="41" h="32">
                  <a:moveTo>
                    <a:pt x="31" y="3"/>
                  </a:moveTo>
                  <a:cubicBezTo>
                    <a:pt x="21" y="7"/>
                    <a:pt x="12" y="14"/>
                    <a:pt x="4" y="22"/>
                  </a:cubicBezTo>
                  <a:cubicBezTo>
                    <a:pt x="0" y="26"/>
                    <a:pt x="6" y="32"/>
                    <a:pt x="10" y="28"/>
                  </a:cubicBezTo>
                  <a:cubicBezTo>
                    <a:pt x="18" y="21"/>
                    <a:pt x="26" y="15"/>
                    <a:pt x="35" y="10"/>
                  </a:cubicBezTo>
                  <a:cubicBezTo>
                    <a:pt x="41" y="8"/>
                    <a:pt x="36" y="0"/>
                    <a:pt x="3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7"/>
            <p:cNvSpPr/>
            <p:nvPr/>
          </p:nvSpPr>
          <p:spPr bwMode="auto">
            <a:xfrm>
              <a:off x="3512" y="1945"/>
              <a:ext cx="93" cy="62"/>
            </a:xfrm>
            <a:custGeom>
              <a:avLst/>
              <a:gdLst>
                <a:gd name="T0" fmla="*/ 43 w 51"/>
                <a:gd name="T1" fmla="*/ 3 h 34"/>
                <a:gd name="T2" fmla="*/ 5 w 51"/>
                <a:gd name="T3" fmla="*/ 23 h 34"/>
                <a:gd name="T4" fmla="*/ 9 w 51"/>
                <a:gd name="T5" fmla="*/ 31 h 34"/>
                <a:gd name="T6" fmla="*/ 46 w 51"/>
                <a:gd name="T7" fmla="*/ 11 h 34"/>
                <a:gd name="T8" fmla="*/ 43 w 51"/>
                <a:gd name="T9" fmla="*/ 3 h 34"/>
              </a:gdLst>
              <a:ahLst/>
              <a:cxnLst>
                <a:cxn ang="0">
                  <a:pos x="T0" y="T1"/>
                </a:cxn>
                <a:cxn ang="0">
                  <a:pos x="T2" y="T3"/>
                </a:cxn>
                <a:cxn ang="0">
                  <a:pos x="T4" y="T5"/>
                </a:cxn>
                <a:cxn ang="0">
                  <a:pos x="T6" y="T7"/>
                </a:cxn>
                <a:cxn ang="0">
                  <a:pos x="T8" y="T9"/>
                </a:cxn>
              </a:cxnLst>
              <a:rect l="0" t="0" r="r" b="b"/>
              <a:pathLst>
                <a:path w="51" h="34">
                  <a:moveTo>
                    <a:pt x="43" y="3"/>
                  </a:moveTo>
                  <a:cubicBezTo>
                    <a:pt x="30" y="8"/>
                    <a:pt x="17" y="15"/>
                    <a:pt x="5" y="23"/>
                  </a:cubicBezTo>
                  <a:cubicBezTo>
                    <a:pt x="0" y="26"/>
                    <a:pt x="4" y="34"/>
                    <a:pt x="9" y="31"/>
                  </a:cubicBezTo>
                  <a:cubicBezTo>
                    <a:pt x="21" y="23"/>
                    <a:pt x="33" y="16"/>
                    <a:pt x="46" y="11"/>
                  </a:cubicBezTo>
                  <a:cubicBezTo>
                    <a:pt x="51" y="9"/>
                    <a:pt x="49" y="0"/>
                    <a:pt x="4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8" name="Group 4"/>
          <p:cNvGrpSpPr>
            <a:grpSpLocks noChangeAspect="1"/>
          </p:cNvGrpSpPr>
          <p:nvPr/>
        </p:nvGrpSpPr>
        <p:grpSpPr bwMode="auto">
          <a:xfrm>
            <a:off x="1220787" y="3419020"/>
            <a:ext cx="912813" cy="860469"/>
            <a:chOff x="3329" y="1676"/>
            <a:chExt cx="715" cy="674"/>
          </a:xfrm>
          <a:solidFill>
            <a:schemeClr val="tx1"/>
          </a:solidFill>
        </p:grpSpPr>
        <p:sp>
          <p:nvSpPr>
            <p:cNvPr id="9" name="Freeform 5"/>
            <p:cNvSpPr>
              <a:spLocks noEditPoints="1"/>
            </p:cNvSpPr>
            <p:nvPr/>
          </p:nvSpPr>
          <p:spPr bwMode="auto">
            <a:xfrm>
              <a:off x="3329" y="1676"/>
              <a:ext cx="715" cy="674"/>
            </a:xfrm>
            <a:custGeom>
              <a:avLst/>
              <a:gdLst>
                <a:gd name="T0" fmla="*/ 375 w 394"/>
                <a:gd name="T1" fmla="*/ 129 h 371"/>
                <a:gd name="T2" fmla="*/ 328 w 394"/>
                <a:gd name="T3" fmla="*/ 113 h 371"/>
                <a:gd name="T4" fmla="*/ 249 w 394"/>
                <a:gd name="T5" fmla="*/ 113 h 371"/>
                <a:gd name="T6" fmla="*/ 232 w 394"/>
                <a:gd name="T7" fmla="*/ 47 h 371"/>
                <a:gd name="T8" fmla="*/ 196 w 394"/>
                <a:gd name="T9" fmla="*/ 3 h 371"/>
                <a:gd name="T10" fmla="*/ 162 w 394"/>
                <a:gd name="T11" fmla="*/ 27 h 371"/>
                <a:gd name="T12" fmla="*/ 132 w 394"/>
                <a:gd name="T13" fmla="*/ 114 h 371"/>
                <a:gd name="T14" fmla="*/ 44 w 394"/>
                <a:gd name="T15" fmla="*/ 115 h 371"/>
                <a:gd name="T16" fmla="*/ 7 w 394"/>
                <a:gd name="T17" fmla="*/ 132 h 371"/>
                <a:gd name="T18" fmla="*/ 23 w 394"/>
                <a:gd name="T19" fmla="*/ 170 h 371"/>
                <a:gd name="T20" fmla="*/ 54 w 394"/>
                <a:gd name="T21" fmla="*/ 192 h 371"/>
                <a:gd name="T22" fmla="*/ 92 w 394"/>
                <a:gd name="T23" fmla="*/ 220 h 371"/>
                <a:gd name="T24" fmla="*/ 82 w 394"/>
                <a:gd name="T25" fmla="*/ 267 h 371"/>
                <a:gd name="T26" fmla="*/ 69 w 394"/>
                <a:gd name="T27" fmla="*/ 306 h 371"/>
                <a:gd name="T28" fmla="*/ 79 w 394"/>
                <a:gd name="T29" fmla="*/ 355 h 371"/>
                <a:gd name="T30" fmla="*/ 127 w 394"/>
                <a:gd name="T31" fmla="*/ 337 h 371"/>
                <a:gd name="T32" fmla="*/ 192 w 394"/>
                <a:gd name="T33" fmla="*/ 289 h 371"/>
                <a:gd name="T34" fmla="*/ 256 w 394"/>
                <a:gd name="T35" fmla="*/ 343 h 371"/>
                <a:gd name="T36" fmla="*/ 305 w 394"/>
                <a:gd name="T37" fmla="*/ 353 h 371"/>
                <a:gd name="T38" fmla="*/ 314 w 394"/>
                <a:gd name="T39" fmla="*/ 309 h 371"/>
                <a:gd name="T40" fmla="*/ 288 w 394"/>
                <a:gd name="T41" fmla="*/ 227 h 371"/>
                <a:gd name="T42" fmla="*/ 355 w 394"/>
                <a:gd name="T43" fmla="*/ 177 h 371"/>
                <a:gd name="T44" fmla="*/ 375 w 394"/>
                <a:gd name="T45" fmla="*/ 129 h 371"/>
                <a:gd name="T46" fmla="*/ 325 w 394"/>
                <a:gd name="T47" fmla="*/ 184 h 371"/>
                <a:gd name="T48" fmla="*/ 278 w 394"/>
                <a:gd name="T49" fmla="*/ 219 h 371"/>
                <a:gd name="T50" fmla="*/ 275 w 394"/>
                <a:gd name="T51" fmla="*/ 226 h 371"/>
                <a:gd name="T52" fmla="*/ 291 w 394"/>
                <a:gd name="T53" fmla="*/ 282 h 371"/>
                <a:gd name="T54" fmla="*/ 304 w 394"/>
                <a:gd name="T55" fmla="*/ 333 h 371"/>
                <a:gd name="T56" fmla="*/ 197 w 394"/>
                <a:gd name="T57" fmla="*/ 277 h 371"/>
                <a:gd name="T58" fmla="*/ 190 w 394"/>
                <a:gd name="T59" fmla="*/ 276 h 371"/>
                <a:gd name="T60" fmla="*/ 149 w 394"/>
                <a:gd name="T61" fmla="*/ 306 h 371"/>
                <a:gd name="T62" fmla="*/ 99 w 394"/>
                <a:gd name="T63" fmla="*/ 341 h 371"/>
                <a:gd name="T64" fmla="*/ 80 w 394"/>
                <a:gd name="T65" fmla="*/ 335 h 371"/>
                <a:gd name="T66" fmla="*/ 79 w 394"/>
                <a:gd name="T67" fmla="*/ 320 h 371"/>
                <a:gd name="T68" fmla="*/ 86 w 394"/>
                <a:gd name="T69" fmla="*/ 292 h 371"/>
                <a:gd name="T70" fmla="*/ 110 w 394"/>
                <a:gd name="T71" fmla="*/ 225 h 371"/>
                <a:gd name="T72" fmla="*/ 109 w 394"/>
                <a:gd name="T73" fmla="*/ 219 h 371"/>
                <a:gd name="T74" fmla="*/ 68 w 394"/>
                <a:gd name="T75" fmla="*/ 187 h 371"/>
                <a:gd name="T76" fmla="*/ 20 w 394"/>
                <a:gd name="T77" fmla="*/ 149 h 371"/>
                <a:gd name="T78" fmla="*/ 71 w 394"/>
                <a:gd name="T79" fmla="*/ 127 h 371"/>
                <a:gd name="T80" fmla="*/ 135 w 394"/>
                <a:gd name="T81" fmla="*/ 126 h 371"/>
                <a:gd name="T82" fmla="*/ 141 w 394"/>
                <a:gd name="T83" fmla="*/ 123 h 371"/>
                <a:gd name="T84" fmla="*/ 160 w 394"/>
                <a:gd name="T85" fmla="*/ 73 h 371"/>
                <a:gd name="T86" fmla="*/ 196 w 394"/>
                <a:gd name="T87" fmla="*/ 16 h 371"/>
                <a:gd name="T88" fmla="*/ 227 w 394"/>
                <a:gd name="T89" fmla="*/ 76 h 371"/>
                <a:gd name="T90" fmla="*/ 239 w 394"/>
                <a:gd name="T91" fmla="*/ 121 h 371"/>
                <a:gd name="T92" fmla="*/ 245 w 394"/>
                <a:gd name="T93" fmla="*/ 125 h 371"/>
                <a:gd name="T94" fmla="*/ 290 w 394"/>
                <a:gd name="T95" fmla="*/ 125 h 371"/>
                <a:gd name="T96" fmla="*/ 347 w 394"/>
                <a:gd name="T97" fmla="*/ 126 h 371"/>
                <a:gd name="T98" fmla="*/ 325 w 394"/>
                <a:gd name="T99" fmla="*/ 184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94" h="371">
                  <a:moveTo>
                    <a:pt x="375" y="129"/>
                  </a:moveTo>
                  <a:cubicBezTo>
                    <a:pt x="368" y="110"/>
                    <a:pt x="345" y="114"/>
                    <a:pt x="328" y="113"/>
                  </a:cubicBezTo>
                  <a:cubicBezTo>
                    <a:pt x="302" y="112"/>
                    <a:pt x="275" y="115"/>
                    <a:pt x="249" y="113"/>
                  </a:cubicBezTo>
                  <a:cubicBezTo>
                    <a:pt x="243" y="91"/>
                    <a:pt x="238" y="69"/>
                    <a:pt x="232" y="47"/>
                  </a:cubicBezTo>
                  <a:cubicBezTo>
                    <a:pt x="227" y="28"/>
                    <a:pt x="217" y="7"/>
                    <a:pt x="196" y="3"/>
                  </a:cubicBezTo>
                  <a:cubicBezTo>
                    <a:pt x="178" y="0"/>
                    <a:pt x="168" y="11"/>
                    <a:pt x="162" y="27"/>
                  </a:cubicBezTo>
                  <a:cubicBezTo>
                    <a:pt x="151" y="56"/>
                    <a:pt x="144" y="86"/>
                    <a:pt x="132" y="114"/>
                  </a:cubicBezTo>
                  <a:cubicBezTo>
                    <a:pt x="102" y="114"/>
                    <a:pt x="73" y="113"/>
                    <a:pt x="44" y="115"/>
                  </a:cubicBezTo>
                  <a:cubicBezTo>
                    <a:pt x="30" y="116"/>
                    <a:pt x="12" y="117"/>
                    <a:pt x="7" y="132"/>
                  </a:cubicBezTo>
                  <a:cubicBezTo>
                    <a:pt x="0" y="148"/>
                    <a:pt x="11" y="161"/>
                    <a:pt x="23" y="170"/>
                  </a:cubicBezTo>
                  <a:cubicBezTo>
                    <a:pt x="33" y="178"/>
                    <a:pt x="44" y="185"/>
                    <a:pt x="54" y="192"/>
                  </a:cubicBezTo>
                  <a:cubicBezTo>
                    <a:pt x="66" y="201"/>
                    <a:pt x="82" y="209"/>
                    <a:pt x="92" y="220"/>
                  </a:cubicBezTo>
                  <a:cubicBezTo>
                    <a:pt x="100" y="231"/>
                    <a:pt x="87" y="254"/>
                    <a:pt x="82" y="267"/>
                  </a:cubicBezTo>
                  <a:cubicBezTo>
                    <a:pt x="78" y="280"/>
                    <a:pt x="72" y="293"/>
                    <a:pt x="69" y="306"/>
                  </a:cubicBezTo>
                  <a:cubicBezTo>
                    <a:pt x="65" y="322"/>
                    <a:pt x="64" y="345"/>
                    <a:pt x="79" y="355"/>
                  </a:cubicBezTo>
                  <a:cubicBezTo>
                    <a:pt x="95" y="365"/>
                    <a:pt x="116" y="346"/>
                    <a:pt x="127" y="337"/>
                  </a:cubicBezTo>
                  <a:cubicBezTo>
                    <a:pt x="149" y="322"/>
                    <a:pt x="170" y="304"/>
                    <a:pt x="192" y="289"/>
                  </a:cubicBezTo>
                  <a:cubicBezTo>
                    <a:pt x="212" y="309"/>
                    <a:pt x="234" y="327"/>
                    <a:pt x="256" y="343"/>
                  </a:cubicBezTo>
                  <a:cubicBezTo>
                    <a:pt x="270" y="353"/>
                    <a:pt x="289" y="364"/>
                    <a:pt x="305" y="353"/>
                  </a:cubicBezTo>
                  <a:cubicBezTo>
                    <a:pt x="320" y="344"/>
                    <a:pt x="319" y="324"/>
                    <a:pt x="314" y="309"/>
                  </a:cubicBezTo>
                  <a:cubicBezTo>
                    <a:pt x="306" y="282"/>
                    <a:pt x="297" y="254"/>
                    <a:pt x="288" y="227"/>
                  </a:cubicBezTo>
                  <a:cubicBezTo>
                    <a:pt x="311" y="211"/>
                    <a:pt x="333" y="194"/>
                    <a:pt x="355" y="177"/>
                  </a:cubicBezTo>
                  <a:cubicBezTo>
                    <a:pt x="370" y="165"/>
                    <a:pt x="382" y="150"/>
                    <a:pt x="375" y="129"/>
                  </a:cubicBezTo>
                  <a:close/>
                  <a:moveTo>
                    <a:pt x="325" y="184"/>
                  </a:moveTo>
                  <a:cubicBezTo>
                    <a:pt x="309" y="196"/>
                    <a:pt x="294" y="208"/>
                    <a:pt x="278" y="219"/>
                  </a:cubicBezTo>
                  <a:cubicBezTo>
                    <a:pt x="276" y="221"/>
                    <a:pt x="275" y="224"/>
                    <a:pt x="275" y="226"/>
                  </a:cubicBezTo>
                  <a:cubicBezTo>
                    <a:pt x="281" y="245"/>
                    <a:pt x="285" y="263"/>
                    <a:pt x="291" y="282"/>
                  </a:cubicBezTo>
                  <a:cubicBezTo>
                    <a:pt x="296" y="296"/>
                    <a:pt x="310" y="318"/>
                    <a:pt x="304" y="333"/>
                  </a:cubicBezTo>
                  <a:cubicBezTo>
                    <a:pt x="290" y="371"/>
                    <a:pt x="212" y="292"/>
                    <a:pt x="197" y="277"/>
                  </a:cubicBezTo>
                  <a:cubicBezTo>
                    <a:pt x="195" y="276"/>
                    <a:pt x="192" y="275"/>
                    <a:pt x="190" y="276"/>
                  </a:cubicBezTo>
                  <a:cubicBezTo>
                    <a:pt x="176" y="285"/>
                    <a:pt x="162" y="296"/>
                    <a:pt x="149" y="306"/>
                  </a:cubicBezTo>
                  <a:cubicBezTo>
                    <a:pt x="134" y="317"/>
                    <a:pt x="117" y="335"/>
                    <a:pt x="99" y="341"/>
                  </a:cubicBezTo>
                  <a:cubicBezTo>
                    <a:pt x="92" y="344"/>
                    <a:pt x="85" y="343"/>
                    <a:pt x="80" y="335"/>
                  </a:cubicBezTo>
                  <a:cubicBezTo>
                    <a:pt x="78" y="332"/>
                    <a:pt x="78" y="324"/>
                    <a:pt x="79" y="320"/>
                  </a:cubicBezTo>
                  <a:cubicBezTo>
                    <a:pt x="79" y="310"/>
                    <a:pt x="83" y="301"/>
                    <a:pt x="86" y="292"/>
                  </a:cubicBezTo>
                  <a:cubicBezTo>
                    <a:pt x="94" y="270"/>
                    <a:pt x="102" y="247"/>
                    <a:pt x="110" y="225"/>
                  </a:cubicBezTo>
                  <a:cubicBezTo>
                    <a:pt x="111" y="223"/>
                    <a:pt x="110" y="220"/>
                    <a:pt x="109" y="219"/>
                  </a:cubicBezTo>
                  <a:cubicBezTo>
                    <a:pt x="95" y="208"/>
                    <a:pt x="82" y="197"/>
                    <a:pt x="68" y="187"/>
                  </a:cubicBezTo>
                  <a:cubicBezTo>
                    <a:pt x="55" y="178"/>
                    <a:pt x="25" y="164"/>
                    <a:pt x="20" y="149"/>
                  </a:cubicBezTo>
                  <a:cubicBezTo>
                    <a:pt x="10" y="121"/>
                    <a:pt x="55" y="127"/>
                    <a:pt x="71" y="127"/>
                  </a:cubicBezTo>
                  <a:cubicBezTo>
                    <a:pt x="92" y="127"/>
                    <a:pt x="114" y="126"/>
                    <a:pt x="135" y="126"/>
                  </a:cubicBezTo>
                  <a:cubicBezTo>
                    <a:pt x="137" y="127"/>
                    <a:pt x="140" y="126"/>
                    <a:pt x="141" y="123"/>
                  </a:cubicBezTo>
                  <a:cubicBezTo>
                    <a:pt x="148" y="107"/>
                    <a:pt x="155" y="90"/>
                    <a:pt x="160" y="73"/>
                  </a:cubicBezTo>
                  <a:cubicBezTo>
                    <a:pt x="166" y="56"/>
                    <a:pt x="171" y="10"/>
                    <a:pt x="196" y="16"/>
                  </a:cubicBezTo>
                  <a:cubicBezTo>
                    <a:pt x="219" y="22"/>
                    <a:pt x="221" y="57"/>
                    <a:pt x="227" y="76"/>
                  </a:cubicBezTo>
                  <a:cubicBezTo>
                    <a:pt x="231" y="91"/>
                    <a:pt x="234" y="106"/>
                    <a:pt x="239" y="121"/>
                  </a:cubicBezTo>
                  <a:cubicBezTo>
                    <a:pt x="240" y="123"/>
                    <a:pt x="242" y="125"/>
                    <a:pt x="245" y="125"/>
                  </a:cubicBezTo>
                  <a:cubicBezTo>
                    <a:pt x="260" y="126"/>
                    <a:pt x="275" y="125"/>
                    <a:pt x="290" y="125"/>
                  </a:cubicBezTo>
                  <a:cubicBezTo>
                    <a:pt x="307" y="124"/>
                    <a:pt x="330" y="121"/>
                    <a:pt x="347" y="126"/>
                  </a:cubicBezTo>
                  <a:cubicBezTo>
                    <a:pt x="394" y="139"/>
                    <a:pt x="337" y="175"/>
                    <a:pt x="325" y="1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6"/>
            <p:cNvSpPr/>
            <p:nvPr/>
          </p:nvSpPr>
          <p:spPr bwMode="auto">
            <a:xfrm>
              <a:off x="3478" y="1934"/>
              <a:ext cx="74" cy="58"/>
            </a:xfrm>
            <a:custGeom>
              <a:avLst/>
              <a:gdLst>
                <a:gd name="T0" fmla="*/ 31 w 41"/>
                <a:gd name="T1" fmla="*/ 3 h 32"/>
                <a:gd name="T2" fmla="*/ 4 w 41"/>
                <a:gd name="T3" fmla="*/ 22 h 32"/>
                <a:gd name="T4" fmla="*/ 10 w 41"/>
                <a:gd name="T5" fmla="*/ 28 h 32"/>
                <a:gd name="T6" fmla="*/ 35 w 41"/>
                <a:gd name="T7" fmla="*/ 10 h 32"/>
                <a:gd name="T8" fmla="*/ 31 w 41"/>
                <a:gd name="T9" fmla="*/ 3 h 32"/>
              </a:gdLst>
              <a:ahLst/>
              <a:cxnLst>
                <a:cxn ang="0">
                  <a:pos x="T0" y="T1"/>
                </a:cxn>
                <a:cxn ang="0">
                  <a:pos x="T2" y="T3"/>
                </a:cxn>
                <a:cxn ang="0">
                  <a:pos x="T4" y="T5"/>
                </a:cxn>
                <a:cxn ang="0">
                  <a:pos x="T6" y="T7"/>
                </a:cxn>
                <a:cxn ang="0">
                  <a:pos x="T8" y="T9"/>
                </a:cxn>
              </a:cxnLst>
              <a:rect l="0" t="0" r="r" b="b"/>
              <a:pathLst>
                <a:path w="41" h="32">
                  <a:moveTo>
                    <a:pt x="31" y="3"/>
                  </a:moveTo>
                  <a:cubicBezTo>
                    <a:pt x="21" y="7"/>
                    <a:pt x="12" y="14"/>
                    <a:pt x="4" y="22"/>
                  </a:cubicBezTo>
                  <a:cubicBezTo>
                    <a:pt x="0" y="26"/>
                    <a:pt x="6" y="32"/>
                    <a:pt x="10" y="28"/>
                  </a:cubicBezTo>
                  <a:cubicBezTo>
                    <a:pt x="18" y="21"/>
                    <a:pt x="26" y="15"/>
                    <a:pt x="35" y="10"/>
                  </a:cubicBezTo>
                  <a:cubicBezTo>
                    <a:pt x="41" y="8"/>
                    <a:pt x="36" y="0"/>
                    <a:pt x="3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7"/>
            <p:cNvSpPr/>
            <p:nvPr/>
          </p:nvSpPr>
          <p:spPr bwMode="auto">
            <a:xfrm>
              <a:off x="3512" y="1945"/>
              <a:ext cx="93" cy="62"/>
            </a:xfrm>
            <a:custGeom>
              <a:avLst/>
              <a:gdLst>
                <a:gd name="T0" fmla="*/ 43 w 51"/>
                <a:gd name="T1" fmla="*/ 3 h 34"/>
                <a:gd name="T2" fmla="*/ 5 w 51"/>
                <a:gd name="T3" fmla="*/ 23 h 34"/>
                <a:gd name="T4" fmla="*/ 9 w 51"/>
                <a:gd name="T5" fmla="*/ 31 h 34"/>
                <a:gd name="T6" fmla="*/ 46 w 51"/>
                <a:gd name="T7" fmla="*/ 11 h 34"/>
                <a:gd name="T8" fmla="*/ 43 w 51"/>
                <a:gd name="T9" fmla="*/ 3 h 34"/>
              </a:gdLst>
              <a:ahLst/>
              <a:cxnLst>
                <a:cxn ang="0">
                  <a:pos x="T0" y="T1"/>
                </a:cxn>
                <a:cxn ang="0">
                  <a:pos x="T2" y="T3"/>
                </a:cxn>
                <a:cxn ang="0">
                  <a:pos x="T4" y="T5"/>
                </a:cxn>
                <a:cxn ang="0">
                  <a:pos x="T6" y="T7"/>
                </a:cxn>
                <a:cxn ang="0">
                  <a:pos x="T8" y="T9"/>
                </a:cxn>
              </a:cxnLst>
              <a:rect l="0" t="0" r="r" b="b"/>
              <a:pathLst>
                <a:path w="51" h="34">
                  <a:moveTo>
                    <a:pt x="43" y="3"/>
                  </a:moveTo>
                  <a:cubicBezTo>
                    <a:pt x="30" y="8"/>
                    <a:pt x="17" y="15"/>
                    <a:pt x="5" y="23"/>
                  </a:cubicBezTo>
                  <a:cubicBezTo>
                    <a:pt x="0" y="26"/>
                    <a:pt x="4" y="34"/>
                    <a:pt x="9" y="31"/>
                  </a:cubicBezTo>
                  <a:cubicBezTo>
                    <a:pt x="21" y="23"/>
                    <a:pt x="33" y="16"/>
                    <a:pt x="46" y="11"/>
                  </a:cubicBezTo>
                  <a:cubicBezTo>
                    <a:pt x="51" y="9"/>
                    <a:pt x="49" y="0"/>
                    <a:pt x="4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2" name="Group 4"/>
          <p:cNvGrpSpPr>
            <a:grpSpLocks noChangeAspect="1"/>
          </p:cNvGrpSpPr>
          <p:nvPr/>
        </p:nvGrpSpPr>
        <p:grpSpPr bwMode="auto">
          <a:xfrm>
            <a:off x="1220787" y="4879520"/>
            <a:ext cx="912813" cy="860469"/>
            <a:chOff x="3329" y="1676"/>
            <a:chExt cx="715" cy="674"/>
          </a:xfrm>
          <a:solidFill>
            <a:schemeClr val="tx1"/>
          </a:solidFill>
        </p:grpSpPr>
        <p:sp>
          <p:nvSpPr>
            <p:cNvPr id="13" name="Freeform 5"/>
            <p:cNvSpPr>
              <a:spLocks noEditPoints="1"/>
            </p:cNvSpPr>
            <p:nvPr/>
          </p:nvSpPr>
          <p:spPr bwMode="auto">
            <a:xfrm>
              <a:off x="3329" y="1676"/>
              <a:ext cx="715" cy="674"/>
            </a:xfrm>
            <a:custGeom>
              <a:avLst/>
              <a:gdLst>
                <a:gd name="T0" fmla="*/ 375 w 394"/>
                <a:gd name="T1" fmla="*/ 129 h 371"/>
                <a:gd name="T2" fmla="*/ 328 w 394"/>
                <a:gd name="T3" fmla="*/ 113 h 371"/>
                <a:gd name="T4" fmla="*/ 249 w 394"/>
                <a:gd name="T5" fmla="*/ 113 h 371"/>
                <a:gd name="T6" fmla="*/ 232 w 394"/>
                <a:gd name="T7" fmla="*/ 47 h 371"/>
                <a:gd name="T8" fmla="*/ 196 w 394"/>
                <a:gd name="T9" fmla="*/ 3 h 371"/>
                <a:gd name="T10" fmla="*/ 162 w 394"/>
                <a:gd name="T11" fmla="*/ 27 h 371"/>
                <a:gd name="T12" fmla="*/ 132 w 394"/>
                <a:gd name="T13" fmla="*/ 114 h 371"/>
                <a:gd name="T14" fmla="*/ 44 w 394"/>
                <a:gd name="T15" fmla="*/ 115 h 371"/>
                <a:gd name="T16" fmla="*/ 7 w 394"/>
                <a:gd name="T17" fmla="*/ 132 h 371"/>
                <a:gd name="T18" fmla="*/ 23 w 394"/>
                <a:gd name="T19" fmla="*/ 170 h 371"/>
                <a:gd name="T20" fmla="*/ 54 w 394"/>
                <a:gd name="T21" fmla="*/ 192 h 371"/>
                <a:gd name="T22" fmla="*/ 92 w 394"/>
                <a:gd name="T23" fmla="*/ 220 h 371"/>
                <a:gd name="T24" fmla="*/ 82 w 394"/>
                <a:gd name="T25" fmla="*/ 267 h 371"/>
                <a:gd name="T26" fmla="*/ 69 w 394"/>
                <a:gd name="T27" fmla="*/ 306 h 371"/>
                <a:gd name="T28" fmla="*/ 79 w 394"/>
                <a:gd name="T29" fmla="*/ 355 h 371"/>
                <a:gd name="T30" fmla="*/ 127 w 394"/>
                <a:gd name="T31" fmla="*/ 337 h 371"/>
                <a:gd name="T32" fmla="*/ 192 w 394"/>
                <a:gd name="T33" fmla="*/ 289 h 371"/>
                <a:gd name="T34" fmla="*/ 256 w 394"/>
                <a:gd name="T35" fmla="*/ 343 h 371"/>
                <a:gd name="T36" fmla="*/ 305 w 394"/>
                <a:gd name="T37" fmla="*/ 353 h 371"/>
                <a:gd name="T38" fmla="*/ 314 w 394"/>
                <a:gd name="T39" fmla="*/ 309 h 371"/>
                <a:gd name="T40" fmla="*/ 288 w 394"/>
                <a:gd name="T41" fmla="*/ 227 h 371"/>
                <a:gd name="T42" fmla="*/ 355 w 394"/>
                <a:gd name="T43" fmla="*/ 177 h 371"/>
                <a:gd name="T44" fmla="*/ 375 w 394"/>
                <a:gd name="T45" fmla="*/ 129 h 371"/>
                <a:gd name="T46" fmla="*/ 325 w 394"/>
                <a:gd name="T47" fmla="*/ 184 h 371"/>
                <a:gd name="T48" fmla="*/ 278 w 394"/>
                <a:gd name="T49" fmla="*/ 219 h 371"/>
                <a:gd name="T50" fmla="*/ 275 w 394"/>
                <a:gd name="T51" fmla="*/ 226 h 371"/>
                <a:gd name="T52" fmla="*/ 291 w 394"/>
                <a:gd name="T53" fmla="*/ 282 h 371"/>
                <a:gd name="T54" fmla="*/ 304 w 394"/>
                <a:gd name="T55" fmla="*/ 333 h 371"/>
                <a:gd name="T56" fmla="*/ 197 w 394"/>
                <a:gd name="T57" fmla="*/ 277 h 371"/>
                <a:gd name="T58" fmla="*/ 190 w 394"/>
                <a:gd name="T59" fmla="*/ 276 h 371"/>
                <a:gd name="T60" fmla="*/ 149 w 394"/>
                <a:gd name="T61" fmla="*/ 306 h 371"/>
                <a:gd name="T62" fmla="*/ 99 w 394"/>
                <a:gd name="T63" fmla="*/ 341 h 371"/>
                <a:gd name="T64" fmla="*/ 80 w 394"/>
                <a:gd name="T65" fmla="*/ 335 h 371"/>
                <a:gd name="T66" fmla="*/ 79 w 394"/>
                <a:gd name="T67" fmla="*/ 320 h 371"/>
                <a:gd name="T68" fmla="*/ 86 w 394"/>
                <a:gd name="T69" fmla="*/ 292 h 371"/>
                <a:gd name="T70" fmla="*/ 110 w 394"/>
                <a:gd name="T71" fmla="*/ 225 h 371"/>
                <a:gd name="T72" fmla="*/ 109 w 394"/>
                <a:gd name="T73" fmla="*/ 219 h 371"/>
                <a:gd name="T74" fmla="*/ 68 w 394"/>
                <a:gd name="T75" fmla="*/ 187 h 371"/>
                <a:gd name="T76" fmla="*/ 20 w 394"/>
                <a:gd name="T77" fmla="*/ 149 h 371"/>
                <a:gd name="T78" fmla="*/ 71 w 394"/>
                <a:gd name="T79" fmla="*/ 127 h 371"/>
                <a:gd name="T80" fmla="*/ 135 w 394"/>
                <a:gd name="T81" fmla="*/ 126 h 371"/>
                <a:gd name="T82" fmla="*/ 141 w 394"/>
                <a:gd name="T83" fmla="*/ 123 h 371"/>
                <a:gd name="T84" fmla="*/ 160 w 394"/>
                <a:gd name="T85" fmla="*/ 73 h 371"/>
                <a:gd name="T86" fmla="*/ 196 w 394"/>
                <a:gd name="T87" fmla="*/ 16 h 371"/>
                <a:gd name="T88" fmla="*/ 227 w 394"/>
                <a:gd name="T89" fmla="*/ 76 h 371"/>
                <a:gd name="T90" fmla="*/ 239 w 394"/>
                <a:gd name="T91" fmla="*/ 121 h 371"/>
                <a:gd name="T92" fmla="*/ 245 w 394"/>
                <a:gd name="T93" fmla="*/ 125 h 371"/>
                <a:gd name="T94" fmla="*/ 290 w 394"/>
                <a:gd name="T95" fmla="*/ 125 h 371"/>
                <a:gd name="T96" fmla="*/ 347 w 394"/>
                <a:gd name="T97" fmla="*/ 126 h 371"/>
                <a:gd name="T98" fmla="*/ 325 w 394"/>
                <a:gd name="T99" fmla="*/ 184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94" h="371">
                  <a:moveTo>
                    <a:pt x="375" y="129"/>
                  </a:moveTo>
                  <a:cubicBezTo>
                    <a:pt x="368" y="110"/>
                    <a:pt x="345" y="114"/>
                    <a:pt x="328" y="113"/>
                  </a:cubicBezTo>
                  <a:cubicBezTo>
                    <a:pt x="302" y="112"/>
                    <a:pt x="275" y="115"/>
                    <a:pt x="249" y="113"/>
                  </a:cubicBezTo>
                  <a:cubicBezTo>
                    <a:pt x="243" y="91"/>
                    <a:pt x="238" y="69"/>
                    <a:pt x="232" y="47"/>
                  </a:cubicBezTo>
                  <a:cubicBezTo>
                    <a:pt x="227" y="28"/>
                    <a:pt x="217" y="7"/>
                    <a:pt x="196" y="3"/>
                  </a:cubicBezTo>
                  <a:cubicBezTo>
                    <a:pt x="178" y="0"/>
                    <a:pt x="168" y="11"/>
                    <a:pt x="162" y="27"/>
                  </a:cubicBezTo>
                  <a:cubicBezTo>
                    <a:pt x="151" y="56"/>
                    <a:pt x="144" y="86"/>
                    <a:pt x="132" y="114"/>
                  </a:cubicBezTo>
                  <a:cubicBezTo>
                    <a:pt x="102" y="114"/>
                    <a:pt x="73" y="113"/>
                    <a:pt x="44" y="115"/>
                  </a:cubicBezTo>
                  <a:cubicBezTo>
                    <a:pt x="30" y="116"/>
                    <a:pt x="12" y="117"/>
                    <a:pt x="7" y="132"/>
                  </a:cubicBezTo>
                  <a:cubicBezTo>
                    <a:pt x="0" y="148"/>
                    <a:pt x="11" y="161"/>
                    <a:pt x="23" y="170"/>
                  </a:cubicBezTo>
                  <a:cubicBezTo>
                    <a:pt x="33" y="178"/>
                    <a:pt x="44" y="185"/>
                    <a:pt x="54" y="192"/>
                  </a:cubicBezTo>
                  <a:cubicBezTo>
                    <a:pt x="66" y="201"/>
                    <a:pt x="82" y="209"/>
                    <a:pt x="92" y="220"/>
                  </a:cubicBezTo>
                  <a:cubicBezTo>
                    <a:pt x="100" y="231"/>
                    <a:pt x="87" y="254"/>
                    <a:pt x="82" y="267"/>
                  </a:cubicBezTo>
                  <a:cubicBezTo>
                    <a:pt x="78" y="280"/>
                    <a:pt x="72" y="293"/>
                    <a:pt x="69" y="306"/>
                  </a:cubicBezTo>
                  <a:cubicBezTo>
                    <a:pt x="65" y="322"/>
                    <a:pt x="64" y="345"/>
                    <a:pt x="79" y="355"/>
                  </a:cubicBezTo>
                  <a:cubicBezTo>
                    <a:pt x="95" y="365"/>
                    <a:pt x="116" y="346"/>
                    <a:pt x="127" y="337"/>
                  </a:cubicBezTo>
                  <a:cubicBezTo>
                    <a:pt x="149" y="322"/>
                    <a:pt x="170" y="304"/>
                    <a:pt x="192" y="289"/>
                  </a:cubicBezTo>
                  <a:cubicBezTo>
                    <a:pt x="212" y="309"/>
                    <a:pt x="234" y="327"/>
                    <a:pt x="256" y="343"/>
                  </a:cubicBezTo>
                  <a:cubicBezTo>
                    <a:pt x="270" y="353"/>
                    <a:pt x="289" y="364"/>
                    <a:pt x="305" y="353"/>
                  </a:cubicBezTo>
                  <a:cubicBezTo>
                    <a:pt x="320" y="344"/>
                    <a:pt x="319" y="324"/>
                    <a:pt x="314" y="309"/>
                  </a:cubicBezTo>
                  <a:cubicBezTo>
                    <a:pt x="306" y="282"/>
                    <a:pt x="297" y="254"/>
                    <a:pt x="288" y="227"/>
                  </a:cubicBezTo>
                  <a:cubicBezTo>
                    <a:pt x="311" y="211"/>
                    <a:pt x="333" y="194"/>
                    <a:pt x="355" y="177"/>
                  </a:cubicBezTo>
                  <a:cubicBezTo>
                    <a:pt x="370" y="165"/>
                    <a:pt x="382" y="150"/>
                    <a:pt x="375" y="129"/>
                  </a:cubicBezTo>
                  <a:close/>
                  <a:moveTo>
                    <a:pt x="325" y="184"/>
                  </a:moveTo>
                  <a:cubicBezTo>
                    <a:pt x="309" y="196"/>
                    <a:pt x="294" y="208"/>
                    <a:pt x="278" y="219"/>
                  </a:cubicBezTo>
                  <a:cubicBezTo>
                    <a:pt x="276" y="221"/>
                    <a:pt x="275" y="224"/>
                    <a:pt x="275" y="226"/>
                  </a:cubicBezTo>
                  <a:cubicBezTo>
                    <a:pt x="281" y="245"/>
                    <a:pt x="285" y="263"/>
                    <a:pt x="291" y="282"/>
                  </a:cubicBezTo>
                  <a:cubicBezTo>
                    <a:pt x="296" y="296"/>
                    <a:pt x="310" y="318"/>
                    <a:pt x="304" y="333"/>
                  </a:cubicBezTo>
                  <a:cubicBezTo>
                    <a:pt x="290" y="371"/>
                    <a:pt x="212" y="292"/>
                    <a:pt x="197" y="277"/>
                  </a:cubicBezTo>
                  <a:cubicBezTo>
                    <a:pt x="195" y="276"/>
                    <a:pt x="192" y="275"/>
                    <a:pt x="190" y="276"/>
                  </a:cubicBezTo>
                  <a:cubicBezTo>
                    <a:pt x="176" y="285"/>
                    <a:pt x="162" y="296"/>
                    <a:pt x="149" y="306"/>
                  </a:cubicBezTo>
                  <a:cubicBezTo>
                    <a:pt x="134" y="317"/>
                    <a:pt x="117" y="335"/>
                    <a:pt x="99" y="341"/>
                  </a:cubicBezTo>
                  <a:cubicBezTo>
                    <a:pt x="92" y="344"/>
                    <a:pt x="85" y="343"/>
                    <a:pt x="80" y="335"/>
                  </a:cubicBezTo>
                  <a:cubicBezTo>
                    <a:pt x="78" y="332"/>
                    <a:pt x="78" y="324"/>
                    <a:pt x="79" y="320"/>
                  </a:cubicBezTo>
                  <a:cubicBezTo>
                    <a:pt x="79" y="310"/>
                    <a:pt x="83" y="301"/>
                    <a:pt x="86" y="292"/>
                  </a:cubicBezTo>
                  <a:cubicBezTo>
                    <a:pt x="94" y="270"/>
                    <a:pt x="102" y="247"/>
                    <a:pt x="110" y="225"/>
                  </a:cubicBezTo>
                  <a:cubicBezTo>
                    <a:pt x="111" y="223"/>
                    <a:pt x="110" y="220"/>
                    <a:pt x="109" y="219"/>
                  </a:cubicBezTo>
                  <a:cubicBezTo>
                    <a:pt x="95" y="208"/>
                    <a:pt x="82" y="197"/>
                    <a:pt x="68" y="187"/>
                  </a:cubicBezTo>
                  <a:cubicBezTo>
                    <a:pt x="55" y="178"/>
                    <a:pt x="25" y="164"/>
                    <a:pt x="20" y="149"/>
                  </a:cubicBezTo>
                  <a:cubicBezTo>
                    <a:pt x="10" y="121"/>
                    <a:pt x="55" y="127"/>
                    <a:pt x="71" y="127"/>
                  </a:cubicBezTo>
                  <a:cubicBezTo>
                    <a:pt x="92" y="127"/>
                    <a:pt x="114" y="126"/>
                    <a:pt x="135" y="126"/>
                  </a:cubicBezTo>
                  <a:cubicBezTo>
                    <a:pt x="137" y="127"/>
                    <a:pt x="140" y="126"/>
                    <a:pt x="141" y="123"/>
                  </a:cubicBezTo>
                  <a:cubicBezTo>
                    <a:pt x="148" y="107"/>
                    <a:pt x="155" y="90"/>
                    <a:pt x="160" y="73"/>
                  </a:cubicBezTo>
                  <a:cubicBezTo>
                    <a:pt x="166" y="56"/>
                    <a:pt x="171" y="10"/>
                    <a:pt x="196" y="16"/>
                  </a:cubicBezTo>
                  <a:cubicBezTo>
                    <a:pt x="219" y="22"/>
                    <a:pt x="221" y="57"/>
                    <a:pt x="227" y="76"/>
                  </a:cubicBezTo>
                  <a:cubicBezTo>
                    <a:pt x="231" y="91"/>
                    <a:pt x="234" y="106"/>
                    <a:pt x="239" y="121"/>
                  </a:cubicBezTo>
                  <a:cubicBezTo>
                    <a:pt x="240" y="123"/>
                    <a:pt x="242" y="125"/>
                    <a:pt x="245" y="125"/>
                  </a:cubicBezTo>
                  <a:cubicBezTo>
                    <a:pt x="260" y="126"/>
                    <a:pt x="275" y="125"/>
                    <a:pt x="290" y="125"/>
                  </a:cubicBezTo>
                  <a:cubicBezTo>
                    <a:pt x="307" y="124"/>
                    <a:pt x="330" y="121"/>
                    <a:pt x="347" y="126"/>
                  </a:cubicBezTo>
                  <a:cubicBezTo>
                    <a:pt x="394" y="139"/>
                    <a:pt x="337" y="175"/>
                    <a:pt x="325" y="1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6"/>
            <p:cNvSpPr/>
            <p:nvPr/>
          </p:nvSpPr>
          <p:spPr bwMode="auto">
            <a:xfrm>
              <a:off x="3478" y="1934"/>
              <a:ext cx="74" cy="58"/>
            </a:xfrm>
            <a:custGeom>
              <a:avLst/>
              <a:gdLst>
                <a:gd name="T0" fmla="*/ 31 w 41"/>
                <a:gd name="T1" fmla="*/ 3 h 32"/>
                <a:gd name="T2" fmla="*/ 4 w 41"/>
                <a:gd name="T3" fmla="*/ 22 h 32"/>
                <a:gd name="T4" fmla="*/ 10 w 41"/>
                <a:gd name="T5" fmla="*/ 28 h 32"/>
                <a:gd name="T6" fmla="*/ 35 w 41"/>
                <a:gd name="T7" fmla="*/ 10 h 32"/>
                <a:gd name="T8" fmla="*/ 31 w 41"/>
                <a:gd name="T9" fmla="*/ 3 h 32"/>
              </a:gdLst>
              <a:ahLst/>
              <a:cxnLst>
                <a:cxn ang="0">
                  <a:pos x="T0" y="T1"/>
                </a:cxn>
                <a:cxn ang="0">
                  <a:pos x="T2" y="T3"/>
                </a:cxn>
                <a:cxn ang="0">
                  <a:pos x="T4" y="T5"/>
                </a:cxn>
                <a:cxn ang="0">
                  <a:pos x="T6" y="T7"/>
                </a:cxn>
                <a:cxn ang="0">
                  <a:pos x="T8" y="T9"/>
                </a:cxn>
              </a:cxnLst>
              <a:rect l="0" t="0" r="r" b="b"/>
              <a:pathLst>
                <a:path w="41" h="32">
                  <a:moveTo>
                    <a:pt x="31" y="3"/>
                  </a:moveTo>
                  <a:cubicBezTo>
                    <a:pt x="21" y="7"/>
                    <a:pt x="12" y="14"/>
                    <a:pt x="4" y="22"/>
                  </a:cubicBezTo>
                  <a:cubicBezTo>
                    <a:pt x="0" y="26"/>
                    <a:pt x="6" y="32"/>
                    <a:pt x="10" y="28"/>
                  </a:cubicBezTo>
                  <a:cubicBezTo>
                    <a:pt x="18" y="21"/>
                    <a:pt x="26" y="15"/>
                    <a:pt x="35" y="10"/>
                  </a:cubicBezTo>
                  <a:cubicBezTo>
                    <a:pt x="41" y="8"/>
                    <a:pt x="36" y="0"/>
                    <a:pt x="3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7"/>
            <p:cNvSpPr/>
            <p:nvPr/>
          </p:nvSpPr>
          <p:spPr bwMode="auto">
            <a:xfrm>
              <a:off x="3512" y="1945"/>
              <a:ext cx="93" cy="62"/>
            </a:xfrm>
            <a:custGeom>
              <a:avLst/>
              <a:gdLst>
                <a:gd name="T0" fmla="*/ 43 w 51"/>
                <a:gd name="T1" fmla="*/ 3 h 34"/>
                <a:gd name="T2" fmla="*/ 5 w 51"/>
                <a:gd name="T3" fmla="*/ 23 h 34"/>
                <a:gd name="T4" fmla="*/ 9 w 51"/>
                <a:gd name="T5" fmla="*/ 31 h 34"/>
                <a:gd name="T6" fmla="*/ 46 w 51"/>
                <a:gd name="T7" fmla="*/ 11 h 34"/>
                <a:gd name="T8" fmla="*/ 43 w 51"/>
                <a:gd name="T9" fmla="*/ 3 h 34"/>
              </a:gdLst>
              <a:ahLst/>
              <a:cxnLst>
                <a:cxn ang="0">
                  <a:pos x="T0" y="T1"/>
                </a:cxn>
                <a:cxn ang="0">
                  <a:pos x="T2" y="T3"/>
                </a:cxn>
                <a:cxn ang="0">
                  <a:pos x="T4" y="T5"/>
                </a:cxn>
                <a:cxn ang="0">
                  <a:pos x="T6" y="T7"/>
                </a:cxn>
                <a:cxn ang="0">
                  <a:pos x="T8" y="T9"/>
                </a:cxn>
              </a:cxnLst>
              <a:rect l="0" t="0" r="r" b="b"/>
              <a:pathLst>
                <a:path w="51" h="34">
                  <a:moveTo>
                    <a:pt x="43" y="3"/>
                  </a:moveTo>
                  <a:cubicBezTo>
                    <a:pt x="30" y="8"/>
                    <a:pt x="17" y="15"/>
                    <a:pt x="5" y="23"/>
                  </a:cubicBezTo>
                  <a:cubicBezTo>
                    <a:pt x="0" y="26"/>
                    <a:pt x="4" y="34"/>
                    <a:pt x="9" y="31"/>
                  </a:cubicBezTo>
                  <a:cubicBezTo>
                    <a:pt x="21" y="23"/>
                    <a:pt x="33" y="16"/>
                    <a:pt x="46" y="11"/>
                  </a:cubicBezTo>
                  <a:cubicBezTo>
                    <a:pt x="51" y="9"/>
                    <a:pt x="49" y="0"/>
                    <a:pt x="4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6" name="Group 4"/>
          <p:cNvGrpSpPr>
            <a:grpSpLocks noChangeAspect="1"/>
          </p:cNvGrpSpPr>
          <p:nvPr/>
        </p:nvGrpSpPr>
        <p:grpSpPr bwMode="auto">
          <a:xfrm>
            <a:off x="6275387" y="1958520"/>
            <a:ext cx="912813" cy="860469"/>
            <a:chOff x="3329" y="1676"/>
            <a:chExt cx="715" cy="674"/>
          </a:xfrm>
          <a:solidFill>
            <a:schemeClr val="tx1"/>
          </a:solidFill>
        </p:grpSpPr>
        <p:sp>
          <p:nvSpPr>
            <p:cNvPr id="17" name="Freeform 5"/>
            <p:cNvSpPr>
              <a:spLocks noEditPoints="1"/>
            </p:cNvSpPr>
            <p:nvPr/>
          </p:nvSpPr>
          <p:spPr bwMode="auto">
            <a:xfrm>
              <a:off x="3329" y="1676"/>
              <a:ext cx="715" cy="674"/>
            </a:xfrm>
            <a:custGeom>
              <a:avLst/>
              <a:gdLst>
                <a:gd name="T0" fmla="*/ 375 w 394"/>
                <a:gd name="T1" fmla="*/ 129 h 371"/>
                <a:gd name="T2" fmla="*/ 328 w 394"/>
                <a:gd name="T3" fmla="*/ 113 h 371"/>
                <a:gd name="T4" fmla="*/ 249 w 394"/>
                <a:gd name="T5" fmla="*/ 113 h 371"/>
                <a:gd name="T6" fmla="*/ 232 w 394"/>
                <a:gd name="T7" fmla="*/ 47 h 371"/>
                <a:gd name="T8" fmla="*/ 196 w 394"/>
                <a:gd name="T9" fmla="*/ 3 h 371"/>
                <a:gd name="T10" fmla="*/ 162 w 394"/>
                <a:gd name="T11" fmla="*/ 27 h 371"/>
                <a:gd name="T12" fmla="*/ 132 w 394"/>
                <a:gd name="T13" fmla="*/ 114 h 371"/>
                <a:gd name="T14" fmla="*/ 44 w 394"/>
                <a:gd name="T15" fmla="*/ 115 h 371"/>
                <a:gd name="T16" fmla="*/ 7 w 394"/>
                <a:gd name="T17" fmla="*/ 132 h 371"/>
                <a:gd name="T18" fmla="*/ 23 w 394"/>
                <a:gd name="T19" fmla="*/ 170 h 371"/>
                <a:gd name="T20" fmla="*/ 54 w 394"/>
                <a:gd name="T21" fmla="*/ 192 h 371"/>
                <a:gd name="T22" fmla="*/ 92 w 394"/>
                <a:gd name="T23" fmla="*/ 220 h 371"/>
                <a:gd name="T24" fmla="*/ 82 w 394"/>
                <a:gd name="T25" fmla="*/ 267 h 371"/>
                <a:gd name="T26" fmla="*/ 69 w 394"/>
                <a:gd name="T27" fmla="*/ 306 h 371"/>
                <a:gd name="T28" fmla="*/ 79 w 394"/>
                <a:gd name="T29" fmla="*/ 355 h 371"/>
                <a:gd name="T30" fmla="*/ 127 w 394"/>
                <a:gd name="T31" fmla="*/ 337 h 371"/>
                <a:gd name="T32" fmla="*/ 192 w 394"/>
                <a:gd name="T33" fmla="*/ 289 h 371"/>
                <a:gd name="T34" fmla="*/ 256 w 394"/>
                <a:gd name="T35" fmla="*/ 343 h 371"/>
                <a:gd name="T36" fmla="*/ 305 w 394"/>
                <a:gd name="T37" fmla="*/ 353 h 371"/>
                <a:gd name="T38" fmla="*/ 314 w 394"/>
                <a:gd name="T39" fmla="*/ 309 h 371"/>
                <a:gd name="T40" fmla="*/ 288 w 394"/>
                <a:gd name="T41" fmla="*/ 227 h 371"/>
                <a:gd name="T42" fmla="*/ 355 w 394"/>
                <a:gd name="T43" fmla="*/ 177 h 371"/>
                <a:gd name="T44" fmla="*/ 375 w 394"/>
                <a:gd name="T45" fmla="*/ 129 h 371"/>
                <a:gd name="T46" fmla="*/ 325 w 394"/>
                <a:gd name="T47" fmla="*/ 184 h 371"/>
                <a:gd name="T48" fmla="*/ 278 w 394"/>
                <a:gd name="T49" fmla="*/ 219 h 371"/>
                <a:gd name="T50" fmla="*/ 275 w 394"/>
                <a:gd name="T51" fmla="*/ 226 h 371"/>
                <a:gd name="T52" fmla="*/ 291 w 394"/>
                <a:gd name="T53" fmla="*/ 282 h 371"/>
                <a:gd name="T54" fmla="*/ 304 w 394"/>
                <a:gd name="T55" fmla="*/ 333 h 371"/>
                <a:gd name="T56" fmla="*/ 197 w 394"/>
                <a:gd name="T57" fmla="*/ 277 h 371"/>
                <a:gd name="T58" fmla="*/ 190 w 394"/>
                <a:gd name="T59" fmla="*/ 276 h 371"/>
                <a:gd name="T60" fmla="*/ 149 w 394"/>
                <a:gd name="T61" fmla="*/ 306 h 371"/>
                <a:gd name="T62" fmla="*/ 99 w 394"/>
                <a:gd name="T63" fmla="*/ 341 h 371"/>
                <a:gd name="T64" fmla="*/ 80 w 394"/>
                <a:gd name="T65" fmla="*/ 335 h 371"/>
                <a:gd name="T66" fmla="*/ 79 w 394"/>
                <a:gd name="T67" fmla="*/ 320 h 371"/>
                <a:gd name="T68" fmla="*/ 86 w 394"/>
                <a:gd name="T69" fmla="*/ 292 h 371"/>
                <a:gd name="T70" fmla="*/ 110 w 394"/>
                <a:gd name="T71" fmla="*/ 225 h 371"/>
                <a:gd name="T72" fmla="*/ 109 w 394"/>
                <a:gd name="T73" fmla="*/ 219 h 371"/>
                <a:gd name="T74" fmla="*/ 68 w 394"/>
                <a:gd name="T75" fmla="*/ 187 h 371"/>
                <a:gd name="T76" fmla="*/ 20 w 394"/>
                <a:gd name="T77" fmla="*/ 149 h 371"/>
                <a:gd name="T78" fmla="*/ 71 w 394"/>
                <a:gd name="T79" fmla="*/ 127 h 371"/>
                <a:gd name="T80" fmla="*/ 135 w 394"/>
                <a:gd name="T81" fmla="*/ 126 h 371"/>
                <a:gd name="T82" fmla="*/ 141 w 394"/>
                <a:gd name="T83" fmla="*/ 123 h 371"/>
                <a:gd name="T84" fmla="*/ 160 w 394"/>
                <a:gd name="T85" fmla="*/ 73 h 371"/>
                <a:gd name="T86" fmla="*/ 196 w 394"/>
                <a:gd name="T87" fmla="*/ 16 h 371"/>
                <a:gd name="T88" fmla="*/ 227 w 394"/>
                <a:gd name="T89" fmla="*/ 76 h 371"/>
                <a:gd name="T90" fmla="*/ 239 w 394"/>
                <a:gd name="T91" fmla="*/ 121 h 371"/>
                <a:gd name="T92" fmla="*/ 245 w 394"/>
                <a:gd name="T93" fmla="*/ 125 h 371"/>
                <a:gd name="T94" fmla="*/ 290 w 394"/>
                <a:gd name="T95" fmla="*/ 125 h 371"/>
                <a:gd name="T96" fmla="*/ 347 w 394"/>
                <a:gd name="T97" fmla="*/ 126 h 371"/>
                <a:gd name="T98" fmla="*/ 325 w 394"/>
                <a:gd name="T99" fmla="*/ 184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94" h="371">
                  <a:moveTo>
                    <a:pt x="375" y="129"/>
                  </a:moveTo>
                  <a:cubicBezTo>
                    <a:pt x="368" y="110"/>
                    <a:pt x="345" y="114"/>
                    <a:pt x="328" y="113"/>
                  </a:cubicBezTo>
                  <a:cubicBezTo>
                    <a:pt x="302" y="112"/>
                    <a:pt x="275" y="115"/>
                    <a:pt x="249" y="113"/>
                  </a:cubicBezTo>
                  <a:cubicBezTo>
                    <a:pt x="243" y="91"/>
                    <a:pt x="238" y="69"/>
                    <a:pt x="232" y="47"/>
                  </a:cubicBezTo>
                  <a:cubicBezTo>
                    <a:pt x="227" y="28"/>
                    <a:pt x="217" y="7"/>
                    <a:pt x="196" y="3"/>
                  </a:cubicBezTo>
                  <a:cubicBezTo>
                    <a:pt x="178" y="0"/>
                    <a:pt x="168" y="11"/>
                    <a:pt x="162" y="27"/>
                  </a:cubicBezTo>
                  <a:cubicBezTo>
                    <a:pt x="151" y="56"/>
                    <a:pt x="144" y="86"/>
                    <a:pt x="132" y="114"/>
                  </a:cubicBezTo>
                  <a:cubicBezTo>
                    <a:pt x="102" y="114"/>
                    <a:pt x="73" y="113"/>
                    <a:pt x="44" y="115"/>
                  </a:cubicBezTo>
                  <a:cubicBezTo>
                    <a:pt x="30" y="116"/>
                    <a:pt x="12" y="117"/>
                    <a:pt x="7" y="132"/>
                  </a:cubicBezTo>
                  <a:cubicBezTo>
                    <a:pt x="0" y="148"/>
                    <a:pt x="11" y="161"/>
                    <a:pt x="23" y="170"/>
                  </a:cubicBezTo>
                  <a:cubicBezTo>
                    <a:pt x="33" y="178"/>
                    <a:pt x="44" y="185"/>
                    <a:pt x="54" y="192"/>
                  </a:cubicBezTo>
                  <a:cubicBezTo>
                    <a:pt x="66" y="201"/>
                    <a:pt x="82" y="209"/>
                    <a:pt x="92" y="220"/>
                  </a:cubicBezTo>
                  <a:cubicBezTo>
                    <a:pt x="100" y="231"/>
                    <a:pt x="87" y="254"/>
                    <a:pt x="82" y="267"/>
                  </a:cubicBezTo>
                  <a:cubicBezTo>
                    <a:pt x="78" y="280"/>
                    <a:pt x="72" y="293"/>
                    <a:pt x="69" y="306"/>
                  </a:cubicBezTo>
                  <a:cubicBezTo>
                    <a:pt x="65" y="322"/>
                    <a:pt x="64" y="345"/>
                    <a:pt x="79" y="355"/>
                  </a:cubicBezTo>
                  <a:cubicBezTo>
                    <a:pt x="95" y="365"/>
                    <a:pt x="116" y="346"/>
                    <a:pt x="127" y="337"/>
                  </a:cubicBezTo>
                  <a:cubicBezTo>
                    <a:pt x="149" y="322"/>
                    <a:pt x="170" y="304"/>
                    <a:pt x="192" y="289"/>
                  </a:cubicBezTo>
                  <a:cubicBezTo>
                    <a:pt x="212" y="309"/>
                    <a:pt x="234" y="327"/>
                    <a:pt x="256" y="343"/>
                  </a:cubicBezTo>
                  <a:cubicBezTo>
                    <a:pt x="270" y="353"/>
                    <a:pt x="289" y="364"/>
                    <a:pt x="305" y="353"/>
                  </a:cubicBezTo>
                  <a:cubicBezTo>
                    <a:pt x="320" y="344"/>
                    <a:pt x="319" y="324"/>
                    <a:pt x="314" y="309"/>
                  </a:cubicBezTo>
                  <a:cubicBezTo>
                    <a:pt x="306" y="282"/>
                    <a:pt x="297" y="254"/>
                    <a:pt x="288" y="227"/>
                  </a:cubicBezTo>
                  <a:cubicBezTo>
                    <a:pt x="311" y="211"/>
                    <a:pt x="333" y="194"/>
                    <a:pt x="355" y="177"/>
                  </a:cubicBezTo>
                  <a:cubicBezTo>
                    <a:pt x="370" y="165"/>
                    <a:pt x="382" y="150"/>
                    <a:pt x="375" y="129"/>
                  </a:cubicBezTo>
                  <a:close/>
                  <a:moveTo>
                    <a:pt x="325" y="184"/>
                  </a:moveTo>
                  <a:cubicBezTo>
                    <a:pt x="309" y="196"/>
                    <a:pt x="294" y="208"/>
                    <a:pt x="278" y="219"/>
                  </a:cubicBezTo>
                  <a:cubicBezTo>
                    <a:pt x="276" y="221"/>
                    <a:pt x="275" y="224"/>
                    <a:pt x="275" y="226"/>
                  </a:cubicBezTo>
                  <a:cubicBezTo>
                    <a:pt x="281" y="245"/>
                    <a:pt x="285" y="263"/>
                    <a:pt x="291" y="282"/>
                  </a:cubicBezTo>
                  <a:cubicBezTo>
                    <a:pt x="296" y="296"/>
                    <a:pt x="310" y="318"/>
                    <a:pt x="304" y="333"/>
                  </a:cubicBezTo>
                  <a:cubicBezTo>
                    <a:pt x="290" y="371"/>
                    <a:pt x="212" y="292"/>
                    <a:pt x="197" y="277"/>
                  </a:cubicBezTo>
                  <a:cubicBezTo>
                    <a:pt x="195" y="276"/>
                    <a:pt x="192" y="275"/>
                    <a:pt x="190" y="276"/>
                  </a:cubicBezTo>
                  <a:cubicBezTo>
                    <a:pt x="176" y="285"/>
                    <a:pt x="162" y="296"/>
                    <a:pt x="149" y="306"/>
                  </a:cubicBezTo>
                  <a:cubicBezTo>
                    <a:pt x="134" y="317"/>
                    <a:pt x="117" y="335"/>
                    <a:pt x="99" y="341"/>
                  </a:cubicBezTo>
                  <a:cubicBezTo>
                    <a:pt x="92" y="344"/>
                    <a:pt x="85" y="343"/>
                    <a:pt x="80" y="335"/>
                  </a:cubicBezTo>
                  <a:cubicBezTo>
                    <a:pt x="78" y="332"/>
                    <a:pt x="78" y="324"/>
                    <a:pt x="79" y="320"/>
                  </a:cubicBezTo>
                  <a:cubicBezTo>
                    <a:pt x="79" y="310"/>
                    <a:pt x="83" y="301"/>
                    <a:pt x="86" y="292"/>
                  </a:cubicBezTo>
                  <a:cubicBezTo>
                    <a:pt x="94" y="270"/>
                    <a:pt x="102" y="247"/>
                    <a:pt x="110" y="225"/>
                  </a:cubicBezTo>
                  <a:cubicBezTo>
                    <a:pt x="111" y="223"/>
                    <a:pt x="110" y="220"/>
                    <a:pt x="109" y="219"/>
                  </a:cubicBezTo>
                  <a:cubicBezTo>
                    <a:pt x="95" y="208"/>
                    <a:pt x="82" y="197"/>
                    <a:pt x="68" y="187"/>
                  </a:cubicBezTo>
                  <a:cubicBezTo>
                    <a:pt x="55" y="178"/>
                    <a:pt x="25" y="164"/>
                    <a:pt x="20" y="149"/>
                  </a:cubicBezTo>
                  <a:cubicBezTo>
                    <a:pt x="10" y="121"/>
                    <a:pt x="55" y="127"/>
                    <a:pt x="71" y="127"/>
                  </a:cubicBezTo>
                  <a:cubicBezTo>
                    <a:pt x="92" y="127"/>
                    <a:pt x="114" y="126"/>
                    <a:pt x="135" y="126"/>
                  </a:cubicBezTo>
                  <a:cubicBezTo>
                    <a:pt x="137" y="127"/>
                    <a:pt x="140" y="126"/>
                    <a:pt x="141" y="123"/>
                  </a:cubicBezTo>
                  <a:cubicBezTo>
                    <a:pt x="148" y="107"/>
                    <a:pt x="155" y="90"/>
                    <a:pt x="160" y="73"/>
                  </a:cubicBezTo>
                  <a:cubicBezTo>
                    <a:pt x="166" y="56"/>
                    <a:pt x="171" y="10"/>
                    <a:pt x="196" y="16"/>
                  </a:cubicBezTo>
                  <a:cubicBezTo>
                    <a:pt x="219" y="22"/>
                    <a:pt x="221" y="57"/>
                    <a:pt x="227" y="76"/>
                  </a:cubicBezTo>
                  <a:cubicBezTo>
                    <a:pt x="231" y="91"/>
                    <a:pt x="234" y="106"/>
                    <a:pt x="239" y="121"/>
                  </a:cubicBezTo>
                  <a:cubicBezTo>
                    <a:pt x="240" y="123"/>
                    <a:pt x="242" y="125"/>
                    <a:pt x="245" y="125"/>
                  </a:cubicBezTo>
                  <a:cubicBezTo>
                    <a:pt x="260" y="126"/>
                    <a:pt x="275" y="125"/>
                    <a:pt x="290" y="125"/>
                  </a:cubicBezTo>
                  <a:cubicBezTo>
                    <a:pt x="307" y="124"/>
                    <a:pt x="330" y="121"/>
                    <a:pt x="347" y="126"/>
                  </a:cubicBezTo>
                  <a:cubicBezTo>
                    <a:pt x="394" y="139"/>
                    <a:pt x="337" y="175"/>
                    <a:pt x="325" y="1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6"/>
            <p:cNvSpPr/>
            <p:nvPr/>
          </p:nvSpPr>
          <p:spPr bwMode="auto">
            <a:xfrm>
              <a:off x="3478" y="1934"/>
              <a:ext cx="74" cy="58"/>
            </a:xfrm>
            <a:custGeom>
              <a:avLst/>
              <a:gdLst>
                <a:gd name="T0" fmla="*/ 31 w 41"/>
                <a:gd name="T1" fmla="*/ 3 h 32"/>
                <a:gd name="T2" fmla="*/ 4 w 41"/>
                <a:gd name="T3" fmla="*/ 22 h 32"/>
                <a:gd name="T4" fmla="*/ 10 w 41"/>
                <a:gd name="T5" fmla="*/ 28 h 32"/>
                <a:gd name="T6" fmla="*/ 35 w 41"/>
                <a:gd name="T7" fmla="*/ 10 h 32"/>
                <a:gd name="T8" fmla="*/ 31 w 41"/>
                <a:gd name="T9" fmla="*/ 3 h 32"/>
              </a:gdLst>
              <a:ahLst/>
              <a:cxnLst>
                <a:cxn ang="0">
                  <a:pos x="T0" y="T1"/>
                </a:cxn>
                <a:cxn ang="0">
                  <a:pos x="T2" y="T3"/>
                </a:cxn>
                <a:cxn ang="0">
                  <a:pos x="T4" y="T5"/>
                </a:cxn>
                <a:cxn ang="0">
                  <a:pos x="T6" y="T7"/>
                </a:cxn>
                <a:cxn ang="0">
                  <a:pos x="T8" y="T9"/>
                </a:cxn>
              </a:cxnLst>
              <a:rect l="0" t="0" r="r" b="b"/>
              <a:pathLst>
                <a:path w="41" h="32">
                  <a:moveTo>
                    <a:pt x="31" y="3"/>
                  </a:moveTo>
                  <a:cubicBezTo>
                    <a:pt x="21" y="7"/>
                    <a:pt x="12" y="14"/>
                    <a:pt x="4" y="22"/>
                  </a:cubicBezTo>
                  <a:cubicBezTo>
                    <a:pt x="0" y="26"/>
                    <a:pt x="6" y="32"/>
                    <a:pt x="10" y="28"/>
                  </a:cubicBezTo>
                  <a:cubicBezTo>
                    <a:pt x="18" y="21"/>
                    <a:pt x="26" y="15"/>
                    <a:pt x="35" y="10"/>
                  </a:cubicBezTo>
                  <a:cubicBezTo>
                    <a:pt x="41" y="8"/>
                    <a:pt x="36" y="0"/>
                    <a:pt x="3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7"/>
            <p:cNvSpPr/>
            <p:nvPr/>
          </p:nvSpPr>
          <p:spPr bwMode="auto">
            <a:xfrm>
              <a:off x="3512" y="1945"/>
              <a:ext cx="93" cy="62"/>
            </a:xfrm>
            <a:custGeom>
              <a:avLst/>
              <a:gdLst>
                <a:gd name="T0" fmla="*/ 43 w 51"/>
                <a:gd name="T1" fmla="*/ 3 h 34"/>
                <a:gd name="T2" fmla="*/ 5 w 51"/>
                <a:gd name="T3" fmla="*/ 23 h 34"/>
                <a:gd name="T4" fmla="*/ 9 w 51"/>
                <a:gd name="T5" fmla="*/ 31 h 34"/>
                <a:gd name="T6" fmla="*/ 46 w 51"/>
                <a:gd name="T7" fmla="*/ 11 h 34"/>
                <a:gd name="T8" fmla="*/ 43 w 51"/>
                <a:gd name="T9" fmla="*/ 3 h 34"/>
              </a:gdLst>
              <a:ahLst/>
              <a:cxnLst>
                <a:cxn ang="0">
                  <a:pos x="T0" y="T1"/>
                </a:cxn>
                <a:cxn ang="0">
                  <a:pos x="T2" y="T3"/>
                </a:cxn>
                <a:cxn ang="0">
                  <a:pos x="T4" y="T5"/>
                </a:cxn>
                <a:cxn ang="0">
                  <a:pos x="T6" y="T7"/>
                </a:cxn>
                <a:cxn ang="0">
                  <a:pos x="T8" y="T9"/>
                </a:cxn>
              </a:cxnLst>
              <a:rect l="0" t="0" r="r" b="b"/>
              <a:pathLst>
                <a:path w="51" h="34">
                  <a:moveTo>
                    <a:pt x="43" y="3"/>
                  </a:moveTo>
                  <a:cubicBezTo>
                    <a:pt x="30" y="8"/>
                    <a:pt x="17" y="15"/>
                    <a:pt x="5" y="23"/>
                  </a:cubicBezTo>
                  <a:cubicBezTo>
                    <a:pt x="0" y="26"/>
                    <a:pt x="4" y="34"/>
                    <a:pt x="9" y="31"/>
                  </a:cubicBezTo>
                  <a:cubicBezTo>
                    <a:pt x="21" y="23"/>
                    <a:pt x="33" y="16"/>
                    <a:pt x="46" y="11"/>
                  </a:cubicBezTo>
                  <a:cubicBezTo>
                    <a:pt x="51" y="9"/>
                    <a:pt x="49" y="0"/>
                    <a:pt x="4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0" name="Group 4"/>
          <p:cNvGrpSpPr>
            <a:grpSpLocks noChangeAspect="1"/>
          </p:cNvGrpSpPr>
          <p:nvPr/>
        </p:nvGrpSpPr>
        <p:grpSpPr bwMode="auto">
          <a:xfrm>
            <a:off x="6275387" y="3419020"/>
            <a:ext cx="912813" cy="860469"/>
            <a:chOff x="3329" y="1676"/>
            <a:chExt cx="715" cy="674"/>
          </a:xfrm>
          <a:solidFill>
            <a:schemeClr val="tx1"/>
          </a:solidFill>
        </p:grpSpPr>
        <p:sp>
          <p:nvSpPr>
            <p:cNvPr id="21" name="Freeform 5"/>
            <p:cNvSpPr>
              <a:spLocks noEditPoints="1"/>
            </p:cNvSpPr>
            <p:nvPr/>
          </p:nvSpPr>
          <p:spPr bwMode="auto">
            <a:xfrm>
              <a:off x="3329" y="1676"/>
              <a:ext cx="715" cy="674"/>
            </a:xfrm>
            <a:custGeom>
              <a:avLst/>
              <a:gdLst>
                <a:gd name="T0" fmla="*/ 375 w 394"/>
                <a:gd name="T1" fmla="*/ 129 h 371"/>
                <a:gd name="T2" fmla="*/ 328 w 394"/>
                <a:gd name="T3" fmla="*/ 113 h 371"/>
                <a:gd name="T4" fmla="*/ 249 w 394"/>
                <a:gd name="T5" fmla="*/ 113 h 371"/>
                <a:gd name="T6" fmla="*/ 232 w 394"/>
                <a:gd name="T7" fmla="*/ 47 h 371"/>
                <a:gd name="T8" fmla="*/ 196 w 394"/>
                <a:gd name="T9" fmla="*/ 3 h 371"/>
                <a:gd name="T10" fmla="*/ 162 w 394"/>
                <a:gd name="T11" fmla="*/ 27 h 371"/>
                <a:gd name="T12" fmla="*/ 132 w 394"/>
                <a:gd name="T13" fmla="*/ 114 h 371"/>
                <a:gd name="T14" fmla="*/ 44 w 394"/>
                <a:gd name="T15" fmla="*/ 115 h 371"/>
                <a:gd name="T16" fmla="*/ 7 w 394"/>
                <a:gd name="T17" fmla="*/ 132 h 371"/>
                <a:gd name="T18" fmla="*/ 23 w 394"/>
                <a:gd name="T19" fmla="*/ 170 h 371"/>
                <a:gd name="T20" fmla="*/ 54 w 394"/>
                <a:gd name="T21" fmla="*/ 192 h 371"/>
                <a:gd name="T22" fmla="*/ 92 w 394"/>
                <a:gd name="T23" fmla="*/ 220 h 371"/>
                <a:gd name="T24" fmla="*/ 82 w 394"/>
                <a:gd name="T25" fmla="*/ 267 h 371"/>
                <a:gd name="T26" fmla="*/ 69 w 394"/>
                <a:gd name="T27" fmla="*/ 306 h 371"/>
                <a:gd name="T28" fmla="*/ 79 w 394"/>
                <a:gd name="T29" fmla="*/ 355 h 371"/>
                <a:gd name="T30" fmla="*/ 127 w 394"/>
                <a:gd name="T31" fmla="*/ 337 h 371"/>
                <a:gd name="T32" fmla="*/ 192 w 394"/>
                <a:gd name="T33" fmla="*/ 289 h 371"/>
                <a:gd name="T34" fmla="*/ 256 w 394"/>
                <a:gd name="T35" fmla="*/ 343 h 371"/>
                <a:gd name="T36" fmla="*/ 305 w 394"/>
                <a:gd name="T37" fmla="*/ 353 h 371"/>
                <a:gd name="T38" fmla="*/ 314 w 394"/>
                <a:gd name="T39" fmla="*/ 309 h 371"/>
                <a:gd name="T40" fmla="*/ 288 w 394"/>
                <a:gd name="T41" fmla="*/ 227 h 371"/>
                <a:gd name="T42" fmla="*/ 355 w 394"/>
                <a:gd name="T43" fmla="*/ 177 h 371"/>
                <a:gd name="T44" fmla="*/ 375 w 394"/>
                <a:gd name="T45" fmla="*/ 129 h 371"/>
                <a:gd name="T46" fmla="*/ 325 w 394"/>
                <a:gd name="T47" fmla="*/ 184 h 371"/>
                <a:gd name="T48" fmla="*/ 278 w 394"/>
                <a:gd name="T49" fmla="*/ 219 h 371"/>
                <a:gd name="T50" fmla="*/ 275 w 394"/>
                <a:gd name="T51" fmla="*/ 226 h 371"/>
                <a:gd name="T52" fmla="*/ 291 w 394"/>
                <a:gd name="T53" fmla="*/ 282 h 371"/>
                <a:gd name="T54" fmla="*/ 304 w 394"/>
                <a:gd name="T55" fmla="*/ 333 h 371"/>
                <a:gd name="T56" fmla="*/ 197 w 394"/>
                <a:gd name="T57" fmla="*/ 277 h 371"/>
                <a:gd name="T58" fmla="*/ 190 w 394"/>
                <a:gd name="T59" fmla="*/ 276 h 371"/>
                <a:gd name="T60" fmla="*/ 149 w 394"/>
                <a:gd name="T61" fmla="*/ 306 h 371"/>
                <a:gd name="T62" fmla="*/ 99 w 394"/>
                <a:gd name="T63" fmla="*/ 341 h 371"/>
                <a:gd name="T64" fmla="*/ 80 w 394"/>
                <a:gd name="T65" fmla="*/ 335 h 371"/>
                <a:gd name="T66" fmla="*/ 79 w 394"/>
                <a:gd name="T67" fmla="*/ 320 h 371"/>
                <a:gd name="T68" fmla="*/ 86 w 394"/>
                <a:gd name="T69" fmla="*/ 292 h 371"/>
                <a:gd name="T70" fmla="*/ 110 w 394"/>
                <a:gd name="T71" fmla="*/ 225 h 371"/>
                <a:gd name="T72" fmla="*/ 109 w 394"/>
                <a:gd name="T73" fmla="*/ 219 h 371"/>
                <a:gd name="T74" fmla="*/ 68 w 394"/>
                <a:gd name="T75" fmla="*/ 187 h 371"/>
                <a:gd name="T76" fmla="*/ 20 w 394"/>
                <a:gd name="T77" fmla="*/ 149 h 371"/>
                <a:gd name="T78" fmla="*/ 71 w 394"/>
                <a:gd name="T79" fmla="*/ 127 h 371"/>
                <a:gd name="T80" fmla="*/ 135 w 394"/>
                <a:gd name="T81" fmla="*/ 126 h 371"/>
                <a:gd name="T82" fmla="*/ 141 w 394"/>
                <a:gd name="T83" fmla="*/ 123 h 371"/>
                <a:gd name="T84" fmla="*/ 160 w 394"/>
                <a:gd name="T85" fmla="*/ 73 h 371"/>
                <a:gd name="T86" fmla="*/ 196 w 394"/>
                <a:gd name="T87" fmla="*/ 16 h 371"/>
                <a:gd name="T88" fmla="*/ 227 w 394"/>
                <a:gd name="T89" fmla="*/ 76 h 371"/>
                <a:gd name="T90" fmla="*/ 239 w 394"/>
                <a:gd name="T91" fmla="*/ 121 h 371"/>
                <a:gd name="T92" fmla="*/ 245 w 394"/>
                <a:gd name="T93" fmla="*/ 125 h 371"/>
                <a:gd name="T94" fmla="*/ 290 w 394"/>
                <a:gd name="T95" fmla="*/ 125 h 371"/>
                <a:gd name="T96" fmla="*/ 347 w 394"/>
                <a:gd name="T97" fmla="*/ 126 h 371"/>
                <a:gd name="T98" fmla="*/ 325 w 394"/>
                <a:gd name="T99" fmla="*/ 184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94" h="371">
                  <a:moveTo>
                    <a:pt x="375" y="129"/>
                  </a:moveTo>
                  <a:cubicBezTo>
                    <a:pt x="368" y="110"/>
                    <a:pt x="345" y="114"/>
                    <a:pt x="328" y="113"/>
                  </a:cubicBezTo>
                  <a:cubicBezTo>
                    <a:pt x="302" y="112"/>
                    <a:pt x="275" y="115"/>
                    <a:pt x="249" y="113"/>
                  </a:cubicBezTo>
                  <a:cubicBezTo>
                    <a:pt x="243" y="91"/>
                    <a:pt x="238" y="69"/>
                    <a:pt x="232" y="47"/>
                  </a:cubicBezTo>
                  <a:cubicBezTo>
                    <a:pt x="227" y="28"/>
                    <a:pt x="217" y="7"/>
                    <a:pt x="196" y="3"/>
                  </a:cubicBezTo>
                  <a:cubicBezTo>
                    <a:pt x="178" y="0"/>
                    <a:pt x="168" y="11"/>
                    <a:pt x="162" y="27"/>
                  </a:cubicBezTo>
                  <a:cubicBezTo>
                    <a:pt x="151" y="56"/>
                    <a:pt x="144" y="86"/>
                    <a:pt x="132" y="114"/>
                  </a:cubicBezTo>
                  <a:cubicBezTo>
                    <a:pt x="102" y="114"/>
                    <a:pt x="73" y="113"/>
                    <a:pt x="44" y="115"/>
                  </a:cubicBezTo>
                  <a:cubicBezTo>
                    <a:pt x="30" y="116"/>
                    <a:pt x="12" y="117"/>
                    <a:pt x="7" y="132"/>
                  </a:cubicBezTo>
                  <a:cubicBezTo>
                    <a:pt x="0" y="148"/>
                    <a:pt x="11" y="161"/>
                    <a:pt x="23" y="170"/>
                  </a:cubicBezTo>
                  <a:cubicBezTo>
                    <a:pt x="33" y="178"/>
                    <a:pt x="44" y="185"/>
                    <a:pt x="54" y="192"/>
                  </a:cubicBezTo>
                  <a:cubicBezTo>
                    <a:pt x="66" y="201"/>
                    <a:pt x="82" y="209"/>
                    <a:pt x="92" y="220"/>
                  </a:cubicBezTo>
                  <a:cubicBezTo>
                    <a:pt x="100" y="231"/>
                    <a:pt x="87" y="254"/>
                    <a:pt x="82" y="267"/>
                  </a:cubicBezTo>
                  <a:cubicBezTo>
                    <a:pt x="78" y="280"/>
                    <a:pt x="72" y="293"/>
                    <a:pt x="69" y="306"/>
                  </a:cubicBezTo>
                  <a:cubicBezTo>
                    <a:pt x="65" y="322"/>
                    <a:pt x="64" y="345"/>
                    <a:pt x="79" y="355"/>
                  </a:cubicBezTo>
                  <a:cubicBezTo>
                    <a:pt x="95" y="365"/>
                    <a:pt x="116" y="346"/>
                    <a:pt x="127" y="337"/>
                  </a:cubicBezTo>
                  <a:cubicBezTo>
                    <a:pt x="149" y="322"/>
                    <a:pt x="170" y="304"/>
                    <a:pt x="192" y="289"/>
                  </a:cubicBezTo>
                  <a:cubicBezTo>
                    <a:pt x="212" y="309"/>
                    <a:pt x="234" y="327"/>
                    <a:pt x="256" y="343"/>
                  </a:cubicBezTo>
                  <a:cubicBezTo>
                    <a:pt x="270" y="353"/>
                    <a:pt x="289" y="364"/>
                    <a:pt x="305" y="353"/>
                  </a:cubicBezTo>
                  <a:cubicBezTo>
                    <a:pt x="320" y="344"/>
                    <a:pt x="319" y="324"/>
                    <a:pt x="314" y="309"/>
                  </a:cubicBezTo>
                  <a:cubicBezTo>
                    <a:pt x="306" y="282"/>
                    <a:pt x="297" y="254"/>
                    <a:pt x="288" y="227"/>
                  </a:cubicBezTo>
                  <a:cubicBezTo>
                    <a:pt x="311" y="211"/>
                    <a:pt x="333" y="194"/>
                    <a:pt x="355" y="177"/>
                  </a:cubicBezTo>
                  <a:cubicBezTo>
                    <a:pt x="370" y="165"/>
                    <a:pt x="382" y="150"/>
                    <a:pt x="375" y="129"/>
                  </a:cubicBezTo>
                  <a:close/>
                  <a:moveTo>
                    <a:pt x="325" y="184"/>
                  </a:moveTo>
                  <a:cubicBezTo>
                    <a:pt x="309" y="196"/>
                    <a:pt x="294" y="208"/>
                    <a:pt x="278" y="219"/>
                  </a:cubicBezTo>
                  <a:cubicBezTo>
                    <a:pt x="276" y="221"/>
                    <a:pt x="275" y="224"/>
                    <a:pt x="275" y="226"/>
                  </a:cubicBezTo>
                  <a:cubicBezTo>
                    <a:pt x="281" y="245"/>
                    <a:pt x="285" y="263"/>
                    <a:pt x="291" y="282"/>
                  </a:cubicBezTo>
                  <a:cubicBezTo>
                    <a:pt x="296" y="296"/>
                    <a:pt x="310" y="318"/>
                    <a:pt x="304" y="333"/>
                  </a:cubicBezTo>
                  <a:cubicBezTo>
                    <a:pt x="290" y="371"/>
                    <a:pt x="212" y="292"/>
                    <a:pt x="197" y="277"/>
                  </a:cubicBezTo>
                  <a:cubicBezTo>
                    <a:pt x="195" y="276"/>
                    <a:pt x="192" y="275"/>
                    <a:pt x="190" y="276"/>
                  </a:cubicBezTo>
                  <a:cubicBezTo>
                    <a:pt x="176" y="285"/>
                    <a:pt x="162" y="296"/>
                    <a:pt x="149" y="306"/>
                  </a:cubicBezTo>
                  <a:cubicBezTo>
                    <a:pt x="134" y="317"/>
                    <a:pt x="117" y="335"/>
                    <a:pt x="99" y="341"/>
                  </a:cubicBezTo>
                  <a:cubicBezTo>
                    <a:pt x="92" y="344"/>
                    <a:pt x="85" y="343"/>
                    <a:pt x="80" y="335"/>
                  </a:cubicBezTo>
                  <a:cubicBezTo>
                    <a:pt x="78" y="332"/>
                    <a:pt x="78" y="324"/>
                    <a:pt x="79" y="320"/>
                  </a:cubicBezTo>
                  <a:cubicBezTo>
                    <a:pt x="79" y="310"/>
                    <a:pt x="83" y="301"/>
                    <a:pt x="86" y="292"/>
                  </a:cubicBezTo>
                  <a:cubicBezTo>
                    <a:pt x="94" y="270"/>
                    <a:pt x="102" y="247"/>
                    <a:pt x="110" y="225"/>
                  </a:cubicBezTo>
                  <a:cubicBezTo>
                    <a:pt x="111" y="223"/>
                    <a:pt x="110" y="220"/>
                    <a:pt x="109" y="219"/>
                  </a:cubicBezTo>
                  <a:cubicBezTo>
                    <a:pt x="95" y="208"/>
                    <a:pt x="82" y="197"/>
                    <a:pt x="68" y="187"/>
                  </a:cubicBezTo>
                  <a:cubicBezTo>
                    <a:pt x="55" y="178"/>
                    <a:pt x="25" y="164"/>
                    <a:pt x="20" y="149"/>
                  </a:cubicBezTo>
                  <a:cubicBezTo>
                    <a:pt x="10" y="121"/>
                    <a:pt x="55" y="127"/>
                    <a:pt x="71" y="127"/>
                  </a:cubicBezTo>
                  <a:cubicBezTo>
                    <a:pt x="92" y="127"/>
                    <a:pt x="114" y="126"/>
                    <a:pt x="135" y="126"/>
                  </a:cubicBezTo>
                  <a:cubicBezTo>
                    <a:pt x="137" y="127"/>
                    <a:pt x="140" y="126"/>
                    <a:pt x="141" y="123"/>
                  </a:cubicBezTo>
                  <a:cubicBezTo>
                    <a:pt x="148" y="107"/>
                    <a:pt x="155" y="90"/>
                    <a:pt x="160" y="73"/>
                  </a:cubicBezTo>
                  <a:cubicBezTo>
                    <a:pt x="166" y="56"/>
                    <a:pt x="171" y="10"/>
                    <a:pt x="196" y="16"/>
                  </a:cubicBezTo>
                  <a:cubicBezTo>
                    <a:pt x="219" y="22"/>
                    <a:pt x="221" y="57"/>
                    <a:pt x="227" y="76"/>
                  </a:cubicBezTo>
                  <a:cubicBezTo>
                    <a:pt x="231" y="91"/>
                    <a:pt x="234" y="106"/>
                    <a:pt x="239" y="121"/>
                  </a:cubicBezTo>
                  <a:cubicBezTo>
                    <a:pt x="240" y="123"/>
                    <a:pt x="242" y="125"/>
                    <a:pt x="245" y="125"/>
                  </a:cubicBezTo>
                  <a:cubicBezTo>
                    <a:pt x="260" y="126"/>
                    <a:pt x="275" y="125"/>
                    <a:pt x="290" y="125"/>
                  </a:cubicBezTo>
                  <a:cubicBezTo>
                    <a:pt x="307" y="124"/>
                    <a:pt x="330" y="121"/>
                    <a:pt x="347" y="126"/>
                  </a:cubicBezTo>
                  <a:cubicBezTo>
                    <a:pt x="394" y="139"/>
                    <a:pt x="337" y="175"/>
                    <a:pt x="325" y="1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6"/>
            <p:cNvSpPr/>
            <p:nvPr/>
          </p:nvSpPr>
          <p:spPr bwMode="auto">
            <a:xfrm>
              <a:off x="3478" y="1934"/>
              <a:ext cx="74" cy="58"/>
            </a:xfrm>
            <a:custGeom>
              <a:avLst/>
              <a:gdLst>
                <a:gd name="T0" fmla="*/ 31 w 41"/>
                <a:gd name="T1" fmla="*/ 3 h 32"/>
                <a:gd name="T2" fmla="*/ 4 w 41"/>
                <a:gd name="T3" fmla="*/ 22 h 32"/>
                <a:gd name="T4" fmla="*/ 10 w 41"/>
                <a:gd name="T5" fmla="*/ 28 h 32"/>
                <a:gd name="T6" fmla="*/ 35 w 41"/>
                <a:gd name="T7" fmla="*/ 10 h 32"/>
                <a:gd name="T8" fmla="*/ 31 w 41"/>
                <a:gd name="T9" fmla="*/ 3 h 32"/>
              </a:gdLst>
              <a:ahLst/>
              <a:cxnLst>
                <a:cxn ang="0">
                  <a:pos x="T0" y="T1"/>
                </a:cxn>
                <a:cxn ang="0">
                  <a:pos x="T2" y="T3"/>
                </a:cxn>
                <a:cxn ang="0">
                  <a:pos x="T4" y="T5"/>
                </a:cxn>
                <a:cxn ang="0">
                  <a:pos x="T6" y="T7"/>
                </a:cxn>
                <a:cxn ang="0">
                  <a:pos x="T8" y="T9"/>
                </a:cxn>
              </a:cxnLst>
              <a:rect l="0" t="0" r="r" b="b"/>
              <a:pathLst>
                <a:path w="41" h="32">
                  <a:moveTo>
                    <a:pt x="31" y="3"/>
                  </a:moveTo>
                  <a:cubicBezTo>
                    <a:pt x="21" y="7"/>
                    <a:pt x="12" y="14"/>
                    <a:pt x="4" y="22"/>
                  </a:cubicBezTo>
                  <a:cubicBezTo>
                    <a:pt x="0" y="26"/>
                    <a:pt x="6" y="32"/>
                    <a:pt x="10" y="28"/>
                  </a:cubicBezTo>
                  <a:cubicBezTo>
                    <a:pt x="18" y="21"/>
                    <a:pt x="26" y="15"/>
                    <a:pt x="35" y="10"/>
                  </a:cubicBezTo>
                  <a:cubicBezTo>
                    <a:pt x="41" y="8"/>
                    <a:pt x="36" y="0"/>
                    <a:pt x="3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7"/>
            <p:cNvSpPr/>
            <p:nvPr/>
          </p:nvSpPr>
          <p:spPr bwMode="auto">
            <a:xfrm>
              <a:off x="3512" y="1945"/>
              <a:ext cx="93" cy="62"/>
            </a:xfrm>
            <a:custGeom>
              <a:avLst/>
              <a:gdLst>
                <a:gd name="T0" fmla="*/ 43 w 51"/>
                <a:gd name="T1" fmla="*/ 3 h 34"/>
                <a:gd name="T2" fmla="*/ 5 w 51"/>
                <a:gd name="T3" fmla="*/ 23 h 34"/>
                <a:gd name="T4" fmla="*/ 9 w 51"/>
                <a:gd name="T5" fmla="*/ 31 h 34"/>
                <a:gd name="T6" fmla="*/ 46 w 51"/>
                <a:gd name="T7" fmla="*/ 11 h 34"/>
                <a:gd name="T8" fmla="*/ 43 w 51"/>
                <a:gd name="T9" fmla="*/ 3 h 34"/>
              </a:gdLst>
              <a:ahLst/>
              <a:cxnLst>
                <a:cxn ang="0">
                  <a:pos x="T0" y="T1"/>
                </a:cxn>
                <a:cxn ang="0">
                  <a:pos x="T2" y="T3"/>
                </a:cxn>
                <a:cxn ang="0">
                  <a:pos x="T4" y="T5"/>
                </a:cxn>
                <a:cxn ang="0">
                  <a:pos x="T6" y="T7"/>
                </a:cxn>
                <a:cxn ang="0">
                  <a:pos x="T8" y="T9"/>
                </a:cxn>
              </a:cxnLst>
              <a:rect l="0" t="0" r="r" b="b"/>
              <a:pathLst>
                <a:path w="51" h="34">
                  <a:moveTo>
                    <a:pt x="43" y="3"/>
                  </a:moveTo>
                  <a:cubicBezTo>
                    <a:pt x="30" y="8"/>
                    <a:pt x="17" y="15"/>
                    <a:pt x="5" y="23"/>
                  </a:cubicBezTo>
                  <a:cubicBezTo>
                    <a:pt x="0" y="26"/>
                    <a:pt x="4" y="34"/>
                    <a:pt x="9" y="31"/>
                  </a:cubicBezTo>
                  <a:cubicBezTo>
                    <a:pt x="21" y="23"/>
                    <a:pt x="33" y="16"/>
                    <a:pt x="46" y="11"/>
                  </a:cubicBezTo>
                  <a:cubicBezTo>
                    <a:pt x="51" y="9"/>
                    <a:pt x="49" y="0"/>
                    <a:pt x="4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4" name="Group 4"/>
          <p:cNvGrpSpPr>
            <a:grpSpLocks noChangeAspect="1"/>
          </p:cNvGrpSpPr>
          <p:nvPr/>
        </p:nvGrpSpPr>
        <p:grpSpPr bwMode="auto">
          <a:xfrm>
            <a:off x="6275387" y="4879520"/>
            <a:ext cx="912813" cy="860469"/>
            <a:chOff x="3329" y="1676"/>
            <a:chExt cx="715" cy="674"/>
          </a:xfrm>
          <a:solidFill>
            <a:schemeClr val="tx1"/>
          </a:solidFill>
        </p:grpSpPr>
        <p:sp>
          <p:nvSpPr>
            <p:cNvPr id="25" name="Freeform 5"/>
            <p:cNvSpPr>
              <a:spLocks noEditPoints="1"/>
            </p:cNvSpPr>
            <p:nvPr/>
          </p:nvSpPr>
          <p:spPr bwMode="auto">
            <a:xfrm>
              <a:off x="3329" y="1676"/>
              <a:ext cx="715" cy="674"/>
            </a:xfrm>
            <a:custGeom>
              <a:avLst/>
              <a:gdLst>
                <a:gd name="T0" fmla="*/ 375 w 394"/>
                <a:gd name="T1" fmla="*/ 129 h 371"/>
                <a:gd name="T2" fmla="*/ 328 w 394"/>
                <a:gd name="T3" fmla="*/ 113 h 371"/>
                <a:gd name="T4" fmla="*/ 249 w 394"/>
                <a:gd name="T5" fmla="*/ 113 h 371"/>
                <a:gd name="T6" fmla="*/ 232 w 394"/>
                <a:gd name="T7" fmla="*/ 47 h 371"/>
                <a:gd name="T8" fmla="*/ 196 w 394"/>
                <a:gd name="T9" fmla="*/ 3 h 371"/>
                <a:gd name="T10" fmla="*/ 162 w 394"/>
                <a:gd name="T11" fmla="*/ 27 h 371"/>
                <a:gd name="T12" fmla="*/ 132 w 394"/>
                <a:gd name="T13" fmla="*/ 114 h 371"/>
                <a:gd name="T14" fmla="*/ 44 w 394"/>
                <a:gd name="T15" fmla="*/ 115 h 371"/>
                <a:gd name="T16" fmla="*/ 7 w 394"/>
                <a:gd name="T17" fmla="*/ 132 h 371"/>
                <a:gd name="T18" fmla="*/ 23 w 394"/>
                <a:gd name="T19" fmla="*/ 170 h 371"/>
                <a:gd name="T20" fmla="*/ 54 w 394"/>
                <a:gd name="T21" fmla="*/ 192 h 371"/>
                <a:gd name="T22" fmla="*/ 92 w 394"/>
                <a:gd name="T23" fmla="*/ 220 h 371"/>
                <a:gd name="T24" fmla="*/ 82 w 394"/>
                <a:gd name="T25" fmla="*/ 267 h 371"/>
                <a:gd name="T26" fmla="*/ 69 w 394"/>
                <a:gd name="T27" fmla="*/ 306 h 371"/>
                <a:gd name="T28" fmla="*/ 79 w 394"/>
                <a:gd name="T29" fmla="*/ 355 h 371"/>
                <a:gd name="T30" fmla="*/ 127 w 394"/>
                <a:gd name="T31" fmla="*/ 337 h 371"/>
                <a:gd name="T32" fmla="*/ 192 w 394"/>
                <a:gd name="T33" fmla="*/ 289 h 371"/>
                <a:gd name="T34" fmla="*/ 256 w 394"/>
                <a:gd name="T35" fmla="*/ 343 h 371"/>
                <a:gd name="T36" fmla="*/ 305 w 394"/>
                <a:gd name="T37" fmla="*/ 353 h 371"/>
                <a:gd name="T38" fmla="*/ 314 w 394"/>
                <a:gd name="T39" fmla="*/ 309 h 371"/>
                <a:gd name="T40" fmla="*/ 288 w 394"/>
                <a:gd name="T41" fmla="*/ 227 h 371"/>
                <a:gd name="T42" fmla="*/ 355 w 394"/>
                <a:gd name="T43" fmla="*/ 177 h 371"/>
                <a:gd name="T44" fmla="*/ 375 w 394"/>
                <a:gd name="T45" fmla="*/ 129 h 371"/>
                <a:gd name="T46" fmla="*/ 325 w 394"/>
                <a:gd name="T47" fmla="*/ 184 h 371"/>
                <a:gd name="T48" fmla="*/ 278 w 394"/>
                <a:gd name="T49" fmla="*/ 219 h 371"/>
                <a:gd name="T50" fmla="*/ 275 w 394"/>
                <a:gd name="T51" fmla="*/ 226 h 371"/>
                <a:gd name="T52" fmla="*/ 291 w 394"/>
                <a:gd name="T53" fmla="*/ 282 h 371"/>
                <a:gd name="T54" fmla="*/ 304 w 394"/>
                <a:gd name="T55" fmla="*/ 333 h 371"/>
                <a:gd name="T56" fmla="*/ 197 w 394"/>
                <a:gd name="T57" fmla="*/ 277 h 371"/>
                <a:gd name="T58" fmla="*/ 190 w 394"/>
                <a:gd name="T59" fmla="*/ 276 h 371"/>
                <a:gd name="T60" fmla="*/ 149 w 394"/>
                <a:gd name="T61" fmla="*/ 306 h 371"/>
                <a:gd name="T62" fmla="*/ 99 w 394"/>
                <a:gd name="T63" fmla="*/ 341 h 371"/>
                <a:gd name="T64" fmla="*/ 80 w 394"/>
                <a:gd name="T65" fmla="*/ 335 h 371"/>
                <a:gd name="T66" fmla="*/ 79 w 394"/>
                <a:gd name="T67" fmla="*/ 320 h 371"/>
                <a:gd name="T68" fmla="*/ 86 w 394"/>
                <a:gd name="T69" fmla="*/ 292 h 371"/>
                <a:gd name="T70" fmla="*/ 110 w 394"/>
                <a:gd name="T71" fmla="*/ 225 h 371"/>
                <a:gd name="T72" fmla="*/ 109 w 394"/>
                <a:gd name="T73" fmla="*/ 219 h 371"/>
                <a:gd name="T74" fmla="*/ 68 w 394"/>
                <a:gd name="T75" fmla="*/ 187 h 371"/>
                <a:gd name="T76" fmla="*/ 20 w 394"/>
                <a:gd name="T77" fmla="*/ 149 h 371"/>
                <a:gd name="T78" fmla="*/ 71 w 394"/>
                <a:gd name="T79" fmla="*/ 127 h 371"/>
                <a:gd name="T80" fmla="*/ 135 w 394"/>
                <a:gd name="T81" fmla="*/ 126 h 371"/>
                <a:gd name="T82" fmla="*/ 141 w 394"/>
                <a:gd name="T83" fmla="*/ 123 h 371"/>
                <a:gd name="T84" fmla="*/ 160 w 394"/>
                <a:gd name="T85" fmla="*/ 73 h 371"/>
                <a:gd name="T86" fmla="*/ 196 w 394"/>
                <a:gd name="T87" fmla="*/ 16 h 371"/>
                <a:gd name="T88" fmla="*/ 227 w 394"/>
                <a:gd name="T89" fmla="*/ 76 h 371"/>
                <a:gd name="T90" fmla="*/ 239 w 394"/>
                <a:gd name="T91" fmla="*/ 121 h 371"/>
                <a:gd name="T92" fmla="*/ 245 w 394"/>
                <a:gd name="T93" fmla="*/ 125 h 371"/>
                <a:gd name="T94" fmla="*/ 290 w 394"/>
                <a:gd name="T95" fmla="*/ 125 h 371"/>
                <a:gd name="T96" fmla="*/ 347 w 394"/>
                <a:gd name="T97" fmla="*/ 126 h 371"/>
                <a:gd name="T98" fmla="*/ 325 w 394"/>
                <a:gd name="T99" fmla="*/ 184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94" h="371">
                  <a:moveTo>
                    <a:pt x="375" y="129"/>
                  </a:moveTo>
                  <a:cubicBezTo>
                    <a:pt x="368" y="110"/>
                    <a:pt x="345" y="114"/>
                    <a:pt x="328" y="113"/>
                  </a:cubicBezTo>
                  <a:cubicBezTo>
                    <a:pt x="302" y="112"/>
                    <a:pt x="275" y="115"/>
                    <a:pt x="249" y="113"/>
                  </a:cubicBezTo>
                  <a:cubicBezTo>
                    <a:pt x="243" y="91"/>
                    <a:pt x="238" y="69"/>
                    <a:pt x="232" y="47"/>
                  </a:cubicBezTo>
                  <a:cubicBezTo>
                    <a:pt x="227" y="28"/>
                    <a:pt x="217" y="7"/>
                    <a:pt x="196" y="3"/>
                  </a:cubicBezTo>
                  <a:cubicBezTo>
                    <a:pt x="178" y="0"/>
                    <a:pt x="168" y="11"/>
                    <a:pt x="162" y="27"/>
                  </a:cubicBezTo>
                  <a:cubicBezTo>
                    <a:pt x="151" y="56"/>
                    <a:pt x="144" y="86"/>
                    <a:pt x="132" y="114"/>
                  </a:cubicBezTo>
                  <a:cubicBezTo>
                    <a:pt x="102" y="114"/>
                    <a:pt x="73" y="113"/>
                    <a:pt x="44" y="115"/>
                  </a:cubicBezTo>
                  <a:cubicBezTo>
                    <a:pt x="30" y="116"/>
                    <a:pt x="12" y="117"/>
                    <a:pt x="7" y="132"/>
                  </a:cubicBezTo>
                  <a:cubicBezTo>
                    <a:pt x="0" y="148"/>
                    <a:pt x="11" y="161"/>
                    <a:pt x="23" y="170"/>
                  </a:cubicBezTo>
                  <a:cubicBezTo>
                    <a:pt x="33" y="178"/>
                    <a:pt x="44" y="185"/>
                    <a:pt x="54" y="192"/>
                  </a:cubicBezTo>
                  <a:cubicBezTo>
                    <a:pt x="66" y="201"/>
                    <a:pt x="82" y="209"/>
                    <a:pt x="92" y="220"/>
                  </a:cubicBezTo>
                  <a:cubicBezTo>
                    <a:pt x="100" y="231"/>
                    <a:pt x="87" y="254"/>
                    <a:pt x="82" y="267"/>
                  </a:cubicBezTo>
                  <a:cubicBezTo>
                    <a:pt x="78" y="280"/>
                    <a:pt x="72" y="293"/>
                    <a:pt x="69" y="306"/>
                  </a:cubicBezTo>
                  <a:cubicBezTo>
                    <a:pt x="65" y="322"/>
                    <a:pt x="64" y="345"/>
                    <a:pt x="79" y="355"/>
                  </a:cubicBezTo>
                  <a:cubicBezTo>
                    <a:pt x="95" y="365"/>
                    <a:pt x="116" y="346"/>
                    <a:pt x="127" y="337"/>
                  </a:cubicBezTo>
                  <a:cubicBezTo>
                    <a:pt x="149" y="322"/>
                    <a:pt x="170" y="304"/>
                    <a:pt x="192" y="289"/>
                  </a:cubicBezTo>
                  <a:cubicBezTo>
                    <a:pt x="212" y="309"/>
                    <a:pt x="234" y="327"/>
                    <a:pt x="256" y="343"/>
                  </a:cubicBezTo>
                  <a:cubicBezTo>
                    <a:pt x="270" y="353"/>
                    <a:pt x="289" y="364"/>
                    <a:pt x="305" y="353"/>
                  </a:cubicBezTo>
                  <a:cubicBezTo>
                    <a:pt x="320" y="344"/>
                    <a:pt x="319" y="324"/>
                    <a:pt x="314" y="309"/>
                  </a:cubicBezTo>
                  <a:cubicBezTo>
                    <a:pt x="306" y="282"/>
                    <a:pt x="297" y="254"/>
                    <a:pt x="288" y="227"/>
                  </a:cubicBezTo>
                  <a:cubicBezTo>
                    <a:pt x="311" y="211"/>
                    <a:pt x="333" y="194"/>
                    <a:pt x="355" y="177"/>
                  </a:cubicBezTo>
                  <a:cubicBezTo>
                    <a:pt x="370" y="165"/>
                    <a:pt x="382" y="150"/>
                    <a:pt x="375" y="129"/>
                  </a:cubicBezTo>
                  <a:close/>
                  <a:moveTo>
                    <a:pt x="325" y="184"/>
                  </a:moveTo>
                  <a:cubicBezTo>
                    <a:pt x="309" y="196"/>
                    <a:pt x="294" y="208"/>
                    <a:pt x="278" y="219"/>
                  </a:cubicBezTo>
                  <a:cubicBezTo>
                    <a:pt x="276" y="221"/>
                    <a:pt x="275" y="224"/>
                    <a:pt x="275" y="226"/>
                  </a:cubicBezTo>
                  <a:cubicBezTo>
                    <a:pt x="281" y="245"/>
                    <a:pt x="285" y="263"/>
                    <a:pt x="291" y="282"/>
                  </a:cubicBezTo>
                  <a:cubicBezTo>
                    <a:pt x="296" y="296"/>
                    <a:pt x="310" y="318"/>
                    <a:pt x="304" y="333"/>
                  </a:cubicBezTo>
                  <a:cubicBezTo>
                    <a:pt x="290" y="371"/>
                    <a:pt x="212" y="292"/>
                    <a:pt x="197" y="277"/>
                  </a:cubicBezTo>
                  <a:cubicBezTo>
                    <a:pt x="195" y="276"/>
                    <a:pt x="192" y="275"/>
                    <a:pt x="190" y="276"/>
                  </a:cubicBezTo>
                  <a:cubicBezTo>
                    <a:pt x="176" y="285"/>
                    <a:pt x="162" y="296"/>
                    <a:pt x="149" y="306"/>
                  </a:cubicBezTo>
                  <a:cubicBezTo>
                    <a:pt x="134" y="317"/>
                    <a:pt x="117" y="335"/>
                    <a:pt x="99" y="341"/>
                  </a:cubicBezTo>
                  <a:cubicBezTo>
                    <a:pt x="92" y="344"/>
                    <a:pt x="85" y="343"/>
                    <a:pt x="80" y="335"/>
                  </a:cubicBezTo>
                  <a:cubicBezTo>
                    <a:pt x="78" y="332"/>
                    <a:pt x="78" y="324"/>
                    <a:pt x="79" y="320"/>
                  </a:cubicBezTo>
                  <a:cubicBezTo>
                    <a:pt x="79" y="310"/>
                    <a:pt x="83" y="301"/>
                    <a:pt x="86" y="292"/>
                  </a:cubicBezTo>
                  <a:cubicBezTo>
                    <a:pt x="94" y="270"/>
                    <a:pt x="102" y="247"/>
                    <a:pt x="110" y="225"/>
                  </a:cubicBezTo>
                  <a:cubicBezTo>
                    <a:pt x="111" y="223"/>
                    <a:pt x="110" y="220"/>
                    <a:pt x="109" y="219"/>
                  </a:cubicBezTo>
                  <a:cubicBezTo>
                    <a:pt x="95" y="208"/>
                    <a:pt x="82" y="197"/>
                    <a:pt x="68" y="187"/>
                  </a:cubicBezTo>
                  <a:cubicBezTo>
                    <a:pt x="55" y="178"/>
                    <a:pt x="25" y="164"/>
                    <a:pt x="20" y="149"/>
                  </a:cubicBezTo>
                  <a:cubicBezTo>
                    <a:pt x="10" y="121"/>
                    <a:pt x="55" y="127"/>
                    <a:pt x="71" y="127"/>
                  </a:cubicBezTo>
                  <a:cubicBezTo>
                    <a:pt x="92" y="127"/>
                    <a:pt x="114" y="126"/>
                    <a:pt x="135" y="126"/>
                  </a:cubicBezTo>
                  <a:cubicBezTo>
                    <a:pt x="137" y="127"/>
                    <a:pt x="140" y="126"/>
                    <a:pt x="141" y="123"/>
                  </a:cubicBezTo>
                  <a:cubicBezTo>
                    <a:pt x="148" y="107"/>
                    <a:pt x="155" y="90"/>
                    <a:pt x="160" y="73"/>
                  </a:cubicBezTo>
                  <a:cubicBezTo>
                    <a:pt x="166" y="56"/>
                    <a:pt x="171" y="10"/>
                    <a:pt x="196" y="16"/>
                  </a:cubicBezTo>
                  <a:cubicBezTo>
                    <a:pt x="219" y="22"/>
                    <a:pt x="221" y="57"/>
                    <a:pt x="227" y="76"/>
                  </a:cubicBezTo>
                  <a:cubicBezTo>
                    <a:pt x="231" y="91"/>
                    <a:pt x="234" y="106"/>
                    <a:pt x="239" y="121"/>
                  </a:cubicBezTo>
                  <a:cubicBezTo>
                    <a:pt x="240" y="123"/>
                    <a:pt x="242" y="125"/>
                    <a:pt x="245" y="125"/>
                  </a:cubicBezTo>
                  <a:cubicBezTo>
                    <a:pt x="260" y="126"/>
                    <a:pt x="275" y="125"/>
                    <a:pt x="290" y="125"/>
                  </a:cubicBezTo>
                  <a:cubicBezTo>
                    <a:pt x="307" y="124"/>
                    <a:pt x="330" y="121"/>
                    <a:pt x="347" y="126"/>
                  </a:cubicBezTo>
                  <a:cubicBezTo>
                    <a:pt x="394" y="139"/>
                    <a:pt x="337" y="175"/>
                    <a:pt x="325" y="1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6"/>
            <p:cNvSpPr/>
            <p:nvPr/>
          </p:nvSpPr>
          <p:spPr bwMode="auto">
            <a:xfrm>
              <a:off x="3478" y="1934"/>
              <a:ext cx="74" cy="58"/>
            </a:xfrm>
            <a:custGeom>
              <a:avLst/>
              <a:gdLst>
                <a:gd name="T0" fmla="*/ 31 w 41"/>
                <a:gd name="T1" fmla="*/ 3 h 32"/>
                <a:gd name="T2" fmla="*/ 4 w 41"/>
                <a:gd name="T3" fmla="*/ 22 h 32"/>
                <a:gd name="T4" fmla="*/ 10 w 41"/>
                <a:gd name="T5" fmla="*/ 28 h 32"/>
                <a:gd name="T6" fmla="*/ 35 w 41"/>
                <a:gd name="T7" fmla="*/ 10 h 32"/>
                <a:gd name="T8" fmla="*/ 31 w 41"/>
                <a:gd name="T9" fmla="*/ 3 h 32"/>
              </a:gdLst>
              <a:ahLst/>
              <a:cxnLst>
                <a:cxn ang="0">
                  <a:pos x="T0" y="T1"/>
                </a:cxn>
                <a:cxn ang="0">
                  <a:pos x="T2" y="T3"/>
                </a:cxn>
                <a:cxn ang="0">
                  <a:pos x="T4" y="T5"/>
                </a:cxn>
                <a:cxn ang="0">
                  <a:pos x="T6" y="T7"/>
                </a:cxn>
                <a:cxn ang="0">
                  <a:pos x="T8" y="T9"/>
                </a:cxn>
              </a:cxnLst>
              <a:rect l="0" t="0" r="r" b="b"/>
              <a:pathLst>
                <a:path w="41" h="32">
                  <a:moveTo>
                    <a:pt x="31" y="3"/>
                  </a:moveTo>
                  <a:cubicBezTo>
                    <a:pt x="21" y="7"/>
                    <a:pt x="12" y="14"/>
                    <a:pt x="4" y="22"/>
                  </a:cubicBezTo>
                  <a:cubicBezTo>
                    <a:pt x="0" y="26"/>
                    <a:pt x="6" y="32"/>
                    <a:pt x="10" y="28"/>
                  </a:cubicBezTo>
                  <a:cubicBezTo>
                    <a:pt x="18" y="21"/>
                    <a:pt x="26" y="15"/>
                    <a:pt x="35" y="10"/>
                  </a:cubicBezTo>
                  <a:cubicBezTo>
                    <a:pt x="41" y="8"/>
                    <a:pt x="36" y="0"/>
                    <a:pt x="3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7"/>
            <p:cNvSpPr/>
            <p:nvPr/>
          </p:nvSpPr>
          <p:spPr bwMode="auto">
            <a:xfrm>
              <a:off x="3512" y="1945"/>
              <a:ext cx="93" cy="62"/>
            </a:xfrm>
            <a:custGeom>
              <a:avLst/>
              <a:gdLst>
                <a:gd name="T0" fmla="*/ 43 w 51"/>
                <a:gd name="T1" fmla="*/ 3 h 34"/>
                <a:gd name="T2" fmla="*/ 5 w 51"/>
                <a:gd name="T3" fmla="*/ 23 h 34"/>
                <a:gd name="T4" fmla="*/ 9 w 51"/>
                <a:gd name="T5" fmla="*/ 31 h 34"/>
                <a:gd name="T6" fmla="*/ 46 w 51"/>
                <a:gd name="T7" fmla="*/ 11 h 34"/>
                <a:gd name="T8" fmla="*/ 43 w 51"/>
                <a:gd name="T9" fmla="*/ 3 h 34"/>
              </a:gdLst>
              <a:ahLst/>
              <a:cxnLst>
                <a:cxn ang="0">
                  <a:pos x="T0" y="T1"/>
                </a:cxn>
                <a:cxn ang="0">
                  <a:pos x="T2" y="T3"/>
                </a:cxn>
                <a:cxn ang="0">
                  <a:pos x="T4" y="T5"/>
                </a:cxn>
                <a:cxn ang="0">
                  <a:pos x="T6" y="T7"/>
                </a:cxn>
                <a:cxn ang="0">
                  <a:pos x="T8" y="T9"/>
                </a:cxn>
              </a:cxnLst>
              <a:rect l="0" t="0" r="r" b="b"/>
              <a:pathLst>
                <a:path w="51" h="34">
                  <a:moveTo>
                    <a:pt x="43" y="3"/>
                  </a:moveTo>
                  <a:cubicBezTo>
                    <a:pt x="30" y="8"/>
                    <a:pt x="17" y="15"/>
                    <a:pt x="5" y="23"/>
                  </a:cubicBezTo>
                  <a:cubicBezTo>
                    <a:pt x="0" y="26"/>
                    <a:pt x="4" y="34"/>
                    <a:pt x="9" y="31"/>
                  </a:cubicBezTo>
                  <a:cubicBezTo>
                    <a:pt x="21" y="23"/>
                    <a:pt x="33" y="16"/>
                    <a:pt x="46" y="11"/>
                  </a:cubicBezTo>
                  <a:cubicBezTo>
                    <a:pt x="51" y="9"/>
                    <a:pt x="49" y="0"/>
                    <a:pt x="4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59" name="组合 58"/>
          <p:cNvGrpSpPr/>
          <p:nvPr/>
        </p:nvGrpSpPr>
        <p:grpSpPr>
          <a:xfrm>
            <a:off x="7274476" y="1907743"/>
            <a:ext cx="3698325" cy="927718"/>
            <a:chOff x="7325360" y="2384859"/>
            <a:chExt cx="3698325" cy="927718"/>
          </a:xfrm>
        </p:grpSpPr>
        <p:sp>
          <p:nvSpPr>
            <p:cNvPr id="60" name="矩形 59"/>
            <p:cNvSpPr/>
            <p:nvPr/>
          </p:nvSpPr>
          <p:spPr>
            <a:xfrm>
              <a:off x="7325360" y="2737483"/>
              <a:ext cx="3698325" cy="57509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隶书" panose="02010509060101010101" pitchFamily="49" charset="-122"/>
                  <a:ea typeface="隶书" panose="02010509060101010101" pitchFamily="49" charset="-122"/>
                </a:rPr>
                <a:t>用户可以在投影仪或者计算机上进行演示也可以将演示文稿打印出来制作</a:t>
              </a:r>
              <a:endParaRPr lang="zh-CN" altLang="en-US" sz="1400" dirty="0">
                <a:latin typeface="隶书" panose="02010509060101010101" pitchFamily="49" charset="-122"/>
                <a:ea typeface="隶书" panose="02010509060101010101" pitchFamily="49" charset="-122"/>
              </a:endParaRPr>
            </a:p>
          </p:txBody>
        </p:sp>
        <p:sp>
          <p:nvSpPr>
            <p:cNvPr id="61" name="矩形 60"/>
            <p:cNvSpPr/>
            <p:nvPr/>
          </p:nvSpPr>
          <p:spPr>
            <a:xfrm>
              <a:off x="7325360" y="2384859"/>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隶书" panose="02010509060101010101" pitchFamily="49" charset="-122"/>
                  <a:ea typeface="隶书" panose="02010509060101010101" pitchFamily="49" charset="-122"/>
                </a:rPr>
                <a:t>标题文字添加</a:t>
              </a:r>
              <a:endParaRPr lang="zh-CN" altLang="en-US" b="1" dirty="0">
                <a:latin typeface="隶书" panose="02010509060101010101" pitchFamily="49" charset="-122"/>
                <a:ea typeface="隶书" panose="02010509060101010101" pitchFamily="49" charset="-122"/>
              </a:endParaRPr>
            </a:p>
          </p:txBody>
        </p:sp>
      </p:grpSp>
      <p:grpSp>
        <p:nvGrpSpPr>
          <p:cNvPr id="62" name="组合 61"/>
          <p:cNvGrpSpPr/>
          <p:nvPr/>
        </p:nvGrpSpPr>
        <p:grpSpPr>
          <a:xfrm>
            <a:off x="7274476" y="3368243"/>
            <a:ext cx="3698325" cy="927718"/>
            <a:chOff x="7325360" y="2384859"/>
            <a:chExt cx="3698325" cy="927718"/>
          </a:xfrm>
        </p:grpSpPr>
        <p:sp>
          <p:nvSpPr>
            <p:cNvPr id="63" name="矩形 62"/>
            <p:cNvSpPr/>
            <p:nvPr/>
          </p:nvSpPr>
          <p:spPr>
            <a:xfrm>
              <a:off x="7325360" y="2737483"/>
              <a:ext cx="3698325" cy="57509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隶书" panose="02010509060101010101" pitchFamily="49" charset="-122"/>
                  <a:ea typeface="隶书" panose="02010509060101010101" pitchFamily="49" charset="-122"/>
                </a:rPr>
                <a:t>用户可以在投影仪或者计算机上进行演示也可以将演示文稿打印出来制作</a:t>
              </a:r>
              <a:endParaRPr lang="zh-CN" altLang="en-US" sz="1400" dirty="0">
                <a:latin typeface="隶书" panose="02010509060101010101" pitchFamily="49" charset="-122"/>
                <a:ea typeface="隶书" panose="02010509060101010101" pitchFamily="49" charset="-122"/>
              </a:endParaRPr>
            </a:p>
          </p:txBody>
        </p:sp>
        <p:sp>
          <p:nvSpPr>
            <p:cNvPr id="64" name="矩形 63"/>
            <p:cNvSpPr/>
            <p:nvPr/>
          </p:nvSpPr>
          <p:spPr>
            <a:xfrm>
              <a:off x="7325360" y="2384859"/>
              <a:ext cx="2241974" cy="38055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隶书" panose="02010509060101010101" pitchFamily="49" charset="-122"/>
                  <a:ea typeface="隶书" panose="02010509060101010101" pitchFamily="49" charset="-122"/>
                </a:rPr>
                <a:t>标题文字添加</a:t>
              </a:r>
              <a:endParaRPr lang="zh-CN" altLang="en-US" b="1" dirty="0">
                <a:latin typeface="隶书" panose="02010509060101010101" pitchFamily="49" charset="-122"/>
                <a:ea typeface="隶书" panose="02010509060101010101" pitchFamily="49" charset="-122"/>
              </a:endParaRPr>
            </a:p>
          </p:txBody>
        </p:sp>
      </p:grpSp>
      <p:grpSp>
        <p:nvGrpSpPr>
          <p:cNvPr id="65" name="组合 64"/>
          <p:cNvGrpSpPr/>
          <p:nvPr/>
        </p:nvGrpSpPr>
        <p:grpSpPr>
          <a:xfrm>
            <a:off x="7274476" y="4828743"/>
            <a:ext cx="3698325" cy="927718"/>
            <a:chOff x="7325360" y="2384859"/>
            <a:chExt cx="3698325" cy="927718"/>
          </a:xfrm>
        </p:grpSpPr>
        <p:sp>
          <p:nvSpPr>
            <p:cNvPr id="66" name="矩形 65"/>
            <p:cNvSpPr/>
            <p:nvPr/>
          </p:nvSpPr>
          <p:spPr>
            <a:xfrm>
              <a:off x="7325360" y="2737483"/>
              <a:ext cx="3698325" cy="57509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隶书" panose="02010509060101010101" pitchFamily="49" charset="-122"/>
                  <a:ea typeface="隶书" panose="02010509060101010101" pitchFamily="49" charset="-122"/>
                </a:rPr>
                <a:t>用户可以在投影仪或者计算机上进行演示也可以将演示文稿打印出来制作</a:t>
              </a:r>
              <a:endParaRPr lang="zh-CN" altLang="en-US" sz="1400" dirty="0">
                <a:latin typeface="隶书" panose="02010509060101010101" pitchFamily="49" charset="-122"/>
                <a:ea typeface="隶书" panose="02010509060101010101" pitchFamily="49" charset="-122"/>
              </a:endParaRPr>
            </a:p>
          </p:txBody>
        </p:sp>
        <p:sp>
          <p:nvSpPr>
            <p:cNvPr id="67" name="矩形 66"/>
            <p:cNvSpPr/>
            <p:nvPr/>
          </p:nvSpPr>
          <p:spPr>
            <a:xfrm>
              <a:off x="7325360" y="2384859"/>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隶书" panose="02010509060101010101" pitchFamily="49" charset="-122"/>
                  <a:ea typeface="隶书" panose="02010509060101010101" pitchFamily="49" charset="-122"/>
                </a:rPr>
                <a:t>标题文字添加</a:t>
              </a:r>
              <a:endParaRPr lang="zh-CN" altLang="en-US" b="1" dirty="0">
                <a:latin typeface="隶书" panose="02010509060101010101" pitchFamily="49" charset="-122"/>
                <a:ea typeface="隶书" panose="02010509060101010101" pitchFamily="49" charset="-122"/>
              </a:endParaRPr>
            </a:p>
          </p:txBody>
        </p:sp>
      </p:grpSp>
      <p:grpSp>
        <p:nvGrpSpPr>
          <p:cNvPr id="68" name="组合 67"/>
          <p:cNvGrpSpPr/>
          <p:nvPr/>
        </p:nvGrpSpPr>
        <p:grpSpPr>
          <a:xfrm>
            <a:off x="2211738" y="1907743"/>
            <a:ext cx="3698325" cy="927718"/>
            <a:chOff x="7325360" y="2384859"/>
            <a:chExt cx="3698325" cy="927718"/>
          </a:xfrm>
        </p:grpSpPr>
        <p:sp>
          <p:nvSpPr>
            <p:cNvPr id="69" name="矩形 68"/>
            <p:cNvSpPr/>
            <p:nvPr/>
          </p:nvSpPr>
          <p:spPr>
            <a:xfrm>
              <a:off x="7325360" y="2737483"/>
              <a:ext cx="3698325" cy="57509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隶书" panose="02010509060101010101" pitchFamily="49" charset="-122"/>
                  <a:ea typeface="隶书" panose="02010509060101010101" pitchFamily="49" charset="-122"/>
                </a:rPr>
                <a:t>用户可以在投影仪或者计算机上进行演示也可以将演示文稿打印出来制作</a:t>
              </a:r>
              <a:endParaRPr lang="zh-CN" altLang="en-US" sz="1400" dirty="0">
                <a:latin typeface="隶书" panose="02010509060101010101" pitchFamily="49" charset="-122"/>
                <a:ea typeface="隶书" panose="02010509060101010101" pitchFamily="49" charset="-122"/>
              </a:endParaRPr>
            </a:p>
          </p:txBody>
        </p:sp>
        <p:sp>
          <p:nvSpPr>
            <p:cNvPr id="70" name="矩形 69"/>
            <p:cNvSpPr/>
            <p:nvPr/>
          </p:nvSpPr>
          <p:spPr>
            <a:xfrm>
              <a:off x="7325360" y="2384859"/>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隶书" panose="02010509060101010101" pitchFamily="49" charset="-122"/>
                  <a:ea typeface="隶书" panose="02010509060101010101" pitchFamily="49" charset="-122"/>
                </a:rPr>
                <a:t>标题文字添加</a:t>
              </a:r>
              <a:endParaRPr lang="zh-CN" altLang="en-US" b="1" dirty="0">
                <a:latin typeface="隶书" panose="02010509060101010101" pitchFamily="49" charset="-122"/>
                <a:ea typeface="隶书" panose="02010509060101010101" pitchFamily="49" charset="-122"/>
              </a:endParaRPr>
            </a:p>
          </p:txBody>
        </p:sp>
      </p:grpSp>
      <p:grpSp>
        <p:nvGrpSpPr>
          <p:cNvPr id="71" name="组合 70"/>
          <p:cNvGrpSpPr/>
          <p:nvPr/>
        </p:nvGrpSpPr>
        <p:grpSpPr>
          <a:xfrm>
            <a:off x="2211738" y="3368243"/>
            <a:ext cx="3698325" cy="927718"/>
            <a:chOff x="7325360" y="2384859"/>
            <a:chExt cx="3698325" cy="927718"/>
          </a:xfrm>
        </p:grpSpPr>
        <p:sp>
          <p:nvSpPr>
            <p:cNvPr id="72" name="矩形 71"/>
            <p:cNvSpPr/>
            <p:nvPr/>
          </p:nvSpPr>
          <p:spPr>
            <a:xfrm>
              <a:off x="7325360" y="2737483"/>
              <a:ext cx="3698325" cy="57509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隶书" panose="02010509060101010101" pitchFamily="49" charset="-122"/>
                  <a:ea typeface="隶书" panose="02010509060101010101" pitchFamily="49" charset="-122"/>
                </a:rPr>
                <a:t>用户可以在投影仪或者计算机上进行演示也可以将演示文稿打印出来制作</a:t>
              </a:r>
              <a:endParaRPr lang="zh-CN" altLang="en-US" sz="1400" dirty="0">
                <a:latin typeface="隶书" panose="02010509060101010101" pitchFamily="49" charset="-122"/>
                <a:ea typeface="隶书" panose="02010509060101010101" pitchFamily="49" charset="-122"/>
              </a:endParaRPr>
            </a:p>
          </p:txBody>
        </p:sp>
        <p:sp>
          <p:nvSpPr>
            <p:cNvPr id="73" name="矩形 72"/>
            <p:cNvSpPr/>
            <p:nvPr/>
          </p:nvSpPr>
          <p:spPr>
            <a:xfrm>
              <a:off x="7325360" y="2384859"/>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隶书" panose="02010509060101010101" pitchFamily="49" charset="-122"/>
                  <a:ea typeface="隶书" panose="02010509060101010101" pitchFamily="49" charset="-122"/>
                </a:rPr>
                <a:t>标题文字添加</a:t>
              </a:r>
              <a:endParaRPr lang="zh-CN" altLang="en-US" b="1" dirty="0">
                <a:latin typeface="隶书" panose="02010509060101010101" pitchFamily="49" charset="-122"/>
                <a:ea typeface="隶书" panose="02010509060101010101" pitchFamily="49" charset="-122"/>
              </a:endParaRPr>
            </a:p>
          </p:txBody>
        </p:sp>
      </p:grpSp>
      <p:grpSp>
        <p:nvGrpSpPr>
          <p:cNvPr id="74" name="组合 73"/>
          <p:cNvGrpSpPr/>
          <p:nvPr/>
        </p:nvGrpSpPr>
        <p:grpSpPr>
          <a:xfrm>
            <a:off x="2211738" y="4828743"/>
            <a:ext cx="3698325" cy="927718"/>
            <a:chOff x="7325360" y="2384859"/>
            <a:chExt cx="3698325" cy="927718"/>
          </a:xfrm>
        </p:grpSpPr>
        <p:sp>
          <p:nvSpPr>
            <p:cNvPr id="75" name="矩形 74"/>
            <p:cNvSpPr/>
            <p:nvPr/>
          </p:nvSpPr>
          <p:spPr>
            <a:xfrm>
              <a:off x="7325360" y="2737483"/>
              <a:ext cx="3698325" cy="57509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隶书" panose="02010509060101010101" pitchFamily="49" charset="-122"/>
                  <a:ea typeface="隶书" panose="02010509060101010101" pitchFamily="49" charset="-122"/>
                </a:rPr>
                <a:t>用户可以在投影仪或者计算机上进行演示也可以将演示文稿打印出来制作</a:t>
              </a:r>
              <a:endParaRPr lang="zh-CN" altLang="en-US" sz="1400" dirty="0">
                <a:latin typeface="隶书" panose="02010509060101010101" pitchFamily="49" charset="-122"/>
                <a:ea typeface="隶书" panose="02010509060101010101" pitchFamily="49" charset="-122"/>
              </a:endParaRPr>
            </a:p>
          </p:txBody>
        </p:sp>
        <p:sp>
          <p:nvSpPr>
            <p:cNvPr id="76" name="矩形 75"/>
            <p:cNvSpPr/>
            <p:nvPr/>
          </p:nvSpPr>
          <p:spPr>
            <a:xfrm>
              <a:off x="7325360" y="2384859"/>
              <a:ext cx="2241974" cy="42473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隶书" panose="02010509060101010101" pitchFamily="49" charset="-122"/>
                  <a:ea typeface="隶书" panose="02010509060101010101" pitchFamily="49" charset="-122"/>
                </a:rPr>
                <a:t>标题文字添加</a:t>
              </a:r>
              <a:endParaRPr lang="zh-CN" altLang="en-US" b="1" dirty="0">
                <a:latin typeface="隶书" panose="02010509060101010101" pitchFamily="49" charset="-122"/>
                <a:ea typeface="隶书" panose="02010509060101010101" pitchFamily="49" charset="-122"/>
              </a:endParaRPr>
            </a:p>
          </p:txBody>
        </p:sp>
      </p:grpSp>
      <p:grpSp>
        <p:nvGrpSpPr>
          <p:cNvPr id="77" name="组合 76"/>
          <p:cNvGrpSpPr/>
          <p:nvPr/>
        </p:nvGrpSpPr>
        <p:grpSpPr>
          <a:xfrm>
            <a:off x="4044604" y="330957"/>
            <a:ext cx="3929669" cy="584775"/>
            <a:chOff x="4044604" y="330957"/>
            <a:chExt cx="3929669" cy="584775"/>
          </a:xfrm>
        </p:grpSpPr>
        <p:sp>
          <p:nvSpPr>
            <p:cNvPr id="78" name="文本框 77"/>
            <p:cNvSpPr txBox="1"/>
            <p:nvPr/>
          </p:nvSpPr>
          <p:spPr>
            <a:xfrm>
              <a:off x="4685999" y="330957"/>
              <a:ext cx="2646878" cy="584775"/>
            </a:xfrm>
            <a:prstGeom prst="rect">
              <a:avLst/>
            </a:prstGeom>
            <a:noFill/>
          </p:spPr>
          <p:txBody>
            <a:bodyPr wrap="none" rtlCol="0">
              <a:spAutoFit/>
              <a:scene3d>
                <a:camera prst="orthographicFront"/>
                <a:lightRig rig="threePt" dir="t"/>
              </a:scene3d>
              <a:sp3d contourW="12700"/>
            </a:bodyPr>
            <a:lstStyle/>
            <a:p>
              <a:pPr algn="ctr"/>
              <a:r>
                <a:rPr lang="zh-CN" altLang="en-US" sz="3200" dirty="0">
                  <a:latin typeface="隶书" panose="02010509060101010101" pitchFamily="49" charset="-122"/>
                  <a:ea typeface="隶书" panose="02010509060101010101" pitchFamily="49" charset="-122"/>
                </a:rPr>
                <a:t>点击添加标题</a:t>
              </a:r>
              <a:endParaRPr lang="zh-CN" altLang="en-US" sz="3200" dirty="0">
                <a:latin typeface="隶书" panose="02010509060101010101" pitchFamily="49" charset="-122"/>
                <a:ea typeface="隶书" panose="02010509060101010101" pitchFamily="49" charset="-122"/>
              </a:endParaRPr>
            </a:p>
          </p:txBody>
        </p:sp>
        <p:grpSp>
          <p:nvGrpSpPr>
            <p:cNvPr id="79" name="组合 78"/>
            <p:cNvGrpSpPr/>
            <p:nvPr/>
          </p:nvGrpSpPr>
          <p:grpSpPr>
            <a:xfrm>
              <a:off x="4044604" y="543132"/>
              <a:ext cx="3929669" cy="254000"/>
              <a:chOff x="4082782" y="2152650"/>
              <a:chExt cx="3929669" cy="254000"/>
            </a:xfrm>
          </p:grpSpPr>
          <p:pic>
            <p:nvPicPr>
              <p:cNvPr id="80" name="图片 79"/>
              <p:cNvPicPr>
                <a:picLocks noChangeAspect="1"/>
              </p:cNvPicPr>
              <p:nvPr/>
            </p:nvPicPr>
            <p:blipFill>
              <a:blip r:embed="rId1"/>
              <a:stretch>
                <a:fillRect/>
              </a:stretch>
            </p:blipFill>
            <p:spPr>
              <a:xfrm>
                <a:off x="4082782" y="2152650"/>
                <a:ext cx="317344" cy="254000"/>
              </a:xfrm>
              <a:prstGeom prst="rect">
                <a:avLst/>
              </a:prstGeom>
            </p:spPr>
          </p:pic>
          <p:pic>
            <p:nvPicPr>
              <p:cNvPr id="81" name="图片 80"/>
              <p:cNvPicPr>
                <a:picLocks noChangeAspect="1"/>
              </p:cNvPicPr>
              <p:nvPr/>
            </p:nvPicPr>
            <p:blipFill>
              <a:blip r:embed="rId1"/>
              <a:stretch>
                <a:fillRect/>
              </a:stretch>
            </p:blipFill>
            <p:spPr>
              <a:xfrm flipH="1">
                <a:off x="7695107" y="2152650"/>
                <a:ext cx="317344" cy="254000"/>
              </a:xfrm>
              <a:prstGeom prst="rect">
                <a:avLst/>
              </a:prstGeom>
            </p:spPr>
          </p:pic>
        </p:gr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2" presetClass="entr" presetSubtype="2" fill="hold" nodeType="afterEffect">
                                  <p:stCondLst>
                                    <p:cond delay="0"/>
                                  </p:stCondLst>
                                  <p:childTnLst>
                                    <p:set>
                                      <p:cBhvr>
                                        <p:cTn id="12" dur="1" fill="hold">
                                          <p:stCondLst>
                                            <p:cond delay="0"/>
                                          </p:stCondLst>
                                        </p:cTn>
                                        <p:tgtEl>
                                          <p:spTgt spid="68"/>
                                        </p:tgtEl>
                                        <p:attrNameLst>
                                          <p:attrName>style.visibility</p:attrName>
                                        </p:attrNameLst>
                                      </p:cBhvr>
                                      <p:to>
                                        <p:strVal val="visible"/>
                                      </p:to>
                                    </p:set>
                                    <p:anim calcmode="lin" valueType="num">
                                      <p:cBhvr additive="base">
                                        <p:cTn id="13" dur="500" fill="hold"/>
                                        <p:tgtEl>
                                          <p:spTgt spid="68"/>
                                        </p:tgtEl>
                                        <p:attrNameLst>
                                          <p:attrName>ppt_x</p:attrName>
                                        </p:attrNameLst>
                                      </p:cBhvr>
                                      <p:tavLst>
                                        <p:tav tm="0">
                                          <p:val>
                                            <p:strVal val="1+#ppt_w/2"/>
                                          </p:val>
                                        </p:tav>
                                        <p:tav tm="100000">
                                          <p:val>
                                            <p:strVal val="#ppt_x"/>
                                          </p:val>
                                        </p:tav>
                                      </p:tavLst>
                                    </p:anim>
                                    <p:anim calcmode="lin" valueType="num">
                                      <p:cBhvr additive="base">
                                        <p:cTn id="14" dur="500" fill="hold"/>
                                        <p:tgtEl>
                                          <p:spTgt spid="68"/>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16"/>
                                        </p:tgtEl>
                                        <p:attrNameLst>
                                          <p:attrName>style.visibility</p:attrName>
                                        </p:attrNameLst>
                                      </p:cBhvr>
                                      <p:to>
                                        <p:strVal val="visible"/>
                                      </p:to>
                                    </p:set>
                                    <p:anim calcmode="lin" valueType="num">
                                      <p:cBhvr>
                                        <p:cTn id="18" dur="500" fill="hold"/>
                                        <p:tgtEl>
                                          <p:spTgt spid="16"/>
                                        </p:tgtEl>
                                        <p:attrNameLst>
                                          <p:attrName>ppt_w</p:attrName>
                                        </p:attrNameLst>
                                      </p:cBhvr>
                                      <p:tavLst>
                                        <p:tav tm="0">
                                          <p:val>
                                            <p:fltVal val="0"/>
                                          </p:val>
                                        </p:tav>
                                        <p:tav tm="100000">
                                          <p:val>
                                            <p:strVal val="#ppt_w"/>
                                          </p:val>
                                        </p:tav>
                                      </p:tavLst>
                                    </p:anim>
                                    <p:anim calcmode="lin" valueType="num">
                                      <p:cBhvr>
                                        <p:cTn id="19" dur="500" fill="hold"/>
                                        <p:tgtEl>
                                          <p:spTgt spid="16"/>
                                        </p:tgtEl>
                                        <p:attrNameLst>
                                          <p:attrName>ppt_h</p:attrName>
                                        </p:attrNameLst>
                                      </p:cBhvr>
                                      <p:tavLst>
                                        <p:tav tm="0">
                                          <p:val>
                                            <p:fltVal val="0"/>
                                          </p:val>
                                        </p:tav>
                                        <p:tav tm="100000">
                                          <p:val>
                                            <p:strVal val="#ppt_h"/>
                                          </p:val>
                                        </p:tav>
                                      </p:tavLst>
                                    </p:anim>
                                    <p:animEffect transition="in" filter="fade">
                                      <p:cBhvr>
                                        <p:cTn id="20" dur="500"/>
                                        <p:tgtEl>
                                          <p:spTgt spid="16"/>
                                        </p:tgtEl>
                                      </p:cBhvr>
                                    </p:animEffect>
                                  </p:childTnLst>
                                </p:cTn>
                              </p:par>
                            </p:childTnLst>
                          </p:cTn>
                        </p:par>
                        <p:par>
                          <p:cTn id="21" fill="hold">
                            <p:stCondLst>
                              <p:cond delay="1500"/>
                            </p:stCondLst>
                            <p:childTnLst>
                              <p:par>
                                <p:cTn id="22" presetID="2" presetClass="entr" presetSubtype="2" fill="hold" nodeType="afterEffect">
                                  <p:stCondLst>
                                    <p:cond delay="0"/>
                                  </p:stCondLst>
                                  <p:childTnLst>
                                    <p:set>
                                      <p:cBhvr>
                                        <p:cTn id="23" dur="1" fill="hold">
                                          <p:stCondLst>
                                            <p:cond delay="0"/>
                                          </p:stCondLst>
                                        </p:cTn>
                                        <p:tgtEl>
                                          <p:spTgt spid="59"/>
                                        </p:tgtEl>
                                        <p:attrNameLst>
                                          <p:attrName>style.visibility</p:attrName>
                                        </p:attrNameLst>
                                      </p:cBhvr>
                                      <p:to>
                                        <p:strVal val="visible"/>
                                      </p:to>
                                    </p:set>
                                    <p:anim calcmode="lin" valueType="num">
                                      <p:cBhvr additive="base">
                                        <p:cTn id="24" dur="500" fill="hold"/>
                                        <p:tgtEl>
                                          <p:spTgt spid="59"/>
                                        </p:tgtEl>
                                        <p:attrNameLst>
                                          <p:attrName>ppt_x</p:attrName>
                                        </p:attrNameLst>
                                      </p:cBhvr>
                                      <p:tavLst>
                                        <p:tav tm="0">
                                          <p:val>
                                            <p:strVal val="1+#ppt_w/2"/>
                                          </p:val>
                                        </p:tav>
                                        <p:tav tm="100000">
                                          <p:val>
                                            <p:strVal val="#ppt_x"/>
                                          </p:val>
                                        </p:tav>
                                      </p:tavLst>
                                    </p:anim>
                                    <p:anim calcmode="lin" valueType="num">
                                      <p:cBhvr additive="base">
                                        <p:cTn id="25" dur="500" fill="hold"/>
                                        <p:tgtEl>
                                          <p:spTgt spid="59"/>
                                        </p:tgtEl>
                                        <p:attrNameLst>
                                          <p:attrName>ppt_y</p:attrName>
                                        </p:attrNameLst>
                                      </p:cBhvr>
                                      <p:tavLst>
                                        <p:tav tm="0">
                                          <p:val>
                                            <p:strVal val="#ppt_y"/>
                                          </p:val>
                                        </p:tav>
                                        <p:tav tm="100000">
                                          <p:val>
                                            <p:strVal val="#ppt_y"/>
                                          </p:val>
                                        </p:tav>
                                      </p:tavLst>
                                    </p:anim>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fltVal val="0"/>
                                          </p:val>
                                        </p:tav>
                                        <p:tav tm="100000">
                                          <p:val>
                                            <p:strVal val="#ppt_w"/>
                                          </p:val>
                                        </p:tav>
                                      </p:tavLst>
                                    </p:anim>
                                    <p:anim calcmode="lin" valueType="num">
                                      <p:cBhvr>
                                        <p:cTn id="30" dur="500" fill="hold"/>
                                        <p:tgtEl>
                                          <p:spTgt spid="8"/>
                                        </p:tgtEl>
                                        <p:attrNameLst>
                                          <p:attrName>ppt_h</p:attrName>
                                        </p:attrNameLst>
                                      </p:cBhvr>
                                      <p:tavLst>
                                        <p:tav tm="0">
                                          <p:val>
                                            <p:fltVal val="0"/>
                                          </p:val>
                                        </p:tav>
                                        <p:tav tm="100000">
                                          <p:val>
                                            <p:strVal val="#ppt_h"/>
                                          </p:val>
                                        </p:tav>
                                      </p:tavLst>
                                    </p:anim>
                                    <p:animEffect transition="in" filter="fade">
                                      <p:cBhvr>
                                        <p:cTn id="31" dur="500"/>
                                        <p:tgtEl>
                                          <p:spTgt spid="8"/>
                                        </p:tgtEl>
                                      </p:cBhvr>
                                    </p:animEffect>
                                  </p:childTnLst>
                                </p:cTn>
                              </p:par>
                            </p:childTnLst>
                          </p:cTn>
                        </p:par>
                        <p:par>
                          <p:cTn id="32" fill="hold">
                            <p:stCondLst>
                              <p:cond delay="2500"/>
                            </p:stCondLst>
                            <p:childTnLst>
                              <p:par>
                                <p:cTn id="33" presetID="2" presetClass="entr" presetSubtype="2" fill="hold" nodeType="afterEffect">
                                  <p:stCondLst>
                                    <p:cond delay="0"/>
                                  </p:stCondLst>
                                  <p:childTnLst>
                                    <p:set>
                                      <p:cBhvr>
                                        <p:cTn id="34" dur="1" fill="hold">
                                          <p:stCondLst>
                                            <p:cond delay="0"/>
                                          </p:stCondLst>
                                        </p:cTn>
                                        <p:tgtEl>
                                          <p:spTgt spid="71"/>
                                        </p:tgtEl>
                                        <p:attrNameLst>
                                          <p:attrName>style.visibility</p:attrName>
                                        </p:attrNameLst>
                                      </p:cBhvr>
                                      <p:to>
                                        <p:strVal val="visible"/>
                                      </p:to>
                                    </p:set>
                                    <p:anim calcmode="lin" valueType="num">
                                      <p:cBhvr additive="base">
                                        <p:cTn id="35" dur="500" fill="hold"/>
                                        <p:tgtEl>
                                          <p:spTgt spid="71"/>
                                        </p:tgtEl>
                                        <p:attrNameLst>
                                          <p:attrName>ppt_x</p:attrName>
                                        </p:attrNameLst>
                                      </p:cBhvr>
                                      <p:tavLst>
                                        <p:tav tm="0">
                                          <p:val>
                                            <p:strVal val="1+#ppt_w/2"/>
                                          </p:val>
                                        </p:tav>
                                        <p:tav tm="100000">
                                          <p:val>
                                            <p:strVal val="#ppt_x"/>
                                          </p:val>
                                        </p:tav>
                                      </p:tavLst>
                                    </p:anim>
                                    <p:anim calcmode="lin" valueType="num">
                                      <p:cBhvr additive="base">
                                        <p:cTn id="36" dur="500" fill="hold"/>
                                        <p:tgtEl>
                                          <p:spTgt spid="71"/>
                                        </p:tgtEl>
                                        <p:attrNameLst>
                                          <p:attrName>ppt_y</p:attrName>
                                        </p:attrNameLst>
                                      </p:cBhvr>
                                      <p:tavLst>
                                        <p:tav tm="0">
                                          <p:val>
                                            <p:strVal val="#ppt_y"/>
                                          </p:val>
                                        </p:tav>
                                        <p:tav tm="100000">
                                          <p:val>
                                            <p:strVal val="#ppt_y"/>
                                          </p:val>
                                        </p:tav>
                                      </p:tavLst>
                                    </p:anim>
                                  </p:childTnLst>
                                </p:cTn>
                              </p:par>
                            </p:childTnLst>
                          </p:cTn>
                        </p:par>
                        <p:par>
                          <p:cTn id="37" fill="hold">
                            <p:stCondLst>
                              <p:cond delay="3000"/>
                            </p:stCondLst>
                            <p:childTnLst>
                              <p:par>
                                <p:cTn id="38" presetID="53" presetClass="entr" presetSubtype="16" fill="hold" nodeType="afterEffect">
                                  <p:stCondLst>
                                    <p:cond delay="0"/>
                                  </p:stCondLst>
                                  <p:childTnLst>
                                    <p:set>
                                      <p:cBhvr>
                                        <p:cTn id="39" dur="1" fill="hold">
                                          <p:stCondLst>
                                            <p:cond delay="0"/>
                                          </p:stCondLst>
                                        </p:cTn>
                                        <p:tgtEl>
                                          <p:spTgt spid="20"/>
                                        </p:tgtEl>
                                        <p:attrNameLst>
                                          <p:attrName>style.visibility</p:attrName>
                                        </p:attrNameLst>
                                      </p:cBhvr>
                                      <p:to>
                                        <p:strVal val="visible"/>
                                      </p:to>
                                    </p:set>
                                    <p:anim calcmode="lin" valueType="num">
                                      <p:cBhvr>
                                        <p:cTn id="40" dur="500" fill="hold"/>
                                        <p:tgtEl>
                                          <p:spTgt spid="20"/>
                                        </p:tgtEl>
                                        <p:attrNameLst>
                                          <p:attrName>ppt_w</p:attrName>
                                        </p:attrNameLst>
                                      </p:cBhvr>
                                      <p:tavLst>
                                        <p:tav tm="0">
                                          <p:val>
                                            <p:fltVal val="0"/>
                                          </p:val>
                                        </p:tav>
                                        <p:tav tm="100000">
                                          <p:val>
                                            <p:strVal val="#ppt_w"/>
                                          </p:val>
                                        </p:tav>
                                      </p:tavLst>
                                    </p:anim>
                                    <p:anim calcmode="lin" valueType="num">
                                      <p:cBhvr>
                                        <p:cTn id="41" dur="500" fill="hold"/>
                                        <p:tgtEl>
                                          <p:spTgt spid="20"/>
                                        </p:tgtEl>
                                        <p:attrNameLst>
                                          <p:attrName>ppt_h</p:attrName>
                                        </p:attrNameLst>
                                      </p:cBhvr>
                                      <p:tavLst>
                                        <p:tav tm="0">
                                          <p:val>
                                            <p:fltVal val="0"/>
                                          </p:val>
                                        </p:tav>
                                        <p:tav tm="100000">
                                          <p:val>
                                            <p:strVal val="#ppt_h"/>
                                          </p:val>
                                        </p:tav>
                                      </p:tavLst>
                                    </p:anim>
                                    <p:animEffect transition="in" filter="fade">
                                      <p:cBhvr>
                                        <p:cTn id="42" dur="500"/>
                                        <p:tgtEl>
                                          <p:spTgt spid="20"/>
                                        </p:tgtEl>
                                      </p:cBhvr>
                                    </p:animEffect>
                                  </p:childTnLst>
                                </p:cTn>
                              </p:par>
                            </p:childTnLst>
                          </p:cTn>
                        </p:par>
                        <p:par>
                          <p:cTn id="43" fill="hold">
                            <p:stCondLst>
                              <p:cond delay="3500"/>
                            </p:stCondLst>
                            <p:childTnLst>
                              <p:par>
                                <p:cTn id="44" presetID="2" presetClass="entr" presetSubtype="2" fill="hold" nodeType="afterEffect">
                                  <p:stCondLst>
                                    <p:cond delay="0"/>
                                  </p:stCondLst>
                                  <p:childTnLst>
                                    <p:set>
                                      <p:cBhvr>
                                        <p:cTn id="45" dur="1" fill="hold">
                                          <p:stCondLst>
                                            <p:cond delay="0"/>
                                          </p:stCondLst>
                                        </p:cTn>
                                        <p:tgtEl>
                                          <p:spTgt spid="62"/>
                                        </p:tgtEl>
                                        <p:attrNameLst>
                                          <p:attrName>style.visibility</p:attrName>
                                        </p:attrNameLst>
                                      </p:cBhvr>
                                      <p:to>
                                        <p:strVal val="visible"/>
                                      </p:to>
                                    </p:set>
                                    <p:anim calcmode="lin" valueType="num">
                                      <p:cBhvr additive="base">
                                        <p:cTn id="46" dur="500" fill="hold"/>
                                        <p:tgtEl>
                                          <p:spTgt spid="62"/>
                                        </p:tgtEl>
                                        <p:attrNameLst>
                                          <p:attrName>ppt_x</p:attrName>
                                        </p:attrNameLst>
                                      </p:cBhvr>
                                      <p:tavLst>
                                        <p:tav tm="0">
                                          <p:val>
                                            <p:strVal val="1+#ppt_w/2"/>
                                          </p:val>
                                        </p:tav>
                                        <p:tav tm="100000">
                                          <p:val>
                                            <p:strVal val="#ppt_x"/>
                                          </p:val>
                                        </p:tav>
                                      </p:tavLst>
                                    </p:anim>
                                    <p:anim calcmode="lin" valueType="num">
                                      <p:cBhvr additive="base">
                                        <p:cTn id="47" dur="500" fill="hold"/>
                                        <p:tgtEl>
                                          <p:spTgt spid="62"/>
                                        </p:tgtEl>
                                        <p:attrNameLst>
                                          <p:attrName>ppt_y</p:attrName>
                                        </p:attrNameLst>
                                      </p:cBhvr>
                                      <p:tavLst>
                                        <p:tav tm="0">
                                          <p:val>
                                            <p:strVal val="#ppt_y"/>
                                          </p:val>
                                        </p:tav>
                                        <p:tav tm="100000">
                                          <p:val>
                                            <p:strVal val="#ppt_y"/>
                                          </p:val>
                                        </p:tav>
                                      </p:tavLst>
                                    </p:anim>
                                  </p:childTnLst>
                                </p:cTn>
                              </p:par>
                            </p:childTnLst>
                          </p:cTn>
                        </p:par>
                        <p:par>
                          <p:cTn id="48" fill="hold">
                            <p:stCondLst>
                              <p:cond delay="4000"/>
                            </p:stCondLst>
                            <p:childTnLst>
                              <p:par>
                                <p:cTn id="49" presetID="53" presetClass="entr" presetSubtype="16" fill="hold" nodeType="afterEffect">
                                  <p:stCondLst>
                                    <p:cond delay="0"/>
                                  </p:stCondLst>
                                  <p:childTnLst>
                                    <p:set>
                                      <p:cBhvr>
                                        <p:cTn id="50" dur="1" fill="hold">
                                          <p:stCondLst>
                                            <p:cond delay="0"/>
                                          </p:stCondLst>
                                        </p:cTn>
                                        <p:tgtEl>
                                          <p:spTgt spid="12"/>
                                        </p:tgtEl>
                                        <p:attrNameLst>
                                          <p:attrName>style.visibility</p:attrName>
                                        </p:attrNameLst>
                                      </p:cBhvr>
                                      <p:to>
                                        <p:strVal val="visible"/>
                                      </p:to>
                                    </p:set>
                                    <p:anim calcmode="lin" valueType="num">
                                      <p:cBhvr>
                                        <p:cTn id="51" dur="500" fill="hold"/>
                                        <p:tgtEl>
                                          <p:spTgt spid="12"/>
                                        </p:tgtEl>
                                        <p:attrNameLst>
                                          <p:attrName>ppt_w</p:attrName>
                                        </p:attrNameLst>
                                      </p:cBhvr>
                                      <p:tavLst>
                                        <p:tav tm="0">
                                          <p:val>
                                            <p:fltVal val="0"/>
                                          </p:val>
                                        </p:tav>
                                        <p:tav tm="100000">
                                          <p:val>
                                            <p:strVal val="#ppt_w"/>
                                          </p:val>
                                        </p:tav>
                                      </p:tavLst>
                                    </p:anim>
                                    <p:anim calcmode="lin" valueType="num">
                                      <p:cBhvr>
                                        <p:cTn id="52" dur="500" fill="hold"/>
                                        <p:tgtEl>
                                          <p:spTgt spid="12"/>
                                        </p:tgtEl>
                                        <p:attrNameLst>
                                          <p:attrName>ppt_h</p:attrName>
                                        </p:attrNameLst>
                                      </p:cBhvr>
                                      <p:tavLst>
                                        <p:tav tm="0">
                                          <p:val>
                                            <p:fltVal val="0"/>
                                          </p:val>
                                        </p:tav>
                                        <p:tav tm="100000">
                                          <p:val>
                                            <p:strVal val="#ppt_h"/>
                                          </p:val>
                                        </p:tav>
                                      </p:tavLst>
                                    </p:anim>
                                    <p:animEffect transition="in" filter="fade">
                                      <p:cBhvr>
                                        <p:cTn id="53" dur="500"/>
                                        <p:tgtEl>
                                          <p:spTgt spid="12"/>
                                        </p:tgtEl>
                                      </p:cBhvr>
                                    </p:animEffect>
                                  </p:childTnLst>
                                </p:cTn>
                              </p:par>
                            </p:childTnLst>
                          </p:cTn>
                        </p:par>
                        <p:par>
                          <p:cTn id="54" fill="hold">
                            <p:stCondLst>
                              <p:cond delay="4500"/>
                            </p:stCondLst>
                            <p:childTnLst>
                              <p:par>
                                <p:cTn id="55" presetID="2" presetClass="entr" presetSubtype="2" fill="hold" nodeType="afterEffect">
                                  <p:stCondLst>
                                    <p:cond delay="0"/>
                                  </p:stCondLst>
                                  <p:childTnLst>
                                    <p:set>
                                      <p:cBhvr>
                                        <p:cTn id="56" dur="1" fill="hold">
                                          <p:stCondLst>
                                            <p:cond delay="0"/>
                                          </p:stCondLst>
                                        </p:cTn>
                                        <p:tgtEl>
                                          <p:spTgt spid="74"/>
                                        </p:tgtEl>
                                        <p:attrNameLst>
                                          <p:attrName>style.visibility</p:attrName>
                                        </p:attrNameLst>
                                      </p:cBhvr>
                                      <p:to>
                                        <p:strVal val="visible"/>
                                      </p:to>
                                    </p:set>
                                    <p:anim calcmode="lin" valueType="num">
                                      <p:cBhvr additive="base">
                                        <p:cTn id="57" dur="500" fill="hold"/>
                                        <p:tgtEl>
                                          <p:spTgt spid="74"/>
                                        </p:tgtEl>
                                        <p:attrNameLst>
                                          <p:attrName>ppt_x</p:attrName>
                                        </p:attrNameLst>
                                      </p:cBhvr>
                                      <p:tavLst>
                                        <p:tav tm="0">
                                          <p:val>
                                            <p:strVal val="1+#ppt_w/2"/>
                                          </p:val>
                                        </p:tav>
                                        <p:tav tm="100000">
                                          <p:val>
                                            <p:strVal val="#ppt_x"/>
                                          </p:val>
                                        </p:tav>
                                      </p:tavLst>
                                    </p:anim>
                                    <p:anim calcmode="lin" valueType="num">
                                      <p:cBhvr additive="base">
                                        <p:cTn id="58" dur="500" fill="hold"/>
                                        <p:tgtEl>
                                          <p:spTgt spid="74"/>
                                        </p:tgtEl>
                                        <p:attrNameLst>
                                          <p:attrName>ppt_y</p:attrName>
                                        </p:attrNameLst>
                                      </p:cBhvr>
                                      <p:tavLst>
                                        <p:tav tm="0">
                                          <p:val>
                                            <p:strVal val="#ppt_y"/>
                                          </p:val>
                                        </p:tav>
                                        <p:tav tm="100000">
                                          <p:val>
                                            <p:strVal val="#ppt_y"/>
                                          </p:val>
                                        </p:tav>
                                      </p:tavLst>
                                    </p:anim>
                                  </p:childTnLst>
                                </p:cTn>
                              </p:par>
                            </p:childTnLst>
                          </p:cTn>
                        </p:par>
                        <p:par>
                          <p:cTn id="59" fill="hold">
                            <p:stCondLst>
                              <p:cond delay="5000"/>
                            </p:stCondLst>
                            <p:childTnLst>
                              <p:par>
                                <p:cTn id="60" presetID="53" presetClass="entr" presetSubtype="16" fill="hold" nodeType="afterEffect">
                                  <p:stCondLst>
                                    <p:cond delay="0"/>
                                  </p:stCondLst>
                                  <p:childTnLst>
                                    <p:set>
                                      <p:cBhvr>
                                        <p:cTn id="61" dur="1" fill="hold">
                                          <p:stCondLst>
                                            <p:cond delay="0"/>
                                          </p:stCondLst>
                                        </p:cTn>
                                        <p:tgtEl>
                                          <p:spTgt spid="24"/>
                                        </p:tgtEl>
                                        <p:attrNameLst>
                                          <p:attrName>style.visibility</p:attrName>
                                        </p:attrNameLst>
                                      </p:cBhvr>
                                      <p:to>
                                        <p:strVal val="visible"/>
                                      </p:to>
                                    </p:set>
                                    <p:anim calcmode="lin" valueType="num">
                                      <p:cBhvr>
                                        <p:cTn id="62" dur="500" fill="hold"/>
                                        <p:tgtEl>
                                          <p:spTgt spid="24"/>
                                        </p:tgtEl>
                                        <p:attrNameLst>
                                          <p:attrName>ppt_w</p:attrName>
                                        </p:attrNameLst>
                                      </p:cBhvr>
                                      <p:tavLst>
                                        <p:tav tm="0">
                                          <p:val>
                                            <p:fltVal val="0"/>
                                          </p:val>
                                        </p:tav>
                                        <p:tav tm="100000">
                                          <p:val>
                                            <p:strVal val="#ppt_w"/>
                                          </p:val>
                                        </p:tav>
                                      </p:tavLst>
                                    </p:anim>
                                    <p:anim calcmode="lin" valueType="num">
                                      <p:cBhvr>
                                        <p:cTn id="63" dur="500" fill="hold"/>
                                        <p:tgtEl>
                                          <p:spTgt spid="24"/>
                                        </p:tgtEl>
                                        <p:attrNameLst>
                                          <p:attrName>ppt_h</p:attrName>
                                        </p:attrNameLst>
                                      </p:cBhvr>
                                      <p:tavLst>
                                        <p:tav tm="0">
                                          <p:val>
                                            <p:fltVal val="0"/>
                                          </p:val>
                                        </p:tav>
                                        <p:tav tm="100000">
                                          <p:val>
                                            <p:strVal val="#ppt_h"/>
                                          </p:val>
                                        </p:tav>
                                      </p:tavLst>
                                    </p:anim>
                                    <p:animEffect transition="in" filter="fade">
                                      <p:cBhvr>
                                        <p:cTn id="64" dur="500"/>
                                        <p:tgtEl>
                                          <p:spTgt spid="24"/>
                                        </p:tgtEl>
                                      </p:cBhvr>
                                    </p:animEffect>
                                  </p:childTnLst>
                                </p:cTn>
                              </p:par>
                            </p:childTnLst>
                          </p:cTn>
                        </p:par>
                        <p:par>
                          <p:cTn id="65" fill="hold">
                            <p:stCondLst>
                              <p:cond delay="5500"/>
                            </p:stCondLst>
                            <p:childTnLst>
                              <p:par>
                                <p:cTn id="66" presetID="2" presetClass="entr" presetSubtype="2" fill="hold" nodeType="afterEffect">
                                  <p:stCondLst>
                                    <p:cond delay="0"/>
                                  </p:stCondLst>
                                  <p:childTnLst>
                                    <p:set>
                                      <p:cBhvr>
                                        <p:cTn id="67" dur="1" fill="hold">
                                          <p:stCondLst>
                                            <p:cond delay="0"/>
                                          </p:stCondLst>
                                        </p:cTn>
                                        <p:tgtEl>
                                          <p:spTgt spid="65"/>
                                        </p:tgtEl>
                                        <p:attrNameLst>
                                          <p:attrName>style.visibility</p:attrName>
                                        </p:attrNameLst>
                                      </p:cBhvr>
                                      <p:to>
                                        <p:strVal val="visible"/>
                                      </p:to>
                                    </p:set>
                                    <p:anim calcmode="lin" valueType="num">
                                      <p:cBhvr additive="base">
                                        <p:cTn id="68" dur="500" fill="hold"/>
                                        <p:tgtEl>
                                          <p:spTgt spid="65"/>
                                        </p:tgtEl>
                                        <p:attrNameLst>
                                          <p:attrName>ppt_x</p:attrName>
                                        </p:attrNameLst>
                                      </p:cBhvr>
                                      <p:tavLst>
                                        <p:tav tm="0">
                                          <p:val>
                                            <p:strVal val="1+#ppt_w/2"/>
                                          </p:val>
                                        </p:tav>
                                        <p:tav tm="100000">
                                          <p:val>
                                            <p:strVal val="#ppt_x"/>
                                          </p:val>
                                        </p:tav>
                                      </p:tavLst>
                                    </p:anim>
                                    <p:anim calcmode="lin" valueType="num">
                                      <p:cBhvr additive="base">
                                        <p:cTn id="69" dur="500" fill="hold"/>
                                        <p:tgtEl>
                                          <p:spTgt spid="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495765" y="3805013"/>
            <a:ext cx="5200469" cy="668837"/>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3600" b="1" dirty="0">
                <a:latin typeface="隶书" panose="02010509060101010101" pitchFamily="49" charset="-122"/>
                <a:ea typeface="隶书" panose="02010509060101010101" pitchFamily="49" charset="-122"/>
              </a:rPr>
              <a:t>标题文字添加此处</a:t>
            </a:r>
            <a:endParaRPr lang="zh-CN" altLang="en-US" sz="3600" b="1" dirty="0">
              <a:latin typeface="隶书" panose="02010509060101010101" pitchFamily="49" charset="-122"/>
              <a:ea typeface="隶书" panose="02010509060101010101" pitchFamily="49" charset="-122"/>
            </a:endParaRPr>
          </a:p>
        </p:txBody>
      </p:sp>
      <p:sp>
        <p:nvSpPr>
          <p:cNvPr id="4" name="文本框 3"/>
          <p:cNvSpPr txBox="1"/>
          <p:nvPr/>
        </p:nvSpPr>
        <p:spPr>
          <a:xfrm>
            <a:off x="3178627" y="4832449"/>
            <a:ext cx="5834744" cy="876715"/>
          </a:xfrm>
          <a:prstGeom prst="rect">
            <a:avLst/>
          </a:prstGeom>
          <a:noFill/>
        </p:spPr>
        <p:txBody>
          <a:bodyPr wrap="square" rtlCol="0">
            <a:spAutoFit/>
            <a:scene3d>
              <a:camera prst="orthographicFront"/>
              <a:lightRig rig="threePt" dir="t"/>
            </a:scene3d>
            <a:sp3d contourW="12700"/>
          </a:bodyPr>
          <a:lstStyle/>
          <a:p>
            <a:pPr algn="ctr">
              <a:lnSpc>
                <a:spcPct val="200000"/>
              </a:lnSpc>
            </a:pPr>
            <a:r>
              <a:rPr lang="zh-CN" altLang="en-US" sz="1400" dirty="0">
                <a:latin typeface="隶书" panose="02010509060101010101" pitchFamily="49" charset="-122"/>
                <a:ea typeface="隶书" panose="02010509060101010101" pitchFamily="49" charset="-122"/>
                <a:cs typeface="Leelawadee UI Semilight" panose="020B0604020202020204" pitchFamily="34" charset="-34"/>
              </a:rPr>
              <a:t>点击添加文本信息点击添加文本信息点击添加文本信息点击添加文本信息点击添加文本信息点击添加文本信息</a:t>
            </a:r>
            <a:endParaRPr lang="zh-CN" altLang="en-US" sz="1400" dirty="0">
              <a:latin typeface="隶书" panose="02010509060101010101" pitchFamily="49" charset="-122"/>
              <a:ea typeface="隶书" panose="02010509060101010101" pitchFamily="49" charset="-122"/>
              <a:cs typeface="Leelawadee UI Semilight" panose="020B0604020202020204" pitchFamily="34" charset="-34"/>
            </a:endParaRPr>
          </a:p>
        </p:txBody>
      </p:sp>
      <p:sp>
        <p:nvSpPr>
          <p:cNvPr id="5" name="任意多边形 4"/>
          <p:cNvSpPr/>
          <p:nvPr/>
        </p:nvSpPr>
        <p:spPr>
          <a:xfrm>
            <a:off x="4380685" y="4588247"/>
            <a:ext cx="3492000" cy="94183"/>
          </a:xfrm>
          <a:custGeom>
            <a:avLst/>
            <a:gdLst>
              <a:gd name="connsiteX0" fmla="*/ 0 w 5146431"/>
              <a:gd name="connsiteY0" fmla="*/ 70737 h 94183"/>
              <a:gd name="connsiteX1" fmla="*/ 914400 w 5146431"/>
              <a:gd name="connsiteY1" fmla="*/ 399 h 94183"/>
              <a:gd name="connsiteX2" fmla="*/ 1981200 w 5146431"/>
              <a:gd name="connsiteY2" fmla="*/ 94183 h 94183"/>
              <a:gd name="connsiteX3" fmla="*/ 3200400 w 5146431"/>
              <a:gd name="connsiteY3" fmla="*/ 399 h 94183"/>
              <a:gd name="connsiteX4" fmla="*/ 4384431 w 5146431"/>
              <a:gd name="connsiteY4" fmla="*/ 59014 h 94183"/>
              <a:gd name="connsiteX5" fmla="*/ 5146431 w 5146431"/>
              <a:gd name="connsiteY5" fmla="*/ 23845 h 94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46431" h="94183">
                <a:moveTo>
                  <a:pt x="0" y="70737"/>
                </a:moveTo>
                <a:cubicBezTo>
                  <a:pt x="292100" y="33614"/>
                  <a:pt x="584200" y="-3509"/>
                  <a:pt x="914400" y="399"/>
                </a:cubicBezTo>
                <a:cubicBezTo>
                  <a:pt x="1244600" y="4307"/>
                  <a:pt x="1600200" y="94183"/>
                  <a:pt x="1981200" y="94183"/>
                </a:cubicBezTo>
                <a:cubicBezTo>
                  <a:pt x="2362200" y="94183"/>
                  <a:pt x="2799862" y="6260"/>
                  <a:pt x="3200400" y="399"/>
                </a:cubicBezTo>
                <a:cubicBezTo>
                  <a:pt x="3600938" y="-5462"/>
                  <a:pt x="4060093" y="55106"/>
                  <a:pt x="4384431" y="59014"/>
                </a:cubicBezTo>
                <a:cubicBezTo>
                  <a:pt x="4708769" y="62922"/>
                  <a:pt x="4927600" y="43383"/>
                  <a:pt x="5146431" y="23845"/>
                </a:cubicBezTo>
              </a:path>
            </a:pathLst>
          </a:custGeom>
          <a:no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8" name="组合 7"/>
          <p:cNvGrpSpPr/>
          <p:nvPr/>
        </p:nvGrpSpPr>
        <p:grpSpPr>
          <a:xfrm>
            <a:off x="5126277" y="1106946"/>
            <a:ext cx="2347950" cy="2698067"/>
            <a:chOff x="5126277" y="1106946"/>
            <a:chExt cx="2347950" cy="2698067"/>
          </a:xfrm>
        </p:grpSpPr>
        <p:pic>
          <p:nvPicPr>
            <p:cNvPr id="6" name="图片 5"/>
            <p:cNvPicPr>
              <a:picLocks noChangeAspect="1"/>
            </p:cNvPicPr>
            <p:nvPr/>
          </p:nvPicPr>
          <p:blipFill>
            <a:blip r:embed="rId1"/>
            <a:stretch>
              <a:fillRect/>
            </a:stretch>
          </p:blipFill>
          <p:spPr>
            <a:xfrm>
              <a:off x="5126277" y="1106946"/>
              <a:ext cx="2347950" cy="2698067"/>
            </a:xfrm>
            <a:prstGeom prst="rect">
              <a:avLst/>
            </a:prstGeom>
          </p:spPr>
        </p:pic>
        <p:sp>
          <p:nvSpPr>
            <p:cNvPr id="7" name="矩形 6"/>
            <p:cNvSpPr/>
            <p:nvPr/>
          </p:nvSpPr>
          <p:spPr>
            <a:xfrm>
              <a:off x="5872165" y="1859699"/>
              <a:ext cx="1475377" cy="714234"/>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3600" b="1" dirty="0">
                  <a:latin typeface="+mn-ea"/>
                </a:rPr>
                <a:t>04</a:t>
              </a:r>
              <a:endParaRPr lang="zh-CN" altLang="en-US" sz="3600" b="1" dirty="0">
                <a:latin typeface="+mn-ea"/>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par>
                          <p:cTn id="15" fill="hold">
                            <p:stCondLst>
                              <p:cond delay="1500"/>
                            </p:stCondLst>
                            <p:childTnLst>
                              <p:par>
                                <p:cTn id="16" presetID="22" presetClass="entr" presetSubtype="8"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left)">
                                      <p:cBhvr>
                                        <p:cTn id="18" dur="500"/>
                                        <p:tgtEl>
                                          <p:spTgt spid="5"/>
                                        </p:tgtEl>
                                      </p:cBhvr>
                                    </p:animEffect>
                                  </p:childTnLst>
                                </p:cTn>
                              </p:par>
                            </p:childTnLst>
                          </p:cTn>
                        </p:par>
                        <p:par>
                          <p:cTn id="19" fill="hold">
                            <p:stCondLst>
                              <p:cond delay="2000"/>
                            </p:stCondLst>
                            <p:childTnLst>
                              <p:par>
                                <p:cTn id="20" presetID="14" presetClass="entr" presetSubtype="10"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randombar(horizontal)">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1668632" y="1871663"/>
            <a:ext cx="4187741" cy="2219325"/>
          </a:xfrm>
          <a:prstGeom prst="roundRect">
            <a:avLst>
              <a:gd name="adj" fmla="val 8875"/>
            </a:avLst>
          </a:prstGeom>
          <a:blipFill>
            <a:blip r:embed="rId1"/>
            <a:stretch>
              <a:fillRect/>
            </a:stretch>
          </a:blipFill>
          <a:ln w="19050">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 5"/>
          <p:cNvSpPr/>
          <p:nvPr/>
        </p:nvSpPr>
        <p:spPr>
          <a:xfrm>
            <a:off x="6354932" y="1871663"/>
            <a:ext cx="4187741" cy="2219325"/>
          </a:xfrm>
          <a:prstGeom prst="roundRect">
            <a:avLst>
              <a:gd name="adj" fmla="val 8875"/>
            </a:avLst>
          </a:prstGeom>
          <a:blipFill>
            <a:blip r:embed="rId2"/>
            <a:stretch>
              <a:fillRect/>
            </a:stretch>
          </a:blipFill>
          <a:ln w="19050">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1668632" y="4508184"/>
            <a:ext cx="4299328" cy="1180931"/>
            <a:chOff x="7325359" y="2262882"/>
            <a:chExt cx="4299328" cy="1180931"/>
          </a:xfrm>
        </p:grpSpPr>
        <p:sp>
          <p:nvSpPr>
            <p:cNvPr id="9" name="矩形 8"/>
            <p:cNvSpPr/>
            <p:nvPr/>
          </p:nvSpPr>
          <p:spPr>
            <a:xfrm>
              <a:off x="7325359" y="2686683"/>
              <a:ext cx="4299328"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dirty="0">
                  <a:solidFill>
                    <a:srgbClr val="3C3C3B"/>
                  </a:solidFill>
                  <a:latin typeface="汉仪小麦体简" panose="00020600040101010101" pitchFamily="18" charset="-122"/>
                  <a:ea typeface="汉仪小麦体简" panose="00020600040101010101" pitchFamily="18" charset="-122"/>
                </a:rPr>
                <a:t>用户可以在投影仪或者计算机上进行演示也可以将演示文稿打印出来制作</a:t>
              </a:r>
              <a:endParaRPr lang="zh-CN" altLang="en-US" dirty="0">
                <a:solidFill>
                  <a:srgbClr val="3C3C3B"/>
                </a:solidFill>
                <a:latin typeface="汉仪小麦体简" panose="00020600040101010101" pitchFamily="18" charset="-122"/>
                <a:ea typeface="汉仪小麦体简" panose="00020600040101010101" pitchFamily="18" charset="-122"/>
              </a:endParaRPr>
            </a:p>
          </p:txBody>
        </p:sp>
        <p:sp>
          <p:nvSpPr>
            <p:cNvPr id="10" name="矩形 9"/>
            <p:cNvSpPr/>
            <p:nvPr/>
          </p:nvSpPr>
          <p:spPr>
            <a:xfrm>
              <a:off x="7325360" y="2262882"/>
              <a:ext cx="2241974"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400" b="1" dirty="0">
                  <a:solidFill>
                    <a:srgbClr val="3C3C3B"/>
                  </a:solidFill>
                  <a:latin typeface="汉仪小麦体简" panose="00020600040101010101" pitchFamily="18" charset="-122"/>
                  <a:ea typeface="汉仪小麦体简" panose="00020600040101010101" pitchFamily="18" charset="-122"/>
                </a:rPr>
                <a:t>标题文字添加</a:t>
              </a:r>
              <a:endParaRPr lang="zh-CN" altLang="en-US" sz="2400" b="1" dirty="0">
                <a:solidFill>
                  <a:srgbClr val="3C3C3B"/>
                </a:solidFill>
                <a:latin typeface="汉仪小麦体简" panose="00020600040101010101" pitchFamily="18" charset="-122"/>
                <a:ea typeface="汉仪小麦体简" panose="00020600040101010101" pitchFamily="18" charset="-122"/>
              </a:endParaRPr>
            </a:p>
          </p:txBody>
        </p:sp>
      </p:grpSp>
      <p:grpSp>
        <p:nvGrpSpPr>
          <p:cNvPr id="11" name="组合 10"/>
          <p:cNvGrpSpPr/>
          <p:nvPr/>
        </p:nvGrpSpPr>
        <p:grpSpPr>
          <a:xfrm>
            <a:off x="6354932" y="4508184"/>
            <a:ext cx="4299328" cy="1180931"/>
            <a:chOff x="7325359" y="2262882"/>
            <a:chExt cx="4299328" cy="1180931"/>
          </a:xfrm>
        </p:grpSpPr>
        <p:sp>
          <p:nvSpPr>
            <p:cNvPr id="12" name="矩形 11"/>
            <p:cNvSpPr/>
            <p:nvPr/>
          </p:nvSpPr>
          <p:spPr>
            <a:xfrm>
              <a:off x="7325359" y="2686683"/>
              <a:ext cx="4299328"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dirty="0">
                  <a:solidFill>
                    <a:srgbClr val="3C3C3B"/>
                  </a:solidFill>
                  <a:latin typeface="汉仪小麦体简" panose="00020600040101010101" pitchFamily="18" charset="-122"/>
                  <a:ea typeface="汉仪小麦体简" panose="00020600040101010101" pitchFamily="18" charset="-122"/>
                </a:rPr>
                <a:t>用户可以在投影仪或者计算机上进行演示也可以将演示文稿打印出来制作</a:t>
              </a:r>
              <a:endParaRPr lang="zh-CN" altLang="en-US" dirty="0">
                <a:solidFill>
                  <a:srgbClr val="3C3C3B"/>
                </a:solidFill>
                <a:latin typeface="汉仪小麦体简" panose="00020600040101010101" pitchFamily="18" charset="-122"/>
                <a:ea typeface="汉仪小麦体简" panose="00020600040101010101" pitchFamily="18" charset="-122"/>
              </a:endParaRPr>
            </a:p>
          </p:txBody>
        </p:sp>
        <p:sp>
          <p:nvSpPr>
            <p:cNvPr id="13" name="矩形 12"/>
            <p:cNvSpPr/>
            <p:nvPr/>
          </p:nvSpPr>
          <p:spPr>
            <a:xfrm>
              <a:off x="7325360" y="2262882"/>
              <a:ext cx="2241974"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400" b="1" dirty="0">
                  <a:solidFill>
                    <a:srgbClr val="3C3C3B"/>
                  </a:solidFill>
                  <a:latin typeface="汉仪小麦体简" panose="00020600040101010101" pitchFamily="18" charset="-122"/>
                  <a:ea typeface="汉仪小麦体简" panose="00020600040101010101" pitchFamily="18" charset="-122"/>
                </a:rPr>
                <a:t>标题文字添加</a:t>
              </a:r>
              <a:endParaRPr lang="zh-CN" altLang="en-US" sz="2400" b="1" dirty="0">
                <a:solidFill>
                  <a:srgbClr val="3C3C3B"/>
                </a:solidFill>
                <a:latin typeface="汉仪小麦体简" panose="00020600040101010101" pitchFamily="18" charset="-122"/>
                <a:ea typeface="汉仪小麦体简" panose="00020600040101010101" pitchFamily="18" charset="-122"/>
              </a:endParaRPr>
            </a:p>
          </p:txBody>
        </p:sp>
      </p:grpSp>
      <p:pic>
        <p:nvPicPr>
          <p:cNvPr id="21" name="图片占位符 20"/>
          <p:cNvPicPr>
            <a:picLocks noGrp="1" noChangeAspect="1"/>
          </p:cNvPicPr>
          <p:nvPr>
            <p:ph type="pic" sz="quarter" idx="10"/>
          </p:nvPr>
        </p:nvPicPr>
        <p:blipFill>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t="12389" b="12389"/>
          <a:stretch>
            <a:fillRect/>
          </a:stretch>
        </p:blipFill>
        <p:spPr>
          <a:xfrm>
            <a:off x="1822097" y="2007424"/>
            <a:ext cx="3880812" cy="1947802"/>
          </a:xfrm>
        </p:spPr>
      </p:pic>
      <p:pic>
        <p:nvPicPr>
          <p:cNvPr id="22" name="图片占位符 21"/>
          <p:cNvPicPr>
            <a:picLocks noGrp="1" noChangeAspect="1"/>
          </p:cNvPicPr>
          <p:nvPr>
            <p:ph type="pic" sz="quarter" idx="11"/>
          </p:nvPr>
        </p:nvPicPr>
        <p:blipFill>
          <a:blip r:embed="rId5" cstate="print">
            <a:extLst>
              <a:ext uri="{28A0092B-C50C-407E-A947-70E740481C1C}">
                <a14:useLocalDpi xmlns:a14="http://schemas.microsoft.com/office/drawing/2010/main" val="0"/>
              </a:ext>
            </a:extLst>
          </a:blip>
          <a:srcRect t="12141" b="12141"/>
          <a:stretch>
            <a:fillRect/>
          </a:stretch>
        </p:blipFill>
        <p:spPr/>
      </p:pic>
      <p:grpSp>
        <p:nvGrpSpPr>
          <p:cNvPr id="19" name="组合 18"/>
          <p:cNvGrpSpPr/>
          <p:nvPr/>
        </p:nvGrpSpPr>
        <p:grpSpPr>
          <a:xfrm>
            <a:off x="4044604" y="330957"/>
            <a:ext cx="3929669" cy="584775"/>
            <a:chOff x="4044604" y="330957"/>
            <a:chExt cx="3929669" cy="584775"/>
          </a:xfrm>
        </p:grpSpPr>
        <p:sp>
          <p:nvSpPr>
            <p:cNvPr id="20" name="文本框 19"/>
            <p:cNvSpPr txBox="1"/>
            <p:nvPr/>
          </p:nvSpPr>
          <p:spPr>
            <a:xfrm>
              <a:off x="4685999" y="330957"/>
              <a:ext cx="2646878" cy="584775"/>
            </a:xfrm>
            <a:prstGeom prst="rect">
              <a:avLst/>
            </a:prstGeom>
            <a:noFill/>
          </p:spPr>
          <p:txBody>
            <a:bodyPr wrap="none" rtlCol="0">
              <a:spAutoFit/>
              <a:scene3d>
                <a:camera prst="orthographicFront"/>
                <a:lightRig rig="threePt" dir="t"/>
              </a:scene3d>
              <a:sp3d contourW="12700"/>
            </a:bodyPr>
            <a:lstStyle/>
            <a:p>
              <a:pPr algn="ctr"/>
              <a:r>
                <a:rPr lang="zh-CN" altLang="en-US" sz="3200" dirty="0">
                  <a:latin typeface="隶书" panose="02010509060101010101" pitchFamily="49" charset="-122"/>
                  <a:ea typeface="隶书" panose="02010509060101010101" pitchFamily="49" charset="-122"/>
                </a:rPr>
                <a:t>点击添加标题</a:t>
              </a:r>
              <a:endParaRPr lang="zh-CN" altLang="en-US" sz="3200" dirty="0">
                <a:latin typeface="隶书" panose="02010509060101010101" pitchFamily="49" charset="-122"/>
                <a:ea typeface="隶书" panose="02010509060101010101" pitchFamily="49" charset="-122"/>
              </a:endParaRPr>
            </a:p>
          </p:txBody>
        </p:sp>
        <p:grpSp>
          <p:nvGrpSpPr>
            <p:cNvPr id="23" name="组合 22"/>
            <p:cNvGrpSpPr/>
            <p:nvPr/>
          </p:nvGrpSpPr>
          <p:grpSpPr>
            <a:xfrm>
              <a:off x="4044604" y="543132"/>
              <a:ext cx="3929669" cy="254000"/>
              <a:chOff x="4082782" y="2152650"/>
              <a:chExt cx="3929669" cy="254000"/>
            </a:xfrm>
          </p:grpSpPr>
          <p:pic>
            <p:nvPicPr>
              <p:cNvPr id="24" name="图片 23"/>
              <p:cNvPicPr>
                <a:picLocks noChangeAspect="1"/>
              </p:cNvPicPr>
              <p:nvPr/>
            </p:nvPicPr>
            <p:blipFill>
              <a:blip r:embed="rId6"/>
              <a:stretch>
                <a:fillRect/>
              </a:stretch>
            </p:blipFill>
            <p:spPr>
              <a:xfrm>
                <a:off x="4082782" y="2152650"/>
                <a:ext cx="317344" cy="254000"/>
              </a:xfrm>
              <a:prstGeom prst="rect">
                <a:avLst/>
              </a:prstGeom>
            </p:spPr>
          </p:pic>
          <p:pic>
            <p:nvPicPr>
              <p:cNvPr id="25" name="图片 24"/>
              <p:cNvPicPr>
                <a:picLocks noChangeAspect="1"/>
              </p:cNvPicPr>
              <p:nvPr/>
            </p:nvPicPr>
            <p:blipFill>
              <a:blip r:embed="rId6"/>
              <a:stretch>
                <a:fillRect/>
              </a:stretch>
            </p:blipFill>
            <p:spPr>
              <a:xfrm flipH="1">
                <a:off x="7695107" y="2152650"/>
                <a:ext cx="317344" cy="254000"/>
              </a:xfrm>
              <a:prstGeom prst="rect">
                <a:avLst/>
              </a:prstGeom>
            </p:spPr>
          </p:pic>
        </p:gr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ppt_w</p:attrName>
                                        </p:attrNameLst>
                                      </p:cBhvr>
                                      <p:tavLst>
                                        <p:tav tm="0">
                                          <p:val>
                                            <p:fltVal val="0"/>
                                          </p:val>
                                        </p:tav>
                                        <p:tav tm="100000">
                                          <p:val>
                                            <p:strVal val="#ppt_w"/>
                                          </p:val>
                                        </p:tav>
                                      </p:tavLst>
                                    </p:anim>
                                    <p:anim calcmode="lin" valueType="num">
                                      <p:cBhvr>
                                        <p:cTn id="14" dur="1000" fill="hold"/>
                                        <p:tgtEl>
                                          <p:spTgt spid="6"/>
                                        </p:tgtEl>
                                        <p:attrNameLst>
                                          <p:attrName>ppt_h</p:attrName>
                                        </p:attrNameLst>
                                      </p:cBhvr>
                                      <p:tavLst>
                                        <p:tav tm="0">
                                          <p:val>
                                            <p:fltVal val="0"/>
                                          </p:val>
                                        </p:tav>
                                        <p:tav tm="100000">
                                          <p:val>
                                            <p:strVal val="#ppt_h"/>
                                          </p:val>
                                        </p:tav>
                                      </p:tavLst>
                                    </p:anim>
                                    <p:anim calcmode="lin" valueType="num">
                                      <p:cBhvr>
                                        <p:cTn id="15" dur="1000" fill="hold"/>
                                        <p:tgtEl>
                                          <p:spTgt spid="6"/>
                                        </p:tgtEl>
                                        <p:attrNameLst>
                                          <p:attrName>style.rotation</p:attrName>
                                        </p:attrNameLst>
                                      </p:cBhvr>
                                      <p:tavLst>
                                        <p:tav tm="0">
                                          <p:val>
                                            <p:fltVal val="90"/>
                                          </p:val>
                                        </p:tav>
                                        <p:tav tm="100000">
                                          <p:val>
                                            <p:fltVal val="0"/>
                                          </p:val>
                                        </p:tav>
                                      </p:tavLst>
                                    </p:anim>
                                    <p:animEffect transition="in" filter="fade">
                                      <p:cBhvr>
                                        <p:cTn id="16" dur="1000"/>
                                        <p:tgtEl>
                                          <p:spTgt spid="6"/>
                                        </p:tgtEl>
                                      </p:cBhvr>
                                    </p:animEffect>
                                  </p:childTnLst>
                                </p:cTn>
                              </p:par>
                              <p:par>
                                <p:cTn id="17" presetID="31" presetClass="entr" presetSubtype="0" fill="hold" nodeType="with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1000" fill="hold"/>
                                        <p:tgtEl>
                                          <p:spTgt spid="21"/>
                                        </p:tgtEl>
                                        <p:attrNameLst>
                                          <p:attrName>ppt_w</p:attrName>
                                        </p:attrNameLst>
                                      </p:cBhvr>
                                      <p:tavLst>
                                        <p:tav tm="0">
                                          <p:val>
                                            <p:fltVal val="0"/>
                                          </p:val>
                                        </p:tav>
                                        <p:tav tm="100000">
                                          <p:val>
                                            <p:strVal val="#ppt_w"/>
                                          </p:val>
                                        </p:tav>
                                      </p:tavLst>
                                    </p:anim>
                                    <p:anim calcmode="lin" valueType="num">
                                      <p:cBhvr>
                                        <p:cTn id="20" dur="1000" fill="hold"/>
                                        <p:tgtEl>
                                          <p:spTgt spid="21"/>
                                        </p:tgtEl>
                                        <p:attrNameLst>
                                          <p:attrName>ppt_h</p:attrName>
                                        </p:attrNameLst>
                                      </p:cBhvr>
                                      <p:tavLst>
                                        <p:tav tm="0">
                                          <p:val>
                                            <p:fltVal val="0"/>
                                          </p:val>
                                        </p:tav>
                                        <p:tav tm="100000">
                                          <p:val>
                                            <p:strVal val="#ppt_h"/>
                                          </p:val>
                                        </p:tav>
                                      </p:tavLst>
                                    </p:anim>
                                    <p:anim calcmode="lin" valueType="num">
                                      <p:cBhvr>
                                        <p:cTn id="21" dur="1000" fill="hold"/>
                                        <p:tgtEl>
                                          <p:spTgt spid="21"/>
                                        </p:tgtEl>
                                        <p:attrNameLst>
                                          <p:attrName>style.rotation</p:attrName>
                                        </p:attrNameLst>
                                      </p:cBhvr>
                                      <p:tavLst>
                                        <p:tav tm="0">
                                          <p:val>
                                            <p:fltVal val="90"/>
                                          </p:val>
                                        </p:tav>
                                        <p:tav tm="100000">
                                          <p:val>
                                            <p:fltVal val="0"/>
                                          </p:val>
                                        </p:tav>
                                      </p:tavLst>
                                    </p:anim>
                                    <p:animEffect transition="in" filter="fade">
                                      <p:cBhvr>
                                        <p:cTn id="22" dur="1000"/>
                                        <p:tgtEl>
                                          <p:spTgt spid="21"/>
                                        </p:tgtEl>
                                      </p:cBhvr>
                                    </p:animEffect>
                                  </p:childTnLst>
                                </p:cTn>
                              </p:par>
                              <p:par>
                                <p:cTn id="23" presetID="31" presetClass="entr" presetSubtype="0" fill="hold" nodeType="with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p:cTn id="25" dur="1000" fill="hold"/>
                                        <p:tgtEl>
                                          <p:spTgt spid="22"/>
                                        </p:tgtEl>
                                        <p:attrNameLst>
                                          <p:attrName>ppt_w</p:attrName>
                                        </p:attrNameLst>
                                      </p:cBhvr>
                                      <p:tavLst>
                                        <p:tav tm="0">
                                          <p:val>
                                            <p:fltVal val="0"/>
                                          </p:val>
                                        </p:tav>
                                        <p:tav tm="100000">
                                          <p:val>
                                            <p:strVal val="#ppt_w"/>
                                          </p:val>
                                        </p:tav>
                                      </p:tavLst>
                                    </p:anim>
                                    <p:anim calcmode="lin" valueType="num">
                                      <p:cBhvr>
                                        <p:cTn id="26" dur="1000" fill="hold"/>
                                        <p:tgtEl>
                                          <p:spTgt spid="22"/>
                                        </p:tgtEl>
                                        <p:attrNameLst>
                                          <p:attrName>ppt_h</p:attrName>
                                        </p:attrNameLst>
                                      </p:cBhvr>
                                      <p:tavLst>
                                        <p:tav tm="0">
                                          <p:val>
                                            <p:fltVal val="0"/>
                                          </p:val>
                                        </p:tav>
                                        <p:tav tm="100000">
                                          <p:val>
                                            <p:strVal val="#ppt_h"/>
                                          </p:val>
                                        </p:tav>
                                      </p:tavLst>
                                    </p:anim>
                                    <p:anim calcmode="lin" valueType="num">
                                      <p:cBhvr>
                                        <p:cTn id="27" dur="1000" fill="hold"/>
                                        <p:tgtEl>
                                          <p:spTgt spid="22"/>
                                        </p:tgtEl>
                                        <p:attrNameLst>
                                          <p:attrName>style.rotation</p:attrName>
                                        </p:attrNameLst>
                                      </p:cBhvr>
                                      <p:tavLst>
                                        <p:tav tm="0">
                                          <p:val>
                                            <p:fltVal val="90"/>
                                          </p:val>
                                        </p:tav>
                                        <p:tav tm="100000">
                                          <p:val>
                                            <p:fltVal val="0"/>
                                          </p:val>
                                        </p:tav>
                                      </p:tavLst>
                                    </p:anim>
                                    <p:animEffect transition="in" filter="fade">
                                      <p:cBhvr>
                                        <p:cTn id="28" dur="1000"/>
                                        <p:tgtEl>
                                          <p:spTgt spid="22"/>
                                        </p:tgtEl>
                                      </p:cBhvr>
                                    </p:animEffect>
                                  </p:childTnLst>
                                </p:cTn>
                              </p:par>
                            </p:childTnLst>
                          </p:cTn>
                        </p:par>
                        <p:par>
                          <p:cTn id="29" fill="hold">
                            <p:stCondLst>
                              <p:cond delay="1000"/>
                            </p:stCondLst>
                            <p:childTnLst>
                              <p:par>
                                <p:cTn id="30" presetID="2" presetClass="entr" presetSubtype="8" fill="hold" nodeType="after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0-#ppt_w/2"/>
                                          </p:val>
                                        </p:tav>
                                        <p:tav tm="100000">
                                          <p:val>
                                            <p:strVal val="#ppt_x"/>
                                          </p:val>
                                        </p:tav>
                                      </p:tavLst>
                                    </p:anim>
                                    <p:anim calcmode="lin" valueType="num">
                                      <p:cBhvr additive="base">
                                        <p:cTn id="33" dur="500" fill="hold"/>
                                        <p:tgtEl>
                                          <p:spTgt spid="8"/>
                                        </p:tgtEl>
                                        <p:attrNameLst>
                                          <p:attrName>ppt_y</p:attrName>
                                        </p:attrNameLst>
                                      </p:cBhvr>
                                      <p:tavLst>
                                        <p:tav tm="0">
                                          <p:val>
                                            <p:strVal val="#ppt_y"/>
                                          </p:val>
                                        </p:tav>
                                        <p:tav tm="100000">
                                          <p:val>
                                            <p:strVal val="#ppt_y"/>
                                          </p:val>
                                        </p:tav>
                                      </p:tavLst>
                                    </p:anim>
                                  </p:childTnLst>
                                </p:cTn>
                              </p:par>
                            </p:childTnLst>
                          </p:cTn>
                        </p:par>
                        <p:par>
                          <p:cTn id="34" fill="hold">
                            <p:stCondLst>
                              <p:cond delay="1500"/>
                            </p:stCondLst>
                            <p:childTnLst>
                              <p:par>
                                <p:cTn id="35" presetID="2" presetClass="entr" presetSubtype="8" fill="hold"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0-#ppt_w/2"/>
                                          </p:val>
                                        </p:tav>
                                        <p:tav tm="100000">
                                          <p:val>
                                            <p:strVal val="#ppt_x"/>
                                          </p:val>
                                        </p:tav>
                                      </p:tavLst>
                                    </p:anim>
                                    <p:anim calcmode="lin" valueType="num">
                                      <p:cBhvr additive="base">
                                        <p:cTn id="38"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498602" y="2316532"/>
            <a:ext cx="4241799" cy="983377"/>
            <a:chOff x="1854202" y="2494332"/>
            <a:chExt cx="4241799" cy="983377"/>
          </a:xfrm>
        </p:grpSpPr>
        <p:pic>
          <p:nvPicPr>
            <p:cNvPr id="3" name="图片 2"/>
            <p:cNvPicPr>
              <a:picLocks noChangeAspect="1"/>
            </p:cNvPicPr>
            <p:nvPr/>
          </p:nvPicPr>
          <p:blipFill>
            <a:blip r:embed="rId1"/>
            <a:stretch>
              <a:fillRect/>
            </a:stretch>
          </p:blipFill>
          <p:spPr>
            <a:xfrm>
              <a:off x="1854202" y="2607997"/>
              <a:ext cx="634688" cy="508000"/>
            </a:xfrm>
            <a:prstGeom prst="rect">
              <a:avLst/>
            </a:prstGeom>
          </p:spPr>
        </p:pic>
        <p:grpSp>
          <p:nvGrpSpPr>
            <p:cNvPr id="6" name="组合 5"/>
            <p:cNvGrpSpPr/>
            <p:nvPr/>
          </p:nvGrpSpPr>
          <p:grpSpPr>
            <a:xfrm>
              <a:off x="2616580" y="2494332"/>
              <a:ext cx="3479421" cy="983377"/>
              <a:chOff x="2616580" y="2494332"/>
              <a:chExt cx="3479421" cy="983377"/>
            </a:xfrm>
          </p:grpSpPr>
          <p:sp>
            <p:nvSpPr>
              <p:cNvPr id="4" name="矩形 3"/>
              <p:cNvSpPr/>
              <p:nvPr/>
            </p:nvSpPr>
            <p:spPr>
              <a:xfrm>
                <a:off x="2616581" y="2954489"/>
                <a:ext cx="3479420" cy="523220"/>
              </a:xfrm>
              <a:prstGeom prst="rect">
                <a:avLst/>
              </a:prstGeom>
            </p:spPr>
            <p:txBody>
              <a:bodyPr wrap="square">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defRPr/>
                </a:pPr>
                <a:r>
                  <a:rPr kumimoji="0" lang="en-US" altLang="zh-CN" sz="1400" u="none" strike="noStrike" kern="1200" cap="none" spc="0" normalizeH="0" baseline="0" noProof="0" dirty="0">
                    <a:ln>
                      <a:noFill/>
                    </a:ln>
                    <a:solidFill>
                      <a:schemeClr val="tx1">
                        <a:lumMod val="65000"/>
                        <a:lumOff val="35000"/>
                      </a:schemeClr>
                    </a:solidFill>
                    <a:effectLst/>
                    <a:uLnTx/>
                    <a:uFillTx/>
                    <a:latin typeface="隶书" panose="02010509060101010101" pitchFamily="49" charset="-122"/>
                    <a:ea typeface="隶书" panose="02010509060101010101" pitchFamily="49" charset="-122"/>
                  </a:rPr>
                  <a:t>THIS TEMPLATE DESIGNED FOR FEI ER SHE JI</a:t>
                </a:r>
                <a:endParaRPr kumimoji="0" lang="zh-CN" altLang="en-US" sz="1400" u="none" strike="noStrike" kern="1200" cap="none" spc="0" normalizeH="0" baseline="0" noProof="0" dirty="0">
                  <a:ln>
                    <a:noFill/>
                  </a:ln>
                  <a:solidFill>
                    <a:schemeClr val="tx1">
                      <a:lumMod val="65000"/>
                      <a:lumOff val="35000"/>
                    </a:schemeClr>
                  </a:solidFill>
                  <a:effectLst/>
                  <a:uLnTx/>
                  <a:uFillTx/>
                  <a:latin typeface="隶书" panose="02010509060101010101" pitchFamily="49" charset="-122"/>
                  <a:ea typeface="隶书" panose="02010509060101010101" pitchFamily="49" charset="-122"/>
                </a:endParaRPr>
              </a:p>
            </p:txBody>
          </p:sp>
          <p:sp>
            <p:nvSpPr>
              <p:cNvPr id="5" name="文本框 4"/>
              <p:cNvSpPr txBox="1"/>
              <p:nvPr/>
            </p:nvSpPr>
            <p:spPr>
              <a:xfrm>
                <a:off x="2616580" y="2494332"/>
                <a:ext cx="3057247" cy="523220"/>
              </a:xfrm>
              <a:prstGeom prst="rect">
                <a:avLst/>
              </a:prstGeom>
              <a:noFill/>
            </p:spPr>
            <p:txBody>
              <a:bodyPr wrap="none" rtlCol="0">
                <a:spAutoFit/>
                <a:scene3d>
                  <a:camera prst="orthographicFront"/>
                  <a:lightRig rig="threePt" dir="t"/>
                </a:scene3d>
                <a:sp3d contourW="12700"/>
              </a:bodyPr>
              <a:lstStyle/>
              <a:p>
                <a:r>
                  <a:rPr lang="zh-CN" altLang="en-US" sz="2800" dirty="0">
                    <a:latin typeface="隶书" panose="02010509060101010101" pitchFamily="49" charset="-122"/>
                    <a:ea typeface="隶书" panose="02010509060101010101" pitchFamily="49" charset="-122"/>
                  </a:rPr>
                  <a:t>标题文字添加此处</a:t>
                </a:r>
                <a:endParaRPr lang="zh-CN" altLang="en-US" sz="2800" dirty="0">
                  <a:latin typeface="隶书" panose="02010509060101010101" pitchFamily="49" charset="-122"/>
                  <a:ea typeface="隶书" panose="02010509060101010101" pitchFamily="49" charset="-122"/>
                </a:endParaRPr>
              </a:p>
            </p:txBody>
          </p:sp>
        </p:grpSp>
      </p:grpSp>
      <p:grpSp>
        <p:nvGrpSpPr>
          <p:cNvPr id="8" name="组合 7"/>
          <p:cNvGrpSpPr/>
          <p:nvPr/>
        </p:nvGrpSpPr>
        <p:grpSpPr>
          <a:xfrm>
            <a:off x="1498602" y="4183432"/>
            <a:ext cx="4241799" cy="983377"/>
            <a:chOff x="1854202" y="2494332"/>
            <a:chExt cx="4241799" cy="983377"/>
          </a:xfrm>
        </p:grpSpPr>
        <p:pic>
          <p:nvPicPr>
            <p:cNvPr id="9" name="图片 8"/>
            <p:cNvPicPr>
              <a:picLocks noChangeAspect="1"/>
            </p:cNvPicPr>
            <p:nvPr/>
          </p:nvPicPr>
          <p:blipFill>
            <a:blip r:embed="rId1"/>
            <a:stretch>
              <a:fillRect/>
            </a:stretch>
          </p:blipFill>
          <p:spPr>
            <a:xfrm>
              <a:off x="1854202" y="2607997"/>
              <a:ext cx="634688" cy="508000"/>
            </a:xfrm>
            <a:prstGeom prst="rect">
              <a:avLst/>
            </a:prstGeom>
          </p:spPr>
        </p:pic>
        <p:grpSp>
          <p:nvGrpSpPr>
            <p:cNvPr id="10" name="组合 9"/>
            <p:cNvGrpSpPr/>
            <p:nvPr/>
          </p:nvGrpSpPr>
          <p:grpSpPr>
            <a:xfrm>
              <a:off x="2616580" y="2494332"/>
              <a:ext cx="3479421" cy="983377"/>
              <a:chOff x="2616580" y="2494332"/>
              <a:chExt cx="3479421" cy="983377"/>
            </a:xfrm>
          </p:grpSpPr>
          <p:sp>
            <p:nvSpPr>
              <p:cNvPr id="11" name="矩形 10"/>
              <p:cNvSpPr/>
              <p:nvPr/>
            </p:nvSpPr>
            <p:spPr>
              <a:xfrm>
                <a:off x="2616581" y="2954489"/>
                <a:ext cx="3479420" cy="523220"/>
              </a:xfrm>
              <a:prstGeom prst="rect">
                <a:avLst/>
              </a:prstGeom>
            </p:spPr>
            <p:txBody>
              <a:bodyPr wrap="square">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defRPr/>
                </a:pPr>
                <a:r>
                  <a:rPr kumimoji="0" lang="en-US" altLang="zh-CN" sz="1400" u="none" strike="noStrike" kern="1200" cap="none" spc="0" normalizeH="0" baseline="0" noProof="0" dirty="0">
                    <a:ln>
                      <a:noFill/>
                    </a:ln>
                    <a:solidFill>
                      <a:schemeClr val="tx1">
                        <a:lumMod val="65000"/>
                        <a:lumOff val="35000"/>
                      </a:schemeClr>
                    </a:solidFill>
                    <a:effectLst/>
                    <a:uLnTx/>
                    <a:uFillTx/>
                    <a:latin typeface="隶书" panose="02010509060101010101" pitchFamily="49" charset="-122"/>
                    <a:ea typeface="隶书" panose="02010509060101010101" pitchFamily="49" charset="-122"/>
                  </a:rPr>
                  <a:t>THIS TEMPLATE DESIGNED FOR FEI ER SHE JI</a:t>
                </a:r>
                <a:endParaRPr kumimoji="0" lang="zh-CN" altLang="en-US" sz="1400" u="none" strike="noStrike" kern="1200" cap="none" spc="0" normalizeH="0" baseline="0" noProof="0" dirty="0">
                  <a:ln>
                    <a:noFill/>
                  </a:ln>
                  <a:solidFill>
                    <a:schemeClr val="tx1">
                      <a:lumMod val="65000"/>
                      <a:lumOff val="35000"/>
                    </a:schemeClr>
                  </a:solidFill>
                  <a:effectLst/>
                  <a:uLnTx/>
                  <a:uFillTx/>
                  <a:latin typeface="隶书" panose="02010509060101010101" pitchFamily="49" charset="-122"/>
                  <a:ea typeface="隶书" panose="02010509060101010101" pitchFamily="49" charset="-122"/>
                </a:endParaRPr>
              </a:p>
            </p:txBody>
          </p:sp>
          <p:sp>
            <p:nvSpPr>
              <p:cNvPr id="12" name="文本框 11"/>
              <p:cNvSpPr txBox="1"/>
              <p:nvPr/>
            </p:nvSpPr>
            <p:spPr>
              <a:xfrm>
                <a:off x="2616580" y="2494332"/>
                <a:ext cx="3057247" cy="523220"/>
              </a:xfrm>
              <a:prstGeom prst="rect">
                <a:avLst/>
              </a:prstGeom>
              <a:noFill/>
            </p:spPr>
            <p:txBody>
              <a:bodyPr wrap="none" rtlCol="0">
                <a:spAutoFit/>
                <a:scene3d>
                  <a:camera prst="orthographicFront"/>
                  <a:lightRig rig="threePt" dir="t"/>
                </a:scene3d>
                <a:sp3d contourW="12700"/>
              </a:bodyPr>
              <a:lstStyle/>
              <a:p>
                <a:r>
                  <a:rPr lang="zh-CN" altLang="en-US" sz="2800" dirty="0">
                    <a:latin typeface="隶书" panose="02010509060101010101" pitchFamily="49" charset="-122"/>
                    <a:ea typeface="隶书" panose="02010509060101010101" pitchFamily="49" charset="-122"/>
                  </a:rPr>
                  <a:t>标题文字添加此处</a:t>
                </a:r>
                <a:endParaRPr lang="zh-CN" altLang="en-US" sz="2800" dirty="0">
                  <a:latin typeface="隶书" panose="02010509060101010101" pitchFamily="49" charset="-122"/>
                  <a:ea typeface="隶书" panose="02010509060101010101" pitchFamily="49" charset="-122"/>
                </a:endParaRPr>
              </a:p>
            </p:txBody>
          </p:sp>
        </p:grpSp>
      </p:grpSp>
      <p:grpSp>
        <p:nvGrpSpPr>
          <p:cNvPr id="13" name="组合 12"/>
          <p:cNvGrpSpPr/>
          <p:nvPr/>
        </p:nvGrpSpPr>
        <p:grpSpPr>
          <a:xfrm>
            <a:off x="6362702" y="2316532"/>
            <a:ext cx="4241799" cy="983377"/>
            <a:chOff x="1854202" y="2494332"/>
            <a:chExt cx="4241799" cy="983377"/>
          </a:xfrm>
        </p:grpSpPr>
        <p:pic>
          <p:nvPicPr>
            <p:cNvPr id="14" name="图片 13"/>
            <p:cNvPicPr>
              <a:picLocks noChangeAspect="1"/>
            </p:cNvPicPr>
            <p:nvPr/>
          </p:nvPicPr>
          <p:blipFill>
            <a:blip r:embed="rId1"/>
            <a:stretch>
              <a:fillRect/>
            </a:stretch>
          </p:blipFill>
          <p:spPr>
            <a:xfrm>
              <a:off x="1854202" y="2607997"/>
              <a:ext cx="634688" cy="508000"/>
            </a:xfrm>
            <a:prstGeom prst="rect">
              <a:avLst/>
            </a:prstGeom>
          </p:spPr>
        </p:pic>
        <p:grpSp>
          <p:nvGrpSpPr>
            <p:cNvPr id="15" name="组合 14"/>
            <p:cNvGrpSpPr/>
            <p:nvPr/>
          </p:nvGrpSpPr>
          <p:grpSpPr>
            <a:xfrm>
              <a:off x="2616580" y="2494332"/>
              <a:ext cx="3479421" cy="983377"/>
              <a:chOff x="2616580" y="2494332"/>
              <a:chExt cx="3479421" cy="983377"/>
            </a:xfrm>
          </p:grpSpPr>
          <p:sp>
            <p:nvSpPr>
              <p:cNvPr id="16" name="矩形 15"/>
              <p:cNvSpPr/>
              <p:nvPr/>
            </p:nvSpPr>
            <p:spPr>
              <a:xfrm>
                <a:off x="2616581" y="2954489"/>
                <a:ext cx="3479420" cy="523220"/>
              </a:xfrm>
              <a:prstGeom prst="rect">
                <a:avLst/>
              </a:prstGeom>
            </p:spPr>
            <p:txBody>
              <a:bodyPr wrap="square">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defRPr/>
                </a:pPr>
                <a:r>
                  <a:rPr kumimoji="0" lang="en-US" altLang="zh-CN" sz="1400" u="none" strike="noStrike" kern="1200" cap="none" spc="0" normalizeH="0" baseline="0" noProof="0" dirty="0">
                    <a:ln>
                      <a:noFill/>
                    </a:ln>
                    <a:solidFill>
                      <a:schemeClr val="tx1">
                        <a:lumMod val="65000"/>
                        <a:lumOff val="35000"/>
                      </a:schemeClr>
                    </a:solidFill>
                    <a:effectLst/>
                    <a:uLnTx/>
                    <a:uFillTx/>
                    <a:latin typeface="隶书" panose="02010509060101010101" pitchFamily="49" charset="-122"/>
                    <a:ea typeface="隶书" panose="02010509060101010101" pitchFamily="49" charset="-122"/>
                  </a:rPr>
                  <a:t>THIS TEMPLATE DESIGNED FOR FEI ER SHE JI</a:t>
                </a:r>
                <a:endParaRPr kumimoji="0" lang="zh-CN" altLang="en-US" sz="1400" u="none" strike="noStrike" kern="1200" cap="none" spc="0" normalizeH="0" baseline="0" noProof="0" dirty="0">
                  <a:ln>
                    <a:noFill/>
                  </a:ln>
                  <a:solidFill>
                    <a:schemeClr val="tx1">
                      <a:lumMod val="65000"/>
                      <a:lumOff val="35000"/>
                    </a:schemeClr>
                  </a:solidFill>
                  <a:effectLst/>
                  <a:uLnTx/>
                  <a:uFillTx/>
                  <a:latin typeface="隶书" panose="02010509060101010101" pitchFamily="49" charset="-122"/>
                  <a:ea typeface="隶书" panose="02010509060101010101" pitchFamily="49" charset="-122"/>
                </a:endParaRPr>
              </a:p>
            </p:txBody>
          </p:sp>
          <p:sp>
            <p:nvSpPr>
              <p:cNvPr id="17" name="文本框 16"/>
              <p:cNvSpPr txBox="1"/>
              <p:nvPr/>
            </p:nvSpPr>
            <p:spPr>
              <a:xfrm>
                <a:off x="2616580" y="2494332"/>
                <a:ext cx="3057247" cy="523220"/>
              </a:xfrm>
              <a:prstGeom prst="rect">
                <a:avLst/>
              </a:prstGeom>
              <a:noFill/>
            </p:spPr>
            <p:txBody>
              <a:bodyPr wrap="none" rtlCol="0">
                <a:spAutoFit/>
                <a:scene3d>
                  <a:camera prst="orthographicFront"/>
                  <a:lightRig rig="threePt" dir="t"/>
                </a:scene3d>
                <a:sp3d contourW="12700"/>
              </a:bodyPr>
              <a:lstStyle/>
              <a:p>
                <a:r>
                  <a:rPr lang="zh-CN" altLang="en-US" sz="2800" dirty="0">
                    <a:latin typeface="隶书" panose="02010509060101010101" pitchFamily="49" charset="-122"/>
                    <a:ea typeface="隶书" panose="02010509060101010101" pitchFamily="49" charset="-122"/>
                  </a:rPr>
                  <a:t>标题文字添加此处</a:t>
                </a:r>
                <a:endParaRPr lang="zh-CN" altLang="en-US" sz="2800" dirty="0">
                  <a:latin typeface="隶书" panose="02010509060101010101" pitchFamily="49" charset="-122"/>
                  <a:ea typeface="隶书" panose="02010509060101010101" pitchFamily="49" charset="-122"/>
                </a:endParaRPr>
              </a:p>
            </p:txBody>
          </p:sp>
        </p:grpSp>
      </p:grpSp>
      <p:grpSp>
        <p:nvGrpSpPr>
          <p:cNvPr id="18" name="组合 17"/>
          <p:cNvGrpSpPr/>
          <p:nvPr/>
        </p:nvGrpSpPr>
        <p:grpSpPr>
          <a:xfrm>
            <a:off x="6362702" y="4183432"/>
            <a:ext cx="4241799" cy="983377"/>
            <a:chOff x="1854202" y="2494332"/>
            <a:chExt cx="4241799" cy="983377"/>
          </a:xfrm>
        </p:grpSpPr>
        <p:pic>
          <p:nvPicPr>
            <p:cNvPr id="19" name="图片 18"/>
            <p:cNvPicPr>
              <a:picLocks noChangeAspect="1"/>
            </p:cNvPicPr>
            <p:nvPr/>
          </p:nvPicPr>
          <p:blipFill>
            <a:blip r:embed="rId1"/>
            <a:stretch>
              <a:fillRect/>
            </a:stretch>
          </p:blipFill>
          <p:spPr>
            <a:xfrm>
              <a:off x="1854202" y="2607997"/>
              <a:ext cx="634688" cy="508000"/>
            </a:xfrm>
            <a:prstGeom prst="rect">
              <a:avLst/>
            </a:prstGeom>
          </p:spPr>
        </p:pic>
        <p:grpSp>
          <p:nvGrpSpPr>
            <p:cNvPr id="20" name="组合 19"/>
            <p:cNvGrpSpPr/>
            <p:nvPr/>
          </p:nvGrpSpPr>
          <p:grpSpPr>
            <a:xfrm>
              <a:off x="2616580" y="2494332"/>
              <a:ext cx="3479421" cy="983377"/>
              <a:chOff x="2616580" y="2494332"/>
              <a:chExt cx="3479421" cy="983377"/>
            </a:xfrm>
          </p:grpSpPr>
          <p:sp>
            <p:nvSpPr>
              <p:cNvPr id="21" name="矩形 20"/>
              <p:cNvSpPr/>
              <p:nvPr/>
            </p:nvSpPr>
            <p:spPr>
              <a:xfrm>
                <a:off x="2616581" y="2954489"/>
                <a:ext cx="3479420" cy="523220"/>
              </a:xfrm>
              <a:prstGeom prst="rect">
                <a:avLst/>
              </a:prstGeom>
            </p:spPr>
            <p:txBody>
              <a:bodyPr wrap="square">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defRPr/>
                </a:pPr>
                <a:r>
                  <a:rPr kumimoji="0" lang="en-US" altLang="zh-CN" sz="1400" u="none" strike="noStrike" kern="1200" cap="none" spc="0" normalizeH="0" baseline="0" noProof="0" dirty="0">
                    <a:ln>
                      <a:noFill/>
                    </a:ln>
                    <a:solidFill>
                      <a:schemeClr val="tx1">
                        <a:lumMod val="65000"/>
                        <a:lumOff val="35000"/>
                      </a:schemeClr>
                    </a:solidFill>
                    <a:effectLst/>
                    <a:uLnTx/>
                    <a:uFillTx/>
                    <a:latin typeface="隶书" panose="02010509060101010101" pitchFamily="49" charset="-122"/>
                    <a:ea typeface="隶书" panose="02010509060101010101" pitchFamily="49" charset="-122"/>
                  </a:rPr>
                  <a:t>THIS TEMPLATE DESIGNED FOR FEI ER SHE JI</a:t>
                </a:r>
                <a:endParaRPr kumimoji="0" lang="zh-CN" altLang="en-US" sz="1400" u="none" strike="noStrike" kern="1200" cap="none" spc="0" normalizeH="0" baseline="0" noProof="0" dirty="0">
                  <a:ln>
                    <a:noFill/>
                  </a:ln>
                  <a:solidFill>
                    <a:schemeClr val="tx1">
                      <a:lumMod val="65000"/>
                      <a:lumOff val="35000"/>
                    </a:schemeClr>
                  </a:solidFill>
                  <a:effectLst/>
                  <a:uLnTx/>
                  <a:uFillTx/>
                  <a:latin typeface="隶书" panose="02010509060101010101" pitchFamily="49" charset="-122"/>
                  <a:ea typeface="隶书" panose="02010509060101010101" pitchFamily="49" charset="-122"/>
                </a:endParaRPr>
              </a:p>
            </p:txBody>
          </p:sp>
          <p:sp>
            <p:nvSpPr>
              <p:cNvPr id="22" name="文本框 21"/>
              <p:cNvSpPr txBox="1"/>
              <p:nvPr/>
            </p:nvSpPr>
            <p:spPr>
              <a:xfrm>
                <a:off x="2616580" y="2494332"/>
                <a:ext cx="3057247" cy="523220"/>
              </a:xfrm>
              <a:prstGeom prst="rect">
                <a:avLst/>
              </a:prstGeom>
              <a:noFill/>
            </p:spPr>
            <p:txBody>
              <a:bodyPr wrap="none" rtlCol="0">
                <a:spAutoFit/>
                <a:scene3d>
                  <a:camera prst="orthographicFront"/>
                  <a:lightRig rig="threePt" dir="t"/>
                </a:scene3d>
                <a:sp3d contourW="12700"/>
              </a:bodyPr>
              <a:lstStyle/>
              <a:p>
                <a:r>
                  <a:rPr lang="zh-CN" altLang="en-US" sz="2800" dirty="0">
                    <a:latin typeface="隶书" panose="02010509060101010101" pitchFamily="49" charset="-122"/>
                    <a:ea typeface="隶书" panose="02010509060101010101" pitchFamily="49" charset="-122"/>
                  </a:rPr>
                  <a:t>标题文字添加此处</a:t>
                </a:r>
                <a:endParaRPr lang="zh-CN" altLang="en-US" sz="2800" dirty="0">
                  <a:latin typeface="隶书" panose="02010509060101010101" pitchFamily="49" charset="-122"/>
                  <a:ea typeface="隶书" panose="02010509060101010101" pitchFamily="49" charset="-122"/>
                </a:endParaRPr>
              </a:p>
            </p:txBody>
          </p:sp>
        </p:grpSp>
      </p:grpSp>
      <p:grpSp>
        <p:nvGrpSpPr>
          <p:cNvPr id="26" name="组合 25"/>
          <p:cNvGrpSpPr/>
          <p:nvPr/>
        </p:nvGrpSpPr>
        <p:grpSpPr>
          <a:xfrm>
            <a:off x="349774" y="298230"/>
            <a:ext cx="2907776" cy="1666264"/>
            <a:chOff x="349774" y="260130"/>
            <a:chExt cx="2907776" cy="1666264"/>
          </a:xfrm>
        </p:grpSpPr>
        <p:pic>
          <p:nvPicPr>
            <p:cNvPr id="27" name="图片 26"/>
            <p:cNvPicPr>
              <a:picLocks noChangeAspect="1"/>
            </p:cNvPicPr>
            <p:nvPr/>
          </p:nvPicPr>
          <p:blipFill>
            <a:blip r:embed="rId2"/>
            <a:stretch>
              <a:fillRect/>
            </a:stretch>
          </p:blipFill>
          <p:spPr>
            <a:xfrm>
              <a:off x="349774" y="260130"/>
              <a:ext cx="2907776" cy="1666264"/>
            </a:xfrm>
            <a:prstGeom prst="rect">
              <a:avLst/>
            </a:prstGeom>
          </p:spPr>
        </p:pic>
        <p:sp>
          <p:nvSpPr>
            <p:cNvPr id="28" name="矩形 27"/>
            <p:cNvSpPr/>
            <p:nvPr/>
          </p:nvSpPr>
          <p:spPr>
            <a:xfrm rot="20492608">
              <a:off x="502408" y="496843"/>
              <a:ext cx="2304292" cy="604781"/>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defRPr/>
              </a:pPr>
              <a:r>
                <a:rPr lang="zh-CN" altLang="en-US" sz="3200" b="1" dirty="0">
                  <a:latin typeface="隶书" panose="02010509060101010101" pitchFamily="49" charset="-122"/>
                  <a:ea typeface="隶书" panose="02010509060101010101" pitchFamily="49" charset="-122"/>
                </a:rPr>
                <a:t>目录</a:t>
              </a:r>
              <a:endParaRPr kumimoji="0" lang="zh-CN" altLang="en-US" sz="3200" b="1" i="0" u="none" strike="noStrike" kern="1200" cap="none" spc="0" normalizeH="0" baseline="0" noProof="0" dirty="0">
                <a:ln>
                  <a:noFill/>
                </a:ln>
                <a:effectLst/>
                <a:uLnTx/>
                <a:uFillTx/>
                <a:latin typeface="隶书" panose="02010509060101010101" pitchFamily="49" charset="-122"/>
                <a:ea typeface="隶书" panose="02010509060101010101" pitchFamily="49"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1000" fill="hold"/>
                                        <p:tgtEl>
                                          <p:spTgt spid="2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8"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p:tgtEl>
                                          <p:spTgt spid="7"/>
                                        </p:tgtEl>
                                        <p:attrNameLst>
                                          <p:attrName>ppt_x</p:attrName>
                                        </p:attrNameLst>
                                      </p:cBhvr>
                                      <p:tavLst>
                                        <p:tav tm="0">
                                          <p:val>
                                            <p:strVal val="#ppt_x-#ppt_w*1.125000"/>
                                          </p:val>
                                        </p:tav>
                                        <p:tav tm="100000">
                                          <p:val>
                                            <p:strVal val="#ppt_x"/>
                                          </p:val>
                                        </p:tav>
                                      </p:tavLst>
                                    </p:anim>
                                    <p:animEffect transition="in" filter="wipe(right)">
                                      <p:cBhvr>
                                        <p:cTn id="14" dur="500"/>
                                        <p:tgtEl>
                                          <p:spTgt spid="7"/>
                                        </p:tgtEl>
                                      </p:cBhvr>
                                    </p:animEffect>
                                  </p:childTnLst>
                                </p:cTn>
                              </p:par>
                            </p:childTnLst>
                          </p:cTn>
                        </p:par>
                        <p:par>
                          <p:cTn id="15" fill="hold">
                            <p:stCondLst>
                              <p:cond delay="1500"/>
                            </p:stCondLst>
                            <p:childTnLst>
                              <p:par>
                                <p:cTn id="16" presetID="12" presetClass="entr" presetSubtype="8" fill="hold" nodeType="after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additive="base">
                                        <p:cTn id="18" dur="500"/>
                                        <p:tgtEl>
                                          <p:spTgt spid="13"/>
                                        </p:tgtEl>
                                        <p:attrNameLst>
                                          <p:attrName>ppt_x</p:attrName>
                                        </p:attrNameLst>
                                      </p:cBhvr>
                                      <p:tavLst>
                                        <p:tav tm="0">
                                          <p:val>
                                            <p:strVal val="#ppt_x-#ppt_w*1.125000"/>
                                          </p:val>
                                        </p:tav>
                                        <p:tav tm="100000">
                                          <p:val>
                                            <p:strVal val="#ppt_x"/>
                                          </p:val>
                                        </p:tav>
                                      </p:tavLst>
                                    </p:anim>
                                    <p:animEffect transition="in" filter="wipe(right)">
                                      <p:cBhvr>
                                        <p:cTn id="19" dur="500"/>
                                        <p:tgtEl>
                                          <p:spTgt spid="13"/>
                                        </p:tgtEl>
                                      </p:cBhvr>
                                    </p:animEffect>
                                  </p:childTnLst>
                                </p:cTn>
                              </p:par>
                            </p:childTnLst>
                          </p:cTn>
                        </p:par>
                        <p:par>
                          <p:cTn id="20" fill="hold">
                            <p:stCondLst>
                              <p:cond delay="2000"/>
                            </p:stCondLst>
                            <p:childTnLst>
                              <p:par>
                                <p:cTn id="21" presetID="12" presetClass="entr" presetSubtype="8"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p:tgtEl>
                                          <p:spTgt spid="8"/>
                                        </p:tgtEl>
                                        <p:attrNameLst>
                                          <p:attrName>ppt_x</p:attrName>
                                        </p:attrNameLst>
                                      </p:cBhvr>
                                      <p:tavLst>
                                        <p:tav tm="0">
                                          <p:val>
                                            <p:strVal val="#ppt_x-#ppt_w*1.125000"/>
                                          </p:val>
                                        </p:tav>
                                        <p:tav tm="100000">
                                          <p:val>
                                            <p:strVal val="#ppt_x"/>
                                          </p:val>
                                        </p:tav>
                                      </p:tavLst>
                                    </p:anim>
                                    <p:animEffect transition="in" filter="wipe(right)">
                                      <p:cBhvr>
                                        <p:cTn id="24" dur="500"/>
                                        <p:tgtEl>
                                          <p:spTgt spid="8"/>
                                        </p:tgtEl>
                                      </p:cBhvr>
                                    </p:animEffect>
                                  </p:childTnLst>
                                </p:cTn>
                              </p:par>
                            </p:childTnLst>
                          </p:cTn>
                        </p:par>
                        <p:par>
                          <p:cTn id="25" fill="hold">
                            <p:stCondLst>
                              <p:cond delay="2500"/>
                            </p:stCondLst>
                            <p:childTnLst>
                              <p:par>
                                <p:cTn id="26" presetID="12" presetClass="entr" presetSubtype="8" fill="hold" nodeType="after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additive="base">
                                        <p:cTn id="28" dur="500"/>
                                        <p:tgtEl>
                                          <p:spTgt spid="18"/>
                                        </p:tgtEl>
                                        <p:attrNameLst>
                                          <p:attrName>ppt_x</p:attrName>
                                        </p:attrNameLst>
                                      </p:cBhvr>
                                      <p:tavLst>
                                        <p:tav tm="0">
                                          <p:val>
                                            <p:strVal val="#ppt_x-#ppt_w*1.125000"/>
                                          </p:val>
                                        </p:tav>
                                        <p:tav tm="100000">
                                          <p:val>
                                            <p:strVal val="#ppt_x"/>
                                          </p:val>
                                        </p:tav>
                                      </p:tavLst>
                                    </p:anim>
                                    <p:animEffect transition="in" filter="wipe(right)">
                                      <p:cBhvr>
                                        <p:cTn id="2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1315003" y="1876424"/>
            <a:ext cx="1178517" cy="1425575"/>
          </a:xfrm>
          <a:prstGeom prst="rect">
            <a:avLst/>
          </a:prstGeom>
        </p:spPr>
      </p:pic>
      <p:pic>
        <p:nvPicPr>
          <p:cNvPr id="3" name="图片 2"/>
          <p:cNvPicPr>
            <a:picLocks noChangeAspect="1"/>
          </p:cNvPicPr>
          <p:nvPr/>
        </p:nvPicPr>
        <p:blipFill>
          <a:blip r:embed="rId1"/>
          <a:stretch>
            <a:fillRect/>
          </a:stretch>
        </p:blipFill>
        <p:spPr>
          <a:xfrm>
            <a:off x="1315003" y="4124324"/>
            <a:ext cx="1178517" cy="1425575"/>
          </a:xfrm>
          <a:prstGeom prst="rect">
            <a:avLst/>
          </a:prstGeom>
        </p:spPr>
      </p:pic>
      <p:pic>
        <p:nvPicPr>
          <p:cNvPr id="4" name="图片 3"/>
          <p:cNvPicPr>
            <a:picLocks noChangeAspect="1"/>
          </p:cNvPicPr>
          <p:nvPr/>
        </p:nvPicPr>
        <p:blipFill>
          <a:blip r:embed="rId1"/>
          <a:stretch>
            <a:fillRect/>
          </a:stretch>
        </p:blipFill>
        <p:spPr>
          <a:xfrm>
            <a:off x="6277528" y="1876424"/>
            <a:ext cx="1178517" cy="1425575"/>
          </a:xfrm>
          <a:prstGeom prst="rect">
            <a:avLst/>
          </a:prstGeom>
        </p:spPr>
      </p:pic>
      <p:pic>
        <p:nvPicPr>
          <p:cNvPr id="5" name="图片 4"/>
          <p:cNvPicPr>
            <a:picLocks noChangeAspect="1"/>
          </p:cNvPicPr>
          <p:nvPr/>
        </p:nvPicPr>
        <p:blipFill>
          <a:blip r:embed="rId1"/>
          <a:stretch>
            <a:fillRect/>
          </a:stretch>
        </p:blipFill>
        <p:spPr>
          <a:xfrm>
            <a:off x="6277528" y="4124324"/>
            <a:ext cx="1178517" cy="1425575"/>
          </a:xfrm>
          <a:prstGeom prst="rect">
            <a:avLst/>
          </a:prstGeom>
        </p:spPr>
      </p:pic>
      <p:grpSp>
        <p:nvGrpSpPr>
          <p:cNvPr id="6" name="组合 5"/>
          <p:cNvGrpSpPr/>
          <p:nvPr/>
        </p:nvGrpSpPr>
        <p:grpSpPr>
          <a:xfrm>
            <a:off x="2493520" y="2139871"/>
            <a:ext cx="3356545" cy="1331353"/>
            <a:chOff x="7325359" y="2384859"/>
            <a:chExt cx="3356545" cy="1331353"/>
          </a:xfrm>
        </p:grpSpPr>
        <p:sp>
          <p:nvSpPr>
            <p:cNvPr id="7" name="矩形 6"/>
            <p:cNvSpPr/>
            <p:nvPr/>
          </p:nvSpPr>
          <p:spPr>
            <a:xfrm>
              <a:off x="7325359" y="2737483"/>
              <a:ext cx="3356545" cy="97872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rgbClr val="3C3C3B"/>
                  </a:solidFill>
                  <a:latin typeface="隶书" panose="02010509060101010101" pitchFamily="49" charset="-122"/>
                  <a:ea typeface="隶书" panose="02010509060101010101" pitchFamily="49" charset="-122"/>
                </a:rPr>
                <a:t>用户可以在投影仪或者计算机上进行演示也可以将演示文稿出来制作成胶片</a:t>
              </a:r>
              <a:endParaRPr lang="zh-CN" altLang="en-US" sz="1600" dirty="0">
                <a:solidFill>
                  <a:srgbClr val="3C3C3B"/>
                </a:solidFill>
                <a:latin typeface="隶书" panose="02010509060101010101" pitchFamily="49" charset="-122"/>
                <a:ea typeface="隶书" panose="02010509060101010101" pitchFamily="49" charset="-122"/>
              </a:endParaRPr>
            </a:p>
          </p:txBody>
        </p:sp>
        <p:sp>
          <p:nvSpPr>
            <p:cNvPr id="8" name="矩形 7"/>
            <p:cNvSpPr/>
            <p:nvPr/>
          </p:nvSpPr>
          <p:spPr>
            <a:xfrm>
              <a:off x="7325360" y="2384859"/>
              <a:ext cx="2241974" cy="461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rgbClr val="3C3C3B"/>
                  </a:solidFill>
                  <a:latin typeface="隶书" panose="02010509060101010101" pitchFamily="49" charset="-122"/>
                  <a:ea typeface="隶书" panose="02010509060101010101" pitchFamily="49" charset="-122"/>
                </a:rPr>
                <a:t>标题文字添加</a:t>
              </a:r>
              <a:endParaRPr lang="zh-CN" altLang="en-US" sz="2000" b="1" dirty="0">
                <a:solidFill>
                  <a:srgbClr val="3C3C3B"/>
                </a:solidFill>
                <a:latin typeface="隶书" panose="02010509060101010101" pitchFamily="49" charset="-122"/>
                <a:ea typeface="隶书" panose="02010509060101010101" pitchFamily="49" charset="-122"/>
              </a:endParaRPr>
            </a:p>
          </p:txBody>
        </p:sp>
      </p:grpSp>
      <p:grpSp>
        <p:nvGrpSpPr>
          <p:cNvPr id="9" name="组合 8"/>
          <p:cNvGrpSpPr/>
          <p:nvPr/>
        </p:nvGrpSpPr>
        <p:grpSpPr>
          <a:xfrm>
            <a:off x="2493520" y="4493455"/>
            <a:ext cx="3356545" cy="1331353"/>
            <a:chOff x="7325359" y="2384859"/>
            <a:chExt cx="3356545" cy="1331353"/>
          </a:xfrm>
        </p:grpSpPr>
        <p:sp>
          <p:nvSpPr>
            <p:cNvPr id="10" name="矩形 9"/>
            <p:cNvSpPr/>
            <p:nvPr/>
          </p:nvSpPr>
          <p:spPr>
            <a:xfrm>
              <a:off x="7325359" y="2737483"/>
              <a:ext cx="3356545" cy="97872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rgbClr val="3C3C3B"/>
                  </a:solidFill>
                  <a:latin typeface="隶书" panose="02010509060101010101" pitchFamily="49" charset="-122"/>
                  <a:ea typeface="隶书" panose="02010509060101010101" pitchFamily="49" charset="-122"/>
                </a:rPr>
                <a:t>用户可以在投影仪或者计算机上进行演示也可以将演示文稿出来制作成胶片</a:t>
              </a:r>
              <a:endParaRPr lang="zh-CN" altLang="en-US" sz="1600" dirty="0">
                <a:solidFill>
                  <a:srgbClr val="3C3C3B"/>
                </a:solidFill>
                <a:latin typeface="隶书" panose="02010509060101010101" pitchFamily="49" charset="-122"/>
                <a:ea typeface="隶书" panose="02010509060101010101" pitchFamily="49" charset="-122"/>
              </a:endParaRPr>
            </a:p>
          </p:txBody>
        </p:sp>
        <p:sp>
          <p:nvSpPr>
            <p:cNvPr id="11" name="矩形 10"/>
            <p:cNvSpPr/>
            <p:nvPr/>
          </p:nvSpPr>
          <p:spPr>
            <a:xfrm>
              <a:off x="7325360" y="2384859"/>
              <a:ext cx="2241974" cy="461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rgbClr val="3C3C3B"/>
                  </a:solidFill>
                  <a:latin typeface="隶书" panose="02010509060101010101" pitchFamily="49" charset="-122"/>
                  <a:ea typeface="隶书" panose="02010509060101010101" pitchFamily="49" charset="-122"/>
                </a:rPr>
                <a:t>标题文字添加</a:t>
              </a:r>
              <a:endParaRPr lang="zh-CN" altLang="en-US" sz="2000" b="1" dirty="0">
                <a:solidFill>
                  <a:srgbClr val="3C3C3B"/>
                </a:solidFill>
                <a:latin typeface="隶书" panose="02010509060101010101" pitchFamily="49" charset="-122"/>
                <a:ea typeface="隶书" panose="02010509060101010101" pitchFamily="49" charset="-122"/>
              </a:endParaRPr>
            </a:p>
          </p:txBody>
        </p:sp>
      </p:grpSp>
      <p:grpSp>
        <p:nvGrpSpPr>
          <p:cNvPr id="12" name="组合 11"/>
          <p:cNvGrpSpPr/>
          <p:nvPr/>
        </p:nvGrpSpPr>
        <p:grpSpPr>
          <a:xfrm>
            <a:off x="7614922" y="2139871"/>
            <a:ext cx="3356545" cy="1292112"/>
            <a:chOff x="7325359" y="2384859"/>
            <a:chExt cx="3356545" cy="1292112"/>
          </a:xfrm>
        </p:grpSpPr>
        <p:sp>
          <p:nvSpPr>
            <p:cNvPr id="13" name="矩形 12"/>
            <p:cNvSpPr/>
            <p:nvPr/>
          </p:nvSpPr>
          <p:spPr>
            <a:xfrm>
              <a:off x="7325359" y="2737483"/>
              <a:ext cx="3356545" cy="93948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rgbClr val="3C3C3B"/>
                  </a:solidFill>
                  <a:latin typeface="隶书" panose="02010509060101010101" pitchFamily="49" charset="-122"/>
                  <a:ea typeface="隶书" panose="02010509060101010101" pitchFamily="49" charset="-122"/>
                </a:rPr>
                <a:t>用户可以在投影仪或者计算机上进行演示也可以将演示文稿出来制作成胶片</a:t>
              </a:r>
              <a:endParaRPr lang="zh-CN" altLang="en-US" sz="1600" dirty="0">
                <a:solidFill>
                  <a:srgbClr val="3C3C3B"/>
                </a:solidFill>
                <a:latin typeface="隶书" panose="02010509060101010101" pitchFamily="49" charset="-122"/>
                <a:ea typeface="隶书" panose="02010509060101010101" pitchFamily="49" charset="-122"/>
              </a:endParaRPr>
            </a:p>
          </p:txBody>
        </p:sp>
        <p:sp>
          <p:nvSpPr>
            <p:cNvPr id="14" name="矩形 13"/>
            <p:cNvSpPr/>
            <p:nvPr/>
          </p:nvSpPr>
          <p:spPr>
            <a:xfrm>
              <a:off x="7325360" y="2384859"/>
              <a:ext cx="2241974" cy="461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rgbClr val="3C3C3B"/>
                  </a:solidFill>
                  <a:latin typeface="隶书" panose="02010509060101010101" pitchFamily="49" charset="-122"/>
                  <a:ea typeface="隶书" panose="02010509060101010101" pitchFamily="49" charset="-122"/>
                </a:rPr>
                <a:t>标题文字添加</a:t>
              </a:r>
              <a:endParaRPr lang="zh-CN" altLang="en-US" sz="2000" b="1" dirty="0">
                <a:solidFill>
                  <a:srgbClr val="3C3C3B"/>
                </a:solidFill>
                <a:latin typeface="隶书" panose="02010509060101010101" pitchFamily="49" charset="-122"/>
                <a:ea typeface="隶书" panose="02010509060101010101" pitchFamily="49" charset="-122"/>
              </a:endParaRPr>
            </a:p>
          </p:txBody>
        </p:sp>
      </p:grpSp>
      <p:grpSp>
        <p:nvGrpSpPr>
          <p:cNvPr id="15" name="组合 14"/>
          <p:cNvGrpSpPr/>
          <p:nvPr/>
        </p:nvGrpSpPr>
        <p:grpSpPr>
          <a:xfrm>
            <a:off x="7614922" y="4493455"/>
            <a:ext cx="3356545" cy="1292112"/>
            <a:chOff x="7325359" y="2384859"/>
            <a:chExt cx="3356545" cy="1292112"/>
          </a:xfrm>
        </p:grpSpPr>
        <p:sp>
          <p:nvSpPr>
            <p:cNvPr id="16" name="矩形 15"/>
            <p:cNvSpPr/>
            <p:nvPr/>
          </p:nvSpPr>
          <p:spPr>
            <a:xfrm>
              <a:off x="7325359" y="2737483"/>
              <a:ext cx="3356545" cy="93948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rgbClr val="3C3C3B"/>
                  </a:solidFill>
                  <a:latin typeface="隶书" panose="02010509060101010101" pitchFamily="49" charset="-122"/>
                  <a:ea typeface="隶书" panose="02010509060101010101" pitchFamily="49" charset="-122"/>
                </a:rPr>
                <a:t>用户可以在投影仪或者计算机上进行演示也可以将演示文稿出来制作成胶片</a:t>
              </a:r>
              <a:endParaRPr lang="zh-CN" altLang="en-US" sz="1600" dirty="0">
                <a:solidFill>
                  <a:srgbClr val="3C3C3B"/>
                </a:solidFill>
                <a:latin typeface="隶书" panose="02010509060101010101" pitchFamily="49" charset="-122"/>
                <a:ea typeface="隶书" panose="02010509060101010101" pitchFamily="49" charset="-122"/>
              </a:endParaRPr>
            </a:p>
          </p:txBody>
        </p:sp>
        <p:sp>
          <p:nvSpPr>
            <p:cNvPr id="17" name="矩形 16"/>
            <p:cNvSpPr/>
            <p:nvPr/>
          </p:nvSpPr>
          <p:spPr>
            <a:xfrm>
              <a:off x="7325360" y="2384859"/>
              <a:ext cx="2241974" cy="461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rgbClr val="3C3C3B"/>
                  </a:solidFill>
                  <a:latin typeface="隶书" panose="02010509060101010101" pitchFamily="49" charset="-122"/>
                  <a:ea typeface="隶书" panose="02010509060101010101" pitchFamily="49" charset="-122"/>
                </a:rPr>
                <a:t>标题文字添加</a:t>
              </a:r>
              <a:endParaRPr lang="zh-CN" altLang="en-US" sz="2000" b="1" dirty="0">
                <a:solidFill>
                  <a:srgbClr val="3C3C3B"/>
                </a:solidFill>
                <a:latin typeface="隶书" panose="02010509060101010101" pitchFamily="49" charset="-122"/>
                <a:ea typeface="隶书" panose="02010509060101010101" pitchFamily="49" charset="-122"/>
              </a:endParaRPr>
            </a:p>
          </p:txBody>
        </p:sp>
      </p:grpSp>
      <p:grpSp>
        <p:nvGrpSpPr>
          <p:cNvPr id="21" name="组合 20"/>
          <p:cNvGrpSpPr/>
          <p:nvPr/>
        </p:nvGrpSpPr>
        <p:grpSpPr>
          <a:xfrm>
            <a:off x="4044604" y="330957"/>
            <a:ext cx="3929669" cy="584775"/>
            <a:chOff x="4044604" y="330957"/>
            <a:chExt cx="3929669" cy="584775"/>
          </a:xfrm>
        </p:grpSpPr>
        <p:sp>
          <p:nvSpPr>
            <p:cNvPr id="22" name="文本框 21"/>
            <p:cNvSpPr txBox="1"/>
            <p:nvPr/>
          </p:nvSpPr>
          <p:spPr>
            <a:xfrm>
              <a:off x="4685999" y="330957"/>
              <a:ext cx="2646878" cy="584775"/>
            </a:xfrm>
            <a:prstGeom prst="rect">
              <a:avLst/>
            </a:prstGeom>
            <a:noFill/>
          </p:spPr>
          <p:txBody>
            <a:bodyPr wrap="none" rtlCol="0">
              <a:spAutoFit/>
              <a:scene3d>
                <a:camera prst="orthographicFront"/>
                <a:lightRig rig="threePt" dir="t"/>
              </a:scene3d>
              <a:sp3d contourW="12700"/>
            </a:bodyPr>
            <a:lstStyle/>
            <a:p>
              <a:pPr algn="ctr"/>
              <a:r>
                <a:rPr lang="zh-CN" altLang="en-US" sz="3200" dirty="0">
                  <a:latin typeface="隶书" panose="02010509060101010101" pitchFamily="49" charset="-122"/>
                  <a:ea typeface="隶书" panose="02010509060101010101" pitchFamily="49" charset="-122"/>
                </a:rPr>
                <a:t>点击添加标题</a:t>
              </a:r>
              <a:endParaRPr lang="zh-CN" altLang="en-US" sz="3200" dirty="0">
                <a:latin typeface="隶书" panose="02010509060101010101" pitchFamily="49" charset="-122"/>
                <a:ea typeface="隶书" panose="02010509060101010101" pitchFamily="49" charset="-122"/>
              </a:endParaRPr>
            </a:p>
          </p:txBody>
        </p:sp>
        <p:grpSp>
          <p:nvGrpSpPr>
            <p:cNvPr id="23" name="组合 22"/>
            <p:cNvGrpSpPr/>
            <p:nvPr/>
          </p:nvGrpSpPr>
          <p:grpSpPr>
            <a:xfrm>
              <a:off x="4044604" y="543132"/>
              <a:ext cx="3929669" cy="254000"/>
              <a:chOff x="4082782" y="2152650"/>
              <a:chExt cx="3929669" cy="254000"/>
            </a:xfrm>
          </p:grpSpPr>
          <p:pic>
            <p:nvPicPr>
              <p:cNvPr id="24" name="图片 23"/>
              <p:cNvPicPr>
                <a:picLocks noChangeAspect="1"/>
              </p:cNvPicPr>
              <p:nvPr/>
            </p:nvPicPr>
            <p:blipFill>
              <a:blip r:embed="rId2"/>
              <a:stretch>
                <a:fillRect/>
              </a:stretch>
            </p:blipFill>
            <p:spPr>
              <a:xfrm>
                <a:off x="4082782" y="2152650"/>
                <a:ext cx="317344" cy="254000"/>
              </a:xfrm>
              <a:prstGeom prst="rect">
                <a:avLst/>
              </a:prstGeom>
            </p:spPr>
          </p:pic>
          <p:pic>
            <p:nvPicPr>
              <p:cNvPr id="25" name="图片 24"/>
              <p:cNvPicPr>
                <a:picLocks noChangeAspect="1"/>
              </p:cNvPicPr>
              <p:nvPr/>
            </p:nvPicPr>
            <p:blipFill>
              <a:blip r:embed="rId2"/>
              <a:stretch>
                <a:fillRect/>
              </a:stretch>
            </p:blipFill>
            <p:spPr>
              <a:xfrm flipH="1">
                <a:off x="7695107" y="2152650"/>
                <a:ext cx="317344" cy="254000"/>
              </a:xfrm>
              <a:prstGeom prst="rect">
                <a:avLst/>
              </a:prstGeom>
            </p:spPr>
          </p:pic>
        </p:gr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12" presetClass="entr" presetSubtype="8" fill="hold" nodeType="after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500"/>
                                        <p:tgtEl>
                                          <p:spTgt spid="6"/>
                                        </p:tgtEl>
                                        <p:attrNameLst>
                                          <p:attrName>ppt_x</p:attrName>
                                        </p:attrNameLst>
                                      </p:cBhvr>
                                      <p:tavLst>
                                        <p:tav tm="0">
                                          <p:val>
                                            <p:strVal val="#ppt_x-#ppt_w*1.125000"/>
                                          </p:val>
                                        </p:tav>
                                        <p:tav tm="100000">
                                          <p:val>
                                            <p:strVal val="#ppt_x"/>
                                          </p:val>
                                        </p:tav>
                                      </p:tavLst>
                                    </p:anim>
                                    <p:animEffect transition="in" filter="wipe(right)">
                                      <p:cBhvr>
                                        <p:cTn id="15" dur="500"/>
                                        <p:tgtEl>
                                          <p:spTgt spid="6"/>
                                        </p:tgtEl>
                                      </p:cBhvr>
                                    </p:animEffect>
                                  </p:childTnLst>
                                </p:cTn>
                              </p:par>
                            </p:childTnLst>
                          </p:cTn>
                        </p:par>
                        <p:par>
                          <p:cTn id="16" fill="hold">
                            <p:stCondLst>
                              <p:cond delay="1500"/>
                            </p:stCondLst>
                            <p:childTnLst>
                              <p:par>
                                <p:cTn id="17" presetID="31"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fltVal val="0"/>
                                          </p:val>
                                        </p:tav>
                                        <p:tav tm="100000">
                                          <p:val>
                                            <p:strVal val="#ppt_w"/>
                                          </p:val>
                                        </p:tav>
                                      </p:tavLst>
                                    </p:anim>
                                    <p:anim calcmode="lin" valueType="num">
                                      <p:cBhvr>
                                        <p:cTn id="20" dur="1000" fill="hold"/>
                                        <p:tgtEl>
                                          <p:spTgt spid="4"/>
                                        </p:tgtEl>
                                        <p:attrNameLst>
                                          <p:attrName>ppt_h</p:attrName>
                                        </p:attrNameLst>
                                      </p:cBhvr>
                                      <p:tavLst>
                                        <p:tav tm="0">
                                          <p:val>
                                            <p:fltVal val="0"/>
                                          </p:val>
                                        </p:tav>
                                        <p:tav tm="100000">
                                          <p:val>
                                            <p:strVal val="#ppt_h"/>
                                          </p:val>
                                        </p:tav>
                                      </p:tavLst>
                                    </p:anim>
                                    <p:anim calcmode="lin" valueType="num">
                                      <p:cBhvr>
                                        <p:cTn id="21" dur="1000" fill="hold"/>
                                        <p:tgtEl>
                                          <p:spTgt spid="4"/>
                                        </p:tgtEl>
                                        <p:attrNameLst>
                                          <p:attrName>style.rotation</p:attrName>
                                        </p:attrNameLst>
                                      </p:cBhvr>
                                      <p:tavLst>
                                        <p:tav tm="0">
                                          <p:val>
                                            <p:fltVal val="90"/>
                                          </p:val>
                                        </p:tav>
                                        <p:tav tm="100000">
                                          <p:val>
                                            <p:fltVal val="0"/>
                                          </p:val>
                                        </p:tav>
                                      </p:tavLst>
                                    </p:anim>
                                    <p:animEffect transition="in" filter="fade">
                                      <p:cBhvr>
                                        <p:cTn id="22" dur="1000"/>
                                        <p:tgtEl>
                                          <p:spTgt spid="4"/>
                                        </p:tgtEl>
                                      </p:cBhvr>
                                    </p:animEffect>
                                  </p:childTnLst>
                                </p:cTn>
                              </p:par>
                            </p:childTnLst>
                          </p:cTn>
                        </p:par>
                        <p:par>
                          <p:cTn id="23" fill="hold">
                            <p:stCondLst>
                              <p:cond delay="2500"/>
                            </p:stCondLst>
                            <p:childTnLst>
                              <p:par>
                                <p:cTn id="24" presetID="12" presetClass="entr" presetSubtype="8"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500"/>
                                        <p:tgtEl>
                                          <p:spTgt spid="12"/>
                                        </p:tgtEl>
                                        <p:attrNameLst>
                                          <p:attrName>ppt_x</p:attrName>
                                        </p:attrNameLst>
                                      </p:cBhvr>
                                      <p:tavLst>
                                        <p:tav tm="0">
                                          <p:val>
                                            <p:strVal val="#ppt_x-#ppt_w*1.125000"/>
                                          </p:val>
                                        </p:tav>
                                        <p:tav tm="100000">
                                          <p:val>
                                            <p:strVal val="#ppt_x"/>
                                          </p:val>
                                        </p:tav>
                                      </p:tavLst>
                                    </p:anim>
                                    <p:animEffect transition="in" filter="wipe(right)">
                                      <p:cBhvr>
                                        <p:cTn id="27" dur="500"/>
                                        <p:tgtEl>
                                          <p:spTgt spid="12"/>
                                        </p:tgtEl>
                                      </p:cBhvr>
                                    </p:animEffect>
                                  </p:childTnLst>
                                </p:cTn>
                              </p:par>
                            </p:childTnLst>
                          </p:cTn>
                        </p:par>
                        <p:par>
                          <p:cTn id="28" fill="hold">
                            <p:stCondLst>
                              <p:cond delay="3000"/>
                            </p:stCondLst>
                            <p:childTnLst>
                              <p:par>
                                <p:cTn id="29" presetID="31" presetClass="entr" presetSubtype="0" fill="hold" nodeType="after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p:cTn id="31" dur="1000" fill="hold"/>
                                        <p:tgtEl>
                                          <p:spTgt spid="3"/>
                                        </p:tgtEl>
                                        <p:attrNameLst>
                                          <p:attrName>ppt_w</p:attrName>
                                        </p:attrNameLst>
                                      </p:cBhvr>
                                      <p:tavLst>
                                        <p:tav tm="0">
                                          <p:val>
                                            <p:fltVal val="0"/>
                                          </p:val>
                                        </p:tav>
                                        <p:tav tm="100000">
                                          <p:val>
                                            <p:strVal val="#ppt_w"/>
                                          </p:val>
                                        </p:tav>
                                      </p:tavLst>
                                    </p:anim>
                                    <p:anim calcmode="lin" valueType="num">
                                      <p:cBhvr>
                                        <p:cTn id="32" dur="1000" fill="hold"/>
                                        <p:tgtEl>
                                          <p:spTgt spid="3"/>
                                        </p:tgtEl>
                                        <p:attrNameLst>
                                          <p:attrName>ppt_h</p:attrName>
                                        </p:attrNameLst>
                                      </p:cBhvr>
                                      <p:tavLst>
                                        <p:tav tm="0">
                                          <p:val>
                                            <p:fltVal val="0"/>
                                          </p:val>
                                        </p:tav>
                                        <p:tav tm="100000">
                                          <p:val>
                                            <p:strVal val="#ppt_h"/>
                                          </p:val>
                                        </p:tav>
                                      </p:tavLst>
                                    </p:anim>
                                    <p:anim calcmode="lin" valueType="num">
                                      <p:cBhvr>
                                        <p:cTn id="33" dur="1000" fill="hold"/>
                                        <p:tgtEl>
                                          <p:spTgt spid="3"/>
                                        </p:tgtEl>
                                        <p:attrNameLst>
                                          <p:attrName>style.rotation</p:attrName>
                                        </p:attrNameLst>
                                      </p:cBhvr>
                                      <p:tavLst>
                                        <p:tav tm="0">
                                          <p:val>
                                            <p:fltVal val="90"/>
                                          </p:val>
                                        </p:tav>
                                        <p:tav tm="100000">
                                          <p:val>
                                            <p:fltVal val="0"/>
                                          </p:val>
                                        </p:tav>
                                      </p:tavLst>
                                    </p:anim>
                                    <p:animEffect transition="in" filter="fade">
                                      <p:cBhvr>
                                        <p:cTn id="34" dur="1000"/>
                                        <p:tgtEl>
                                          <p:spTgt spid="3"/>
                                        </p:tgtEl>
                                      </p:cBhvr>
                                    </p:animEffect>
                                  </p:childTnLst>
                                </p:cTn>
                              </p:par>
                            </p:childTnLst>
                          </p:cTn>
                        </p:par>
                        <p:par>
                          <p:cTn id="35" fill="hold">
                            <p:stCondLst>
                              <p:cond delay="4000"/>
                            </p:stCondLst>
                            <p:childTnLst>
                              <p:par>
                                <p:cTn id="36" presetID="12" presetClass="entr" presetSubtype="8" fill="hold" nodeType="afterEffect">
                                  <p:stCondLst>
                                    <p:cond delay="0"/>
                                  </p:stCondLst>
                                  <p:childTnLst>
                                    <p:set>
                                      <p:cBhvr>
                                        <p:cTn id="37" dur="1" fill="hold">
                                          <p:stCondLst>
                                            <p:cond delay="0"/>
                                          </p:stCondLst>
                                        </p:cTn>
                                        <p:tgtEl>
                                          <p:spTgt spid="9"/>
                                        </p:tgtEl>
                                        <p:attrNameLst>
                                          <p:attrName>style.visibility</p:attrName>
                                        </p:attrNameLst>
                                      </p:cBhvr>
                                      <p:to>
                                        <p:strVal val="visible"/>
                                      </p:to>
                                    </p:set>
                                    <p:anim calcmode="lin" valueType="num">
                                      <p:cBhvr additive="base">
                                        <p:cTn id="38" dur="500"/>
                                        <p:tgtEl>
                                          <p:spTgt spid="9"/>
                                        </p:tgtEl>
                                        <p:attrNameLst>
                                          <p:attrName>ppt_x</p:attrName>
                                        </p:attrNameLst>
                                      </p:cBhvr>
                                      <p:tavLst>
                                        <p:tav tm="0">
                                          <p:val>
                                            <p:strVal val="#ppt_x-#ppt_w*1.125000"/>
                                          </p:val>
                                        </p:tav>
                                        <p:tav tm="100000">
                                          <p:val>
                                            <p:strVal val="#ppt_x"/>
                                          </p:val>
                                        </p:tav>
                                      </p:tavLst>
                                    </p:anim>
                                    <p:animEffect transition="in" filter="wipe(right)">
                                      <p:cBhvr>
                                        <p:cTn id="39" dur="500"/>
                                        <p:tgtEl>
                                          <p:spTgt spid="9"/>
                                        </p:tgtEl>
                                      </p:cBhvr>
                                    </p:animEffect>
                                  </p:childTnLst>
                                </p:cTn>
                              </p:par>
                            </p:childTnLst>
                          </p:cTn>
                        </p:par>
                        <p:par>
                          <p:cTn id="40" fill="hold">
                            <p:stCondLst>
                              <p:cond delay="4500"/>
                            </p:stCondLst>
                            <p:childTnLst>
                              <p:par>
                                <p:cTn id="41" presetID="31" presetClass="entr" presetSubtype="0" fill="hold" nodeType="after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p:cTn id="43" dur="1000" fill="hold"/>
                                        <p:tgtEl>
                                          <p:spTgt spid="5"/>
                                        </p:tgtEl>
                                        <p:attrNameLst>
                                          <p:attrName>ppt_w</p:attrName>
                                        </p:attrNameLst>
                                      </p:cBhvr>
                                      <p:tavLst>
                                        <p:tav tm="0">
                                          <p:val>
                                            <p:fltVal val="0"/>
                                          </p:val>
                                        </p:tav>
                                        <p:tav tm="100000">
                                          <p:val>
                                            <p:strVal val="#ppt_w"/>
                                          </p:val>
                                        </p:tav>
                                      </p:tavLst>
                                    </p:anim>
                                    <p:anim calcmode="lin" valueType="num">
                                      <p:cBhvr>
                                        <p:cTn id="44" dur="1000" fill="hold"/>
                                        <p:tgtEl>
                                          <p:spTgt spid="5"/>
                                        </p:tgtEl>
                                        <p:attrNameLst>
                                          <p:attrName>ppt_h</p:attrName>
                                        </p:attrNameLst>
                                      </p:cBhvr>
                                      <p:tavLst>
                                        <p:tav tm="0">
                                          <p:val>
                                            <p:fltVal val="0"/>
                                          </p:val>
                                        </p:tav>
                                        <p:tav tm="100000">
                                          <p:val>
                                            <p:strVal val="#ppt_h"/>
                                          </p:val>
                                        </p:tav>
                                      </p:tavLst>
                                    </p:anim>
                                    <p:anim calcmode="lin" valueType="num">
                                      <p:cBhvr>
                                        <p:cTn id="45" dur="1000" fill="hold"/>
                                        <p:tgtEl>
                                          <p:spTgt spid="5"/>
                                        </p:tgtEl>
                                        <p:attrNameLst>
                                          <p:attrName>style.rotation</p:attrName>
                                        </p:attrNameLst>
                                      </p:cBhvr>
                                      <p:tavLst>
                                        <p:tav tm="0">
                                          <p:val>
                                            <p:fltVal val="90"/>
                                          </p:val>
                                        </p:tav>
                                        <p:tav tm="100000">
                                          <p:val>
                                            <p:fltVal val="0"/>
                                          </p:val>
                                        </p:tav>
                                      </p:tavLst>
                                    </p:anim>
                                    <p:animEffect transition="in" filter="fade">
                                      <p:cBhvr>
                                        <p:cTn id="46" dur="1000"/>
                                        <p:tgtEl>
                                          <p:spTgt spid="5"/>
                                        </p:tgtEl>
                                      </p:cBhvr>
                                    </p:animEffect>
                                  </p:childTnLst>
                                </p:cTn>
                              </p:par>
                            </p:childTnLst>
                          </p:cTn>
                        </p:par>
                        <p:par>
                          <p:cTn id="47" fill="hold">
                            <p:stCondLst>
                              <p:cond delay="5500"/>
                            </p:stCondLst>
                            <p:childTnLst>
                              <p:par>
                                <p:cTn id="48" presetID="12" presetClass="entr" presetSubtype="8" fill="hold" nodeType="afterEffect">
                                  <p:stCondLst>
                                    <p:cond delay="0"/>
                                  </p:stCondLst>
                                  <p:childTnLst>
                                    <p:set>
                                      <p:cBhvr>
                                        <p:cTn id="49" dur="1" fill="hold">
                                          <p:stCondLst>
                                            <p:cond delay="0"/>
                                          </p:stCondLst>
                                        </p:cTn>
                                        <p:tgtEl>
                                          <p:spTgt spid="15"/>
                                        </p:tgtEl>
                                        <p:attrNameLst>
                                          <p:attrName>style.visibility</p:attrName>
                                        </p:attrNameLst>
                                      </p:cBhvr>
                                      <p:to>
                                        <p:strVal val="visible"/>
                                      </p:to>
                                    </p:set>
                                    <p:anim calcmode="lin" valueType="num">
                                      <p:cBhvr additive="base">
                                        <p:cTn id="50" dur="500"/>
                                        <p:tgtEl>
                                          <p:spTgt spid="15"/>
                                        </p:tgtEl>
                                        <p:attrNameLst>
                                          <p:attrName>ppt_x</p:attrName>
                                        </p:attrNameLst>
                                      </p:cBhvr>
                                      <p:tavLst>
                                        <p:tav tm="0">
                                          <p:val>
                                            <p:strVal val="#ppt_x-#ppt_w*1.125000"/>
                                          </p:val>
                                        </p:tav>
                                        <p:tav tm="100000">
                                          <p:val>
                                            <p:strVal val="#ppt_x"/>
                                          </p:val>
                                        </p:tav>
                                      </p:tavLst>
                                    </p:anim>
                                    <p:animEffect transition="in" filter="wipe(right)">
                                      <p:cBhvr>
                                        <p:cTn id="5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215126" y="2612596"/>
            <a:ext cx="3302507" cy="830997"/>
          </a:xfrm>
          <a:prstGeom prst="rect">
            <a:avLst/>
          </a:prstGeom>
          <a:noFill/>
        </p:spPr>
        <p:txBody>
          <a:bodyPr wrap="none" rtlCol="0">
            <a:spAutoFit/>
            <a:scene3d>
              <a:camera prst="orthographicFront"/>
              <a:lightRig rig="threePt" dir="t"/>
            </a:scene3d>
            <a:sp3d contourW="12700"/>
          </a:bodyPr>
          <a:lstStyle/>
          <a:p>
            <a:pPr algn="ctr"/>
            <a:r>
              <a:rPr lang="en-US" altLang="zh-CN" sz="4800" b="1" dirty="0">
                <a:latin typeface="汉仪小麦体简" panose="00020600040101010101" pitchFamily="18" charset="-122"/>
                <a:ea typeface="汉仪小麦体简" panose="00020600040101010101" pitchFamily="18" charset="-122"/>
              </a:rPr>
              <a:t>THANK YOU</a:t>
            </a:r>
            <a:endParaRPr lang="zh-CN" altLang="en-US" sz="4800" b="1" dirty="0">
              <a:latin typeface="汉仪小麦体简" panose="00020600040101010101" pitchFamily="18" charset="-122"/>
              <a:ea typeface="汉仪小麦体简" panose="00020600040101010101" pitchFamily="18" charset="-122"/>
            </a:endParaRPr>
          </a:p>
        </p:txBody>
      </p:sp>
      <p:sp>
        <p:nvSpPr>
          <p:cNvPr id="5" name="文本框 4"/>
          <p:cNvSpPr txBox="1"/>
          <p:nvPr/>
        </p:nvSpPr>
        <p:spPr>
          <a:xfrm>
            <a:off x="5036662" y="1893161"/>
            <a:ext cx="1659430" cy="830997"/>
          </a:xfrm>
          <a:prstGeom prst="rect">
            <a:avLst/>
          </a:prstGeom>
          <a:noFill/>
        </p:spPr>
        <p:txBody>
          <a:bodyPr wrap="none" rtlCol="0">
            <a:spAutoFit/>
            <a:scene3d>
              <a:camera prst="orthographicFront"/>
              <a:lightRig rig="threePt" dir="t"/>
            </a:scene3d>
            <a:sp3d contourW="12700"/>
          </a:bodyPr>
          <a:lstStyle/>
          <a:p>
            <a:pPr algn="ctr"/>
            <a:r>
              <a:rPr lang="en-US" altLang="zh-CN" sz="4800" b="1" dirty="0">
                <a:latin typeface="汉仪小麦体简" panose="00020600040101010101" pitchFamily="18" charset="-122"/>
                <a:ea typeface="汉仪小麦体简" panose="00020600040101010101" pitchFamily="18" charset="-122"/>
              </a:rPr>
              <a:t>2018</a:t>
            </a:r>
            <a:endParaRPr lang="zh-CN" altLang="en-US" sz="4800" b="1" dirty="0">
              <a:latin typeface="汉仪小麦体简" panose="00020600040101010101" pitchFamily="18" charset="-122"/>
              <a:ea typeface="汉仪小麦体简" panose="00020600040101010101" pitchFamily="18" charset="-122"/>
            </a:endParaRPr>
          </a:p>
        </p:txBody>
      </p:sp>
      <p:sp>
        <p:nvSpPr>
          <p:cNvPr id="6" name="文本框 5"/>
          <p:cNvSpPr txBox="1">
            <a:spLocks noChangeArrowheads="1"/>
          </p:cNvSpPr>
          <p:nvPr/>
        </p:nvSpPr>
        <p:spPr bwMode="auto">
          <a:xfrm>
            <a:off x="3504969" y="3803162"/>
            <a:ext cx="4762500" cy="764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eaLnBrk="1" hangingPunct="1">
              <a:lnSpc>
                <a:spcPct val="200000"/>
              </a:lnSpc>
            </a:pPr>
            <a:r>
              <a:rPr lang="zh-CN" altLang="en-US" sz="1200" dirty="0">
                <a:latin typeface="隶书" panose="02010509060101010101" pitchFamily="49" charset="-122"/>
                <a:ea typeface="隶书" panose="02010509060101010101" pitchFamily="49" charset="-122"/>
                <a:cs typeface="Leelawadee UI Semilight" panose="020B0604020202020204" pitchFamily="34" charset="-34"/>
              </a:rPr>
              <a:t>点击添加文本信息点击添加文本信息点击添加文本信息点击添加文本信息点击添加文本信息点击添加文本信息</a:t>
            </a:r>
            <a:endParaRPr lang="zh-CN" altLang="en-US" sz="1200" dirty="0">
              <a:latin typeface="隶书" panose="02010509060101010101" pitchFamily="49" charset="-122"/>
              <a:ea typeface="隶书" panose="02010509060101010101" pitchFamily="49" charset="-122"/>
              <a:cs typeface="Leelawadee UI Semilight" panose="020B0604020202020204" pitchFamily="34" charset="-34"/>
            </a:endParaRPr>
          </a:p>
        </p:txBody>
      </p:sp>
      <p:sp>
        <p:nvSpPr>
          <p:cNvPr id="7" name="任意多边形 4"/>
          <p:cNvSpPr/>
          <p:nvPr/>
        </p:nvSpPr>
        <p:spPr>
          <a:xfrm>
            <a:off x="4120377" y="3576286"/>
            <a:ext cx="3492000" cy="94183"/>
          </a:xfrm>
          <a:custGeom>
            <a:avLst/>
            <a:gdLst>
              <a:gd name="connsiteX0" fmla="*/ 0 w 5146431"/>
              <a:gd name="connsiteY0" fmla="*/ 70737 h 94183"/>
              <a:gd name="connsiteX1" fmla="*/ 914400 w 5146431"/>
              <a:gd name="connsiteY1" fmla="*/ 399 h 94183"/>
              <a:gd name="connsiteX2" fmla="*/ 1981200 w 5146431"/>
              <a:gd name="connsiteY2" fmla="*/ 94183 h 94183"/>
              <a:gd name="connsiteX3" fmla="*/ 3200400 w 5146431"/>
              <a:gd name="connsiteY3" fmla="*/ 399 h 94183"/>
              <a:gd name="connsiteX4" fmla="*/ 4384431 w 5146431"/>
              <a:gd name="connsiteY4" fmla="*/ 59014 h 94183"/>
              <a:gd name="connsiteX5" fmla="*/ 5146431 w 5146431"/>
              <a:gd name="connsiteY5" fmla="*/ 23845 h 94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46431" h="94183">
                <a:moveTo>
                  <a:pt x="0" y="70737"/>
                </a:moveTo>
                <a:cubicBezTo>
                  <a:pt x="292100" y="33614"/>
                  <a:pt x="584200" y="-3509"/>
                  <a:pt x="914400" y="399"/>
                </a:cubicBezTo>
                <a:cubicBezTo>
                  <a:pt x="1244600" y="4307"/>
                  <a:pt x="1600200" y="94183"/>
                  <a:pt x="1981200" y="94183"/>
                </a:cubicBezTo>
                <a:cubicBezTo>
                  <a:pt x="2362200" y="94183"/>
                  <a:pt x="2799862" y="6260"/>
                  <a:pt x="3200400" y="399"/>
                </a:cubicBezTo>
                <a:cubicBezTo>
                  <a:pt x="3600938" y="-5462"/>
                  <a:pt x="4060093" y="55106"/>
                  <a:pt x="4384431" y="59014"/>
                </a:cubicBezTo>
                <a:cubicBezTo>
                  <a:pt x="4708769" y="62922"/>
                  <a:pt x="4927600" y="43383"/>
                  <a:pt x="5146431" y="23845"/>
                </a:cubicBezTo>
              </a:path>
            </a:pathLst>
          </a:custGeom>
          <a:no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grpId="2"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2" presetClass="entr" presetSubtype="8"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left)">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6" grpId="1"/>
      <p:bldP spid="6" grpId="2"/>
      <p:bldP spid="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542940" y="2612596"/>
            <a:ext cx="2646879" cy="830997"/>
          </a:xfrm>
          <a:prstGeom prst="rect">
            <a:avLst/>
          </a:prstGeom>
          <a:noFill/>
        </p:spPr>
        <p:txBody>
          <a:bodyPr wrap="none" rtlCol="0">
            <a:spAutoFit/>
            <a:scene3d>
              <a:camera prst="orthographicFront"/>
              <a:lightRig rig="threePt" dir="t"/>
            </a:scene3d>
            <a:sp3d contourW="12700"/>
          </a:bodyPr>
          <a:lstStyle/>
          <a:p>
            <a:pPr algn="ctr"/>
            <a:r>
              <a:rPr lang="zh-CN" altLang="en-US" sz="4800" b="1" dirty="0">
                <a:latin typeface="汉仪小麦体简" panose="00020600040101010101" pitchFamily="18" charset="-122"/>
                <a:ea typeface="汉仪小麦体简" panose="00020600040101010101" pitchFamily="18" charset="-122"/>
              </a:rPr>
              <a:t>使用说明</a:t>
            </a:r>
            <a:endParaRPr lang="zh-CN" altLang="en-US" sz="4800" b="1" dirty="0">
              <a:latin typeface="汉仪小麦体简" panose="00020600040101010101" pitchFamily="18" charset="-122"/>
              <a:ea typeface="汉仪小麦体简" panose="00020600040101010101" pitchFamily="18" charset="-122"/>
            </a:endParaRPr>
          </a:p>
        </p:txBody>
      </p:sp>
      <p:sp>
        <p:nvSpPr>
          <p:cNvPr id="5" name="文本框 4"/>
          <p:cNvSpPr txBox="1"/>
          <p:nvPr/>
        </p:nvSpPr>
        <p:spPr>
          <a:xfrm>
            <a:off x="5036662" y="1893161"/>
            <a:ext cx="1659430" cy="830997"/>
          </a:xfrm>
          <a:prstGeom prst="rect">
            <a:avLst/>
          </a:prstGeom>
          <a:noFill/>
        </p:spPr>
        <p:txBody>
          <a:bodyPr wrap="none" rtlCol="0">
            <a:spAutoFit/>
            <a:scene3d>
              <a:camera prst="orthographicFront"/>
              <a:lightRig rig="threePt" dir="t"/>
            </a:scene3d>
            <a:sp3d contourW="12700"/>
          </a:bodyPr>
          <a:lstStyle/>
          <a:p>
            <a:pPr algn="ctr"/>
            <a:r>
              <a:rPr lang="en-US" altLang="zh-CN" sz="4800" b="1" dirty="0">
                <a:latin typeface="汉仪小麦体简" panose="00020600040101010101" pitchFamily="18" charset="-122"/>
                <a:ea typeface="汉仪小麦体简" panose="00020600040101010101" pitchFamily="18" charset="-122"/>
              </a:rPr>
              <a:t>2018</a:t>
            </a:r>
            <a:endParaRPr lang="zh-CN" altLang="en-US" sz="4800" b="1" dirty="0">
              <a:latin typeface="汉仪小麦体简" panose="00020600040101010101" pitchFamily="18" charset="-122"/>
              <a:ea typeface="汉仪小麦体简" panose="00020600040101010101" pitchFamily="18" charset="-122"/>
            </a:endParaRPr>
          </a:p>
        </p:txBody>
      </p:sp>
      <p:sp>
        <p:nvSpPr>
          <p:cNvPr id="7" name="任意多边形 4"/>
          <p:cNvSpPr/>
          <p:nvPr/>
        </p:nvSpPr>
        <p:spPr>
          <a:xfrm>
            <a:off x="4120377" y="3576286"/>
            <a:ext cx="3492000" cy="94183"/>
          </a:xfrm>
          <a:custGeom>
            <a:avLst/>
            <a:gdLst>
              <a:gd name="connsiteX0" fmla="*/ 0 w 5146431"/>
              <a:gd name="connsiteY0" fmla="*/ 70737 h 94183"/>
              <a:gd name="connsiteX1" fmla="*/ 914400 w 5146431"/>
              <a:gd name="connsiteY1" fmla="*/ 399 h 94183"/>
              <a:gd name="connsiteX2" fmla="*/ 1981200 w 5146431"/>
              <a:gd name="connsiteY2" fmla="*/ 94183 h 94183"/>
              <a:gd name="connsiteX3" fmla="*/ 3200400 w 5146431"/>
              <a:gd name="connsiteY3" fmla="*/ 399 h 94183"/>
              <a:gd name="connsiteX4" fmla="*/ 4384431 w 5146431"/>
              <a:gd name="connsiteY4" fmla="*/ 59014 h 94183"/>
              <a:gd name="connsiteX5" fmla="*/ 5146431 w 5146431"/>
              <a:gd name="connsiteY5" fmla="*/ 23845 h 94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46431" h="94183">
                <a:moveTo>
                  <a:pt x="0" y="70737"/>
                </a:moveTo>
                <a:cubicBezTo>
                  <a:pt x="292100" y="33614"/>
                  <a:pt x="584200" y="-3509"/>
                  <a:pt x="914400" y="399"/>
                </a:cubicBezTo>
                <a:cubicBezTo>
                  <a:pt x="1244600" y="4307"/>
                  <a:pt x="1600200" y="94183"/>
                  <a:pt x="1981200" y="94183"/>
                </a:cubicBezTo>
                <a:cubicBezTo>
                  <a:pt x="2362200" y="94183"/>
                  <a:pt x="2799862" y="6260"/>
                  <a:pt x="3200400" y="399"/>
                </a:cubicBezTo>
                <a:cubicBezTo>
                  <a:pt x="3600938" y="-5462"/>
                  <a:pt x="4060093" y="55106"/>
                  <a:pt x="4384431" y="59014"/>
                </a:cubicBezTo>
                <a:cubicBezTo>
                  <a:pt x="4708769" y="62922"/>
                  <a:pt x="4927600" y="43383"/>
                  <a:pt x="5146431" y="23845"/>
                </a:cubicBezTo>
              </a:path>
            </a:pathLst>
          </a:custGeom>
          <a:no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3239235" y="3896943"/>
            <a:ext cx="6096000" cy="993926"/>
          </a:xfrm>
          <a:prstGeom prst="rect">
            <a:avLst/>
          </a:prstGeom>
        </p:spPr>
        <p:txBody>
          <a:bodyPr>
            <a:spAutoFit/>
          </a:bodyPr>
          <a:lstStyle/>
          <a:p>
            <a:pPr>
              <a:lnSpc>
                <a:spcPct val="150000"/>
              </a:lnSpc>
            </a:pPr>
            <a:r>
              <a:rPr lang="zh-CN" altLang="en-US" sz="800" dirty="0">
                <a:latin typeface="微软雅黑" panose="020B0503020204020204" charset="-122"/>
                <a:ea typeface="微软雅黑" panose="020B0503020204020204" charset="-122"/>
                <a:cs typeface="Open Sans" panose="020B0606030504020204" pitchFamily="34" charset="0"/>
              </a:rPr>
              <a:t>本模板字体为：汉仪小麦体，隶书，微软雅黑，如需批量替换，点击替换</a:t>
            </a:r>
            <a:r>
              <a:rPr lang="en-US" altLang="zh-CN" sz="800" dirty="0">
                <a:latin typeface="微软雅黑" panose="020B0503020204020204" charset="-122"/>
                <a:ea typeface="微软雅黑" panose="020B0503020204020204" charset="-122"/>
                <a:cs typeface="Open Sans" panose="020B0606030504020204" pitchFamily="34" charset="0"/>
              </a:rPr>
              <a:t>——</a:t>
            </a:r>
            <a:r>
              <a:rPr lang="zh-CN" altLang="en-US" sz="800" dirty="0">
                <a:latin typeface="微软雅黑" panose="020B0503020204020204" charset="-122"/>
                <a:ea typeface="微软雅黑" panose="020B0503020204020204" charset="-122"/>
                <a:cs typeface="Open Sans" panose="020B0606030504020204" pitchFamily="34" charset="0"/>
              </a:rPr>
              <a:t>替换字体即可，</a:t>
            </a:r>
            <a:endParaRPr lang="en-US" altLang="zh-CN" sz="800" dirty="0">
              <a:latin typeface="微软雅黑" panose="020B0503020204020204" charset="-122"/>
              <a:ea typeface="微软雅黑" panose="020B0503020204020204" charset="-122"/>
              <a:cs typeface="Open Sans" panose="020B0606030504020204" pitchFamily="34" charset="0"/>
            </a:endParaRPr>
          </a:p>
          <a:p>
            <a:pPr>
              <a:lnSpc>
                <a:spcPct val="150000"/>
              </a:lnSpc>
            </a:pPr>
            <a:r>
              <a:rPr lang="zh-CN" altLang="en-US" sz="800" dirty="0">
                <a:latin typeface="微软雅黑" panose="020B0503020204020204" charset="-122"/>
                <a:ea typeface="微软雅黑" panose="020B0503020204020204" charset="-122"/>
                <a:cs typeface="Open Sans" panose="020B0606030504020204" pitchFamily="34" charset="0"/>
              </a:rPr>
              <a:t>安装字体：点击控制面板</a:t>
            </a:r>
            <a:r>
              <a:rPr lang="en-US" altLang="zh-CN" sz="800" dirty="0">
                <a:latin typeface="微软雅黑" panose="020B0503020204020204" charset="-122"/>
                <a:ea typeface="微软雅黑" panose="020B0503020204020204" charset="-122"/>
                <a:cs typeface="Open Sans" panose="020B0606030504020204" pitchFamily="34" charset="0"/>
              </a:rPr>
              <a:t>——</a:t>
            </a:r>
            <a:r>
              <a:rPr lang="zh-CN" altLang="en-US" sz="800" dirty="0">
                <a:latin typeface="微软雅黑" panose="020B0503020204020204" charset="-122"/>
                <a:ea typeface="微软雅黑" panose="020B0503020204020204" charset="-122"/>
                <a:cs typeface="Open Sans" panose="020B0606030504020204" pitchFamily="34" charset="0"/>
              </a:rPr>
              <a:t>字体，将字体复制到文件夹中，或者右击安装即可，重启</a:t>
            </a:r>
            <a:r>
              <a:rPr lang="en-US" altLang="zh-CN" sz="800" dirty="0">
                <a:latin typeface="微软雅黑" panose="020B0503020204020204" charset="-122"/>
                <a:ea typeface="微软雅黑" panose="020B0503020204020204" charset="-122"/>
                <a:cs typeface="Open Sans" panose="020B0606030504020204" pitchFamily="34" charset="0"/>
              </a:rPr>
              <a:t>PPT</a:t>
            </a:r>
            <a:r>
              <a:rPr lang="zh-CN" altLang="en-US" sz="800" dirty="0">
                <a:latin typeface="微软雅黑" panose="020B0503020204020204" charset="-122"/>
                <a:ea typeface="微软雅黑" panose="020B0503020204020204" charset="-122"/>
                <a:cs typeface="Open Sans" panose="020B0606030504020204" pitchFamily="34" charset="0"/>
              </a:rPr>
              <a:t>后就可以使用字体；</a:t>
            </a:r>
            <a:endParaRPr lang="en-US" altLang="zh-CN" sz="800" dirty="0">
              <a:latin typeface="微软雅黑" panose="020B0503020204020204" charset="-122"/>
              <a:ea typeface="微软雅黑" panose="020B0503020204020204" charset="-122"/>
              <a:cs typeface="Open Sans" panose="020B0606030504020204" pitchFamily="34" charset="0"/>
            </a:endParaRPr>
          </a:p>
          <a:p>
            <a:pPr>
              <a:lnSpc>
                <a:spcPct val="150000"/>
              </a:lnSpc>
            </a:pPr>
            <a:r>
              <a:rPr lang="zh-CN" altLang="en-US" sz="800" dirty="0">
                <a:latin typeface="微软雅黑" panose="020B0503020204020204" charset="-122"/>
                <a:ea typeface="微软雅黑" panose="020B0503020204020204" charset="-122"/>
                <a:cs typeface="Open Sans" panose="020B0606030504020204" pitchFamily="34" charset="0"/>
              </a:rPr>
              <a:t>插入音乐：下载好音频文件，点击插入</a:t>
            </a:r>
            <a:r>
              <a:rPr lang="en-US" altLang="zh-CN" sz="800" dirty="0">
                <a:latin typeface="微软雅黑" panose="020B0503020204020204" charset="-122"/>
                <a:ea typeface="微软雅黑" panose="020B0503020204020204" charset="-122"/>
                <a:cs typeface="Open Sans" panose="020B0606030504020204" pitchFamily="34" charset="0"/>
              </a:rPr>
              <a:t>——PC</a:t>
            </a:r>
            <a:r>
              <a:rPr lang="zh-CN" altLang="en-US" sz="800" dirty="0">
                <a:latin typeface="微软雅黑" panose="020B0503020204020204" charset="-122"/>
                <a:ea typeface="微软雅黑" panose="020B0503020204020204" charset="-122"/>
                <a:cs typeface="Open Sans" panose="020B0606030504020204" pitchFamily="34" charset="0"/>
              </a:rPr>
              <a:t>上的音频即可插入并设置，删除</a:t>
            </a:r>
            <a:r>
              <a:rPr lang="en-US" altLang="zh-CN" sz="800" dirty="0">
                <a:latin typeface="微软雅黑" panose="020B0503020204020204" charset="-122"/>
                <a:ea typeface="微软雅黑" panose="020B0503020204020204" charset="-122"/>
                <a:cs typeface="Open Sans" panose="020B0606030504020204" pitchFamily="34" charset="0"/>
              </a:rPr>
              <a:t>PPT</a:t>
            </a:r>
            <a:r>
              <a:rPr lang="zh-CN" altLang="en-US" sz="800" dirty="0">
                <a:latin typeface="微软雅黑" panose="020B0503020204020204" charset="-122"/>
                <a:ea typeface="微软雅黑" panose="020B0503020204020204" charset="-122"/>
                <a:cs typeface="Open Sans" panose="020B0606030504020204" pitchFamily="34" charset="0"/>
              </a:rPr>
              <a:t>背景音乐在</a:t>
            </a:r>
            <a:r>
              <a:rPr lang="en-US" altLang="zh-CN" sz="800" dirty="0">
                <a:latin typeface="微软雅黑" panose="020B0503020204020204" charset="-122"/>
                <a:ea typeface="微软雅黑" panose="020B0503020204020204" charset="-122"/>
                <a:cs typeface="Open Sans" panose="020B0606030504020204" pitchFamily="34" charset="0"/>
              </a:rPr>
              <a:t>PPT</a:t>
            </a:r>
            <a:r>
              <a:rPr lang="zh-CN" altLang="en-US" sz="800" dirty="0">
                <a:latin typeface="微软雅黑" panose="020B0503020204020204" charset="-122"/>
                <a:ea typeface="微软雅黑" panose="020B0503020204020204" charset="-122"/>
                <a:cs typeface="Open Sans" panose="020B0606030504020204" pitchFamily="34" charset="0"/>
              </a:rPr>
              <a:t>首页选择喇叭符号删除即可；</a:t>
            </a:r>
            <a:endParaRPr lang="en-US" altLang="zh-CN" sz="800" dirty="0">
              <a:latin typeface="微软雅黑" panose="020B0503020204020204" charset="-122"/>
              <a:ea typeface="微软雅黑" panose="020B0503020204020204" charset="-122"/>
              <a:cs typeface="Open Sans" panose="020B0606030504020204" pitchFamily="34" charset="0"/>
            </a:endParaRPr>
          </a:p>
          <a:p>
            <a:pPr>
              <a:lnSpc>
                <a:spcPct val="150000"/>
              </a:lnSpc>
            </a:pPr>
            <a:r>
              <a:rPr lang="zh-CN" altLang="en-US" sz="800" dirty="0">
                <a:latin typeface="微软雅黑" panose="020B0503020204020204" charset="-122"/>
                <a:ea typeface="微软雅黑" panose="020B0503020204020204" charset="-122"/>
                <a:cs typeface="Open Sans" panose="020B0606030504020204" pitchFamily="34" charset="0"/>
              </a:rPr>
              <a:t>本模板所有字体和图片仅供参考，版权归原作者所有。</a:t>
            </a:r>
            <a:endParaRPr lang="en-US" altLang="zh-CN" sz="800" dirty="0">
              <a:latin typeface="微软雅黑" panose="020B0503020204020204" charset="-122"/>
              <a:ea typeface="微软雅黑" panose="020B0503020204020204" charset="-122"/>
              <a:cs typeface="Open Sans" panose="020B0606030504020204" pitchFamily="34" charset="0"/>
            </a:endParaRPr>
          </a:p>
          <a:p>
            <a:pPr>
              <a:lnSpc>
                <a:spcPct val="150000"/>
              </a:lnSpc>
            </a:pPr>
            <a:endParaRPr lang="zh-CN" altLang="en-US" sz="800" dirty="0">
              <a:latin typeface="微软雅黑" panose="020B0503020204020204" charset="-122"/>
              <a:ea typeface="微软雅黑" panose="020B0503020204020204" charset="-122"/>
              <a:cs typeface="Open Sans" panose="020B0606030504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left)">
                                      <p:cBhvr>
                                        <p:cTn id="18" dur="500"/>
                                        <p:tgtEl>
                                          <p:spTgt spid="7"/>
                                        </p:tgtEl>
                                      </p:cBhvr>
                                    </p:animEffect>
                                  </p:childTnLst>
                                </p:cTn>
                              </p:par>
                            </p:childTnLst>
                          </p:cTn>
                        </p:par>
                        <p:par>
                          <p:cTn id="19" fill="hold">
                            <p:stCondLst>
                              <p:cond delay="1500"/>
                            </p:stCondLst>
                            <p:childTnLst>
                              <p:par>
                                <p:cTn id="20" presetID="22" presetClass="entr" presetSubtype="4"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down)">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animBg="1"/>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569616" y="4868018"/>
            <a:ext cx="1178517" cy="1425575"/>
          </a:xfrm>
          <a:prstGeom prst="rect">
            <a:avLst/>
          </a:prstGeom>
        </p:spPr>
      </p:pic>
      <p:sp>
        <p:nvSpPr>
          <p:cNvPr id="5" name="任意多边形 4"/>
          <p:cNvSpPr/>
          <p:nvPr/>
        </p:nvSpPr>
        <p:spPr>
          <a:xfrm>
            <a:off x="8110440" y="3460154"/>
            <a:ext cx="3492000" cy="94183"/>
          </a:xfrm>
          <a:custGeom>
            <a:avLst/>
            <a:gdLst>
              <a:gd name="connsiteX0" fmla="*/ 0 w 5146431"/>
              <a:gd name="connsiteY0" fmla="*/ 70737 h 94183"/>
              <a:gd name="connsiteX1" fmla="*/ 914400 w 5146431"/>
              <a:gd name="connsiteY1" fmla="*/ 399 h 94183"/>
              <a:gd name="connsiteX2" fmla="*/ 1981200 w 5146431"/>
              <a:gd name="connsiteY2" fmla="*/ 94183 h 94183"/>
              <a:gd name="connsiteX3" fmla="*/ 3200400 w 5146431"/>
              <a:gd name="connsiteY3" fmla="*/ 399 h 94183"/>
              <a:gd name="connsiteX4" fmla="*/ 4384431 w 5146431"/>
              <a:gd name="connsiteY4" fmla="*/ 59014 h 94183"/>
              <a:gd name="connsiteX5" fmla="*/ 5146431 w 5146431"/>
              <a:gd name="connsiteY5" fmla="*/ 23845 h 94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46431" h="94183">
                <a:moveTo>
                  <a:pt x="0" y="70737"/>
                </a:moveTo>
                <a:cubicBezTo>
                  <a:pt x="292100" y="33614"/>
                  <a:pt x="584200" y="-3509"/>
                  <a:pt x="914400" y="399"/>
                </a:cubicBezTo>
                <a:cubicBezTo>
                  <a:pt x="1244600" y="4307"/>
                  <a:pt x="1600200" y="94183"/>
                  <a:pt x="1981200" y="94183"/>
                </a:cubicBezTo>
                <a:cubicBezTo>
                  <a:pt x="2362200" y="94183"/>
                  <a:pt x="2799862" y="6260"/>
                  <a:pt x="3200400" y="399"/>
                </a:cubicBezTo>
                <a:cubicBezTo>
                  <a:pt x="3600938" y="-5462"/>
                  <a:pt x="4060093" y="55106"/>
                  <a:pt x="4384431" y="59014"/>
                </a:cubicBezTo>
                <a:cubicBezTo>
                  <a:pt x="4708769" y="62922"/>
                  <a:pt x="4927600" y="43383"/>
                  <a:pt x="5146431" y="23845"/>
                </a:cubicBezTo>
              </a:path>
            </a:pathLst>
          </a:custGeom>
          <a:no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7" name="图片 6"/>
          <p:cNvPicPr>
            <a:picLocks noChangeAspect="1"/>
          </p:cNvPicPr>
          <p:nvPr/>
        </p:nvPicPr>
        <p:blipFill>
          <a:blip r:embed="rId2"/>
          <a:stretch>
            <a:fillRect/>
          </a:stretch>
        </p:blipFill>
        <p:spPr>
          <a:xfrm>
            <a:off x="516516" y="591111"/>
            <a:ext cx="1462518" cy="1680603"/>
          </a:xfrm>
          <a:prstGeom prst="rect">
            <a:avLst/>
          </a:prstGeom>
        </p:spPr>
      </p:pic>
      <p:grpSp>
        <p:nvGrpSpPr>
          <p:cNvPr id="9" name="Group 4"/>
          <p:cNvGrpSpPr>
            <a:grpSpLocks noChangeAspect="1"/>
          </p:cNvGrpSpPr>
          <p:nvPr/>
        </p:nvGrpSpPr>
        <p:grpSpPr bwMode="auto">
          <a:xfrm>
            <a:off x="2493520" y="964181"/>
            <a:ext cx="912813" cy="860469"/>
            <a:chOff x="3329" y="1676"/>
            <a:chExt cx="715" cy="674"/>
          </a:xfrm>
          <a:solidFill>
            <a:schemeClr val="tx1"/>
          </a:solidFill>
        </p:grpSpPr>
        <p:sp>
          <p:nvSpPr>
            <p:cNvPr id="10" name="Freeform 5"/>
            <p:cNvSpPr>
              <a:spLocks noEditPoints="1"/>
            </p:cNvSpPr>
            <p:nvPr/>
          </p:nvSpPr>
          <p:spPr bwMode="auto">
            <a:xfrm>
              <a:off x="3329" y="1676"/>
              <a:ext cx="715" cy="674"/>
            </a:xfrm>
            <a:custGeom>
              <a:avLst/>
              <a:gdLst>
                <a:gd name="T0" fmla="*/ 375 w 394"/>
                <a:gd name="T1" fmla="*/ 129 h 371"/>
                <a:gd name="T2" fmla="*/ 328 w 394"/>
                <a:gd name="T3" fmla="*/ 113 h 371"/>
                <a:gd name="T4" fmla="*/ 249 w 394"/>
                <a:gd name="T5" fmla="*/ 113 h 371"/>
                <a:gd name="T6" fmla="*/ 232 w 394"/>
                <a:gd name="T7" fmla="*/ 47 h 371"/>
                <a:gd name="T8" fmla="*/ 196 w 394"/>
                <a:gd name="T9" fmla="*/ 3 h 371"/>
                <a:gd name="T10" fmla="*/ 162 w 394"/>
                <a:gd name="T11" fmla="*/ 27 h 371"/>
                <a:gd name="T12" fmla="*/ 132 w 394"/>
                <a:gd name="T13" fmla="*/ 114 h 371"/>
                <a:gd name="T14" fmla="*/ 44 w 394"/>
                <a:gd name="T15" fmla="*/ 115 h 371"/>
                <a:gd name="T16" fmla="*/ 7 w 394"/>
                <a:gd name="T17" fmla="*/ 132 h 371"/>
                <a:gd name="T18" fmla="*/ 23 w 394"/>
                <a:gd name="T19" fmla="*/ 170 h 371"/>
                <a:gd name="T20" fmla="*/ 54 w 394"/>
                <a:gd name="T21" fmla="*/ 192 h 371"/>
                <a:gd name="T22" fmla="*/ 92 w 394"/>
                <a:gd name="T23" fmla="*/ 220 h 371"/>
                <a:gd name="T24" fmla="*/ 82 w 394"/>
                <a:gd name="T25" fmla="*/ 267 h 371"/>
                <a:gd name="T26" fmla="*/ 69 w 394"/>
                <a:gd name="T27" fmla="*/ 306 h 371"/>
                <a:gd name="T28" fmla="*/ 79 w 394"/>
                <a:gd name="T29" fmla="*/ 355 h 371"/>
                <a:gd name="T30" fmla="*/ 127 w 394"/>
                <a:gd name="T31" fmla="*/ 337 h 371"/>
                <a:gd name="T32" fmla="*/ 192 w 394"/>
                <a:gd name="T33" fmla="*/ 289 h 371"/>
                <a:gd name="T34" fmla="*/ 256 w 394"/>
                <a:gd name="T35" fmla="*/ 343 h 371"/>
                <a:gd name="T36" fmla="*/ 305 w 394"/>
                <a:gd name="T37" fmla="*/ 353 h 371"/>
                <a:gd name="T38" fmla="*/ 314 w 394"/>
                <a:gd name="T39" fmla="*/ 309 h 371"/>
                <a:gd name="T40" fmla="*/ 288 w 394"/>
                <a:gd name="T41" fmla="*/ 227 h 371"/>
                <a:gd name="T42" fmla="*/ 355 w 394"/>
                <a:gd name="T43" fmla="*/ 177 h 371"/>
                <a:gd name="T44" fmla="*/ 375 w 394"/>
                <a:gd name="T45" fmla="*/ 129 h 371"/>
                <a:gd name="T46" fmla="*/ 325 w 394"/>
                <a:gd name="T47" fmla="*/ 184 h 371"/>
                <a:gd name="T48" fmla="*/ 278 w 394"/>
                <a:gd name="T49" fmla="*/ 219 h 371"/>
                <a:gd name="T50" fmla="*/ 275 w 394"/>
                <a:gd name="T51" fmla="*/ 226 h 371"/>
                <a:gd name="T52" fmla="*/ 291 w 394"/>
                <a:gd name="T53" fmla="*/ 282 h 371"/>
                <a:gd name="T54" fmla="*/ 304 w 394"/>
                <a:gd name="T55" fmla="*/ 333 h 371"/>
                <a:gd name="T56" fmla="*/ 197 w 394"/>
                <a:gd name="T57" fmla="*/ 277 h 371"/>
                <a:gd name="T58" fmla="*/ 190 w 394"/>
                <a:gd name="T59" fmla="*/ 276 h 371"/>
                <a:gd name="T60" fmla="*/ 149 w 394"/>
                <a:gd name="T61" fmla="*/ 306 h 371"/>
                <a:gd name="T62" fmla="*/ 99 w 394"/>
                <a:gd name="T63" fmla="*/ 341 h 371"/>
                <a:gd name="T64" fmla="*/ 80 w 394"/>
                <a:gd name="T65" fmla="*/ 335 h 371"/>
                <a:gd name="T66" fmla="*/ 79 w 394"/>
                <a:gd name="T67" fmla="*/ 320 h 371"/>
                <a:gd name="T68" fmla="*/ 86 w 394"/>
                <a:gd name="T69" fmla="*/ 292 h 371"/>
                <a:gd name="T70" fmla="*/ 110 w 394"/>
                <a:gd name="T71" fmla="*/ 225 h 371"/>
                <a:gd name="T72" fmla="*/ 109 w 394"/>
                <a:gd name="T73" fmla="*/ 219 h 371"/>
                <a:gd name="T74" fmla="*/ 68 w 394"/>
                <a:gd name="T75" fmla="*/ 187 h 371"/>
                <a:gd name="T76" fmla="*/ 20 w 394"/>
                <a:gd name="T77" fmla="*/ 149 h 371"/>
                <a:gd name="T78" fmla="*/ 71 w 394"/>
                <a:gd name="T79" fmla="*/ 127 h 371"/>
                <a:gd name="T80" fmla="*/ 135 w 394"/>
                <a:gd name="T81" fmla="*/ 126 h 371"/>
                <a:gd name="T82" fmla="*/ 141 w 394"/>
                <a:gd name="T83" fmla="*/ 123 h 371"/>
                <a:gd name="T84" fmla="*/ 160 w 394"/>
                <a:gd name="T85" fmla="*/ 73 h 371"/>
                <a:gd name="T86" fmla="*/ 196 w 394"/>
                <a:gd name="T87" fmla="*/ 16 h 371"/>
                <a:gd name="T88" fmla="*/ 227 w 394"/>
                <a:gd name="T89" fmla="*/ 76 h 371"/>
                <a:gd name="T90" fmla="*/ 239 w 394"/>
                <a:gd name="T91" fmla="*/ 121 h 371"/>
                <a:gd name="T92" fmla="*/ 245 w 394"/>
                <a:gd name="T93" fmla="*/ 125 h 371"/>
                <a:gd name="T94" fmla="*/ 290 w 394"/>
                <a:gd name="T95" fmla="*/ 125 h 371"/>
                <a:gd name="T96" fmla="*/ 347 w 394"/>
                <a:gd name="T97" fmla="*/ 126 h 371"/>
                <a:gd name="T98" fmla="*/ 325 w 394"/>
                <a:gd name="T99" fmla="*/ 184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94" h="371">
                  <a:moveTo>
                    <a:pt x="375" y="129"/>
                  </a:moveTo>
                  <a:cubicBezTo>
                    <a:pt x="368" y="110"/>
                    <a:pt x="345" y="114"/>
                    <a:pt x="328" y="113"/>
                  </a:cubicBezTo>
                  <a:cubicBezTo>
                    <a:pt x="302" y="112"/>
                    <a:pt x="275" y="115"/>
                    <a:pt x="249" y="113"/>
                  </a:cubicBezTo>
                  <a:cubicBezTo>
                    <a:pt x="243" y="91"/>
                    <a:pt x="238" y="69"/>
                    <a:pt x="232" y="47"/>
                  </a:cubicBezTo>
                  <a:cubicBezTo>
                    <a:pt x="227" y="28"/>
                    <a:pt x="217" y="7"/>
                    <a:pt x="196" y="3"/>
                  </a:cubicBezTo>
                  <a:cubicBezTo>
                    <a:pt x="178" y="0"/>
                    <a:pt x="168" y="11"/>
                    <a:pt x="162" y="27"/>
                  </a:cubicBezTo>
                  <a:cubicBezTo>
                    <a:pt x="151" y="56"/>
                    <a:pt x="144" y="86"/>
                    <a:pt x="132" y="114"/>
                  </a:cubicBezTo>
                  <a:cubicBezTo>
                    <a:pt x="102" y="114"/>
                    <a:pt x="73" y="113"/>
                    <a:pt x="44" y="115"/>
                  </a:cubicBezTo>
                  <a:cubicBezTo>
                    <a:pt x="30" y="116"/>
                    <a:pt x="12" y="117"/>
                    <a:pt x="7" y="132"/>
                  </a:cubicBezTo>
                  <a:cubicBezTo>
                    <a:pt x="0" y="148"/>
                    <a:pt x="11" y="161"/>
                    <a:pt x="23" y="170"/>
                  </a:cubicBezTo>
                  <a:cubicBezTo>
                    <a:pt x="33" y="178"/>
                    <a:pt x="44" y="185"/>
                    <a:pt x="54" y="192"/>
                  </a:cubicBezTo>
                  <a:cubicBezTo>
                    <a:pt x="66" y="201"/>
                    <a:pt x="82" y="209"/>
                    <a:pt x="92" y="220"/>
                  </a:cubicBezTo>
                  <a:cubicBezTo>
                    <a:pt x="100" y="231"/>
                    <a:pt x="87" y="254"/>
                    <a:pt x="82" y="267"/>
                  </a:cubicBezTo>
                  <a:cubicBezTo>
                    <a:pt x="78" y="280"/>
                    <a:pt x="72" y="293"/>
                    <a:pt x="69" y="306"/>
                  </a:cubicBezTo>
                  <a:cubicBezTo>
                    <a:pt x="65" y="322"/>
                    <a:pt x="64" y="345"/>
                    <a:pt x="79" y="355"/>
                  </a:cubicBezTo>
                  <a:cubicBezTo>
                    <a:pt x="95" y="365"/>
                    <a:pt x="116" y="346"/>
                    <a:pt x="127" y="337"/>
                  </a:cubicBezTo>
                  <a:cubicBezTo>
                    <a:pt x="149" y="322"/>
                    <a:pt x="170" y="304"/>
                    <a:pt x="192" y="289"/>
                  </a:cubicBezTo>
                  <a:cubicBezTo>
                    <a:pt x="212" y="309"/>
                    <a:pt x="234" y="327"/>
                    <a:pt x="256" y="343"/>
                  </a:cubicBezTo>
                  <a:cubicBezTo>
                    <a:pt x="270" y="353"/>
                    <a:pt x="289" y="364"/>
                    <a:pt x="305" y="353"/>
                  </a:cubicBezTo>
                  <a:cubicBezTo>
                    <a:pt x="320" y="344"/>
                    <a:pt x="319" y="324"/>
                    <a:pt x="314" y="309"/>
                  </a:cubicBezTo>
                  <a:cubicBezTo>
                    <a:pt x="306" y="282"/>
                    <a:pt x="297" y="254"/>
                    <a:pt x="288" y="227"/>
                  </a:cubicBezTo>
                  <a:cubicBezTo>
                    <a:pt x="311" y="211"/>
                    <a:pt x="333" y="194"/>
                    <a:pt x="355" y="177"/>
                  </a:cubicBezTo>
                  <a:cubicBezTo>
                    <a:pt x="370" y="165"/>
                    <a:pt x="382" y="150"/>
                    <a:pt x="375" y="129"/>
                  </a:cubicBezTo>
                  <a:close/>
                  <a:moveTo>
                    <a:pt x="325" y="184"/>
                  </a:moveTo>
                  <a:cubicBezTo>
                    <a:pt x="309" y="196"/>
                    <a:pt x="294" y="208"/>
                    <a:pt x="278" y="219"/>
                  </a:cubicBezTo>
                  <a:cubicBezTo>
                    <a:pt x="276" y="221"/>
                    <a:pt x="275" y="224"/>
                    <a:pt x="275" y="226"/>
                  </a:cubicBezTo>
                  <a:cubicBezTo>
                    <a:pt x="281" y="245"/>
                    <a:pt x="285" y="263"/>
                    <a:pt x="291" y="282"/>
                  </a:cubicBezTo>
                  <a:cubicBezTo>
                    <a:pt x="296" y="296"/>
                    <a:pt x="310" y="318"/>
                    <a:pt x="304" y="333"/>
                  </a:cubicBezTo>
                  <a:cubicBezTo>
                    <a:pt x="290" y="371"/>
                    <a:pt x="212" y="292"/>
                    <a:pt x="197" y="277"/>
                  </a:cubicBezTo>
                  <a:cubicBezTo>
                    <a:pt x="195" y="276"/>
                    <a:pt x="192" y="275"/>
                    <a:pt x="190" y="276"/>
                  </a:cubicBezTo>
                  <a:cubicBezTo>
                    <a:pt x="176" y="285"/>
                    <a:pt x="162" y="296"/>
                    <a:pt x="149" y="306"/>
                  </a:cubicBezTo>
                  <a:cubicBezTo>
                    <a:pt x="134" y="317"/>
                    <a:pt x="117" y="335"/>
                    <a:pt x="99" y="341"/>
                  </a:cubicBezTo>
                  <a:cubicBezTo>
                    <a:pt x="92" y="344"/>
                    <a:pt x="85" y="343"/>
                    <a:pt x="80" y="335"/>
                  </a:cubicBezTo>
                  <a:cubicBezTo>
                    <a:pt x="78" y="332"/>
                    <a:pt x="78" y="324"/>
                    <a:pt x="79" y="320"/>
                  </a:cubicBezTo>
                  <a:cubicBezTo>
                    <a:pt x="79" y="310"/>
                    <a:pt x="83" y="301"/>
                    <a:pt x="86" y="292"/>
                  </a:cubicBezTo>
                  <a:cubicBezTo>
                    <a:pt x="94" y="270"/>
                    <a:pt x="102" y="247"/>
                    <a:pt x="110" y="225"/>
                  </a:cubicBezTo>
                  <a:cubicBezTo>
                    <a:pt x="111" y="223"/>
                    <a:pt x="110" y="220"/>
                    <a:pt x="109" y="219"/>
                  </a:cubicBezTo>
                  <a:cubicBezTo>
                    <a:pt x="95" y="208"/>
                    <a:pt x="82" y="197"/>
                    <a:pt x="68" y="187"/>
                  </a:cubicBezTo>
                  <a:cubicBezTo>
                    <a:pt x="55" y="178"/>
                    <a:pt x="25" y="164"/>
                    <a:pt x="20" y="149"/>
                  </a:cubicBezTo>
                  <a:cubicBezTo>
                    <a:pt x="10" y="121"/>
                    <a:pt x="55" y="127"/>
                    <a:pt x="71" y="127"/>
                  </a:cubicBezTo>
                  <a:cubicBezTo>
                    <a:pt x="92" y="127"/>
                    <a:pt x="114" y="126"/>
                    <a:pt x="135" y="126"/>
                  </a:cubicBezTo>
                  <a:cubicBezTo>
                    <a:pt x="137" y="127"/>
                    <a:pt x="140" y="126"/>
                    <a:pt x="141" y="123"/>
                  </a:cubicBezTo>
                  <a:cubicBezTo>
                    <a:pt x="148" y="107"/>
                    <a:pt x="155" y="90"/>
                    <a:pt x="160" y="73"/>
                  </a:cubicBezTo>
                  <a:cubicBezTo>
                    <a:pt x="166" y="56"/>
                    <a:pt x="171" y="10"/>
                    <a:pt x="196" y="16"/>
                  </a:cubicBezTo>
                  <a:cubicBezTo>
                    <a:pt x="219" y="22"/>
                    <a:pt x="221" y="57"/>
                    <a:pt x="227" y="76"/>
                  </a:cubicBezTo>
                  <a:cubicBezTo>
                    <a:pt x="231" y="91"/>
                    <a:pt x="234" y="106"/>
                    <a:pt x="239" y="121"/>
                  </a:cubicBezTo>
                  <a:cubicBezTo>
                    <a:pt x="240" y="123"/>
                    <a:pt x="242" y="125"/>
                    <a:pt x="245" y="125"/>
                  </a:cubicBezTo>
                  <a:cubicBezTo>
                    <a:pt x="260" y="126"/>
                    <a:pt x="275" y="125"/>
                    <a:pt x="290" y="125"/>
                  </a:cubicBezTo>
                  <a:cubicBezTo>
                    <a:pt x="307" y="124"/>
                    <a:pt x="330" y="121"/>
                    <a:pt x="347" y="126"/>
                  </a:cubicBezTo>
                  <a:cubicBezTo>
                    <a:pt x="394" y="139"/>
                    <a:pt x="337" y="175"/>
                    <a:pt x="325" y="1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6"/>
            <p:cNvSpPr/>
            <p:nvPr/>
          </p:nvSpPr>
          <p:spPr bwMode="auto">
            <a:xfrm>
              <a:off x="3478" y="1934"/>
              <a:ext cx="74" cy="58"/>
            </a:xfrm>
            <a:custGeom>
              <a:avLst/>
              <a:gdLst>
                <a:gd name="T0" fmla="*/ 31 w 41"/>
                <a:gd name="T1" fmla="*/ 3 h 32"/>
                <a:gd name="T2" fmla="*/ 4 w 41"/>
                <a:gd name="T3" fmla="*/ 22 h 32"/>
                <a:gd name="T4" fmla="*/ 10 w 41"/>
                <a:gd name="T5" fmla="*/ 28 h 32"/>
                <a:gd name="T6" fmla="*/ 35 w 41"/>
                <a:gd name="T7" fmla="*/ 10 h 32"/>
                <a:gd name="T8" fmla="*/ 31 w 41"/>
                <a:gd name="T9" fmla="*/ 3 h 32"/>
              </a:gdLst>
              <a:ahLst/>
              <a:cxnLst>
                <a:cxn ang="0">
                  <a:pos x="T0" y="T1"/>
                </a:cxn>
                <a:cxn ang="0">
                  <a:pos x="T2" y="T3"/>
                </a:cxn>
                <a:cxn ang="0">
                  <a:pos x="T4" y="T5"/>
                </a:cxn>
                <a:cxn ang="0">
                  <a:pos x="T6" y="T7"/>
                </a:cxn>
                <a:cxn ang="0">
                  <a:pos x="T8" y="T9"/>
                </a:cxn>
              </a:cxnLst>
              <a:rect l="0" t="0" r="r" b="b"/>
              <a:pathLst>
                <a:path w="41" h="32">
                  <a:moveTo>
                    <a:pt x="31" y="3"/>
                  </a:moveTo>
                  <a:cubicBezTo>
                    <a:pt x="21" y="7"/>
                    <a:pt x="12" y="14"/>
                    <a:pt x="4" y="22"/>
                  </a:cubicBezTo>
                  <a:cubicBezTo>
                    <a:pt x="0" y="26"/>
                    <a:pt x="6" y="32"/>
                    <a:pt x="10" y="28"/>
                  </a:cubicBezTo>
                  <a:cubicBezTo>
                    <a:pt x="18" y="21"/>
                    <a:pt x="26" y="15"/>
                    <a:pt x="35" y="10"/>
                  </a:cubicBezTo>
                  <a:cubicBezTo>
                    <a:pt x="41" y="8"/>
                    <a:pt x="36" y="0"/>
                    <a:pt x="3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7"/>
            <p:cNvSpPr/>
            <p:nvPr/>
          </p:nvSpPr>
          <p:spPr bwMode="auto">
            <a:xfrm>
              <a:off x="3512" y="1945"/>
              <a:ext cx="93" cy="62"/>
            </a:xfrm>
            <a:custGeom>
              <a:avLst/>
              <a:gdLst>
                <a:gd name="T0" fmla="*/ 43 w 51"/>
                <a:gd name="T1" fmla="*/ 3 h 34"/>
                <a:gd name="T2" fmla="*/ 5 w 51"/>
                <a:gd name="T3" fmla="*/ 23 h 34"/>
                <a:gd name="T4" fmla="*/ 9 w 51"/>
                <a:gd name="T5" fmla="*/ 31 h 34"/>
                <a:gd name="T6" fmla="*/ 46 w 51"/>
                <a:gd name="T7" fmla="*/ 11 h 34"/>
                <a:gd name="T8" fmla="*/ 43 w 51"/>
                <a:gd name="T9" fmla="*/ 3 h 34"/>
              </a:gdLst>
              <a:ahLst/>
              <a:cxnLst>
                <a:cxn ang="0">
                  <a:pos x="T0" y="T1"/>
                </a:cxn>
                <a:cxn ang="0">
                  <a:pos x="T2" y="T3"/>
                </a:cxn>
                <a:cxn ang="0">
                  <a:pos x="T4" y="T5"/>
                </a:cxn>
                <a:cxn ang="0">
                  <a:pos x="T6" y="T7"/>
                </a:cxn>
                <a:cxn ang="0">
                  <a:pos x="T8" y="T9"/>
                </a:cxn>
              </a:cxnLst>
              <a:rect l="0" t="0" r="r" b="b"/>
              <a:pathLst>
                <a:path w="51" h="34">
                  <a:moveTo>
                    <a:pt x="43" y="3"/>
                  </a:moveTo>
                  <a:cubicBezTo>
                    <a:pt x="30" y="8"/>
                    <a:pt x="17" y="15"/>
                    <a:pt x="5" y="23"/>
                  </a:cubicBezTo>
                  <a:cubicBezTo>
                    <a:pt x="0" y="26"/>
                    <a:pt x="4" y="34"/>
                    <a:pt x="9" y="31"/>
                  </a:cubicBezTo>
                  <a:cubicBezTo>
                    <a:pt x="21" y="23"/>
                    <a:pt x="33" y="16"/>
                    <a:pt x="46" y="11"/>
                  </a:cubicBezTo>
                  <a:cubicBezTo>
                    <a:pt x="51" y="9"/>
                    <a:pt x="49" y="0"/>
                    <a:pt x="4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pic>
        <p:nvPicPr>
          <p:cNvPr id="13" name="图片 12"/>
          <p:cNvPicPr>
            <a:picLocks noChangeAspect="1"/>
          </p:cNvPicPr>
          <p:nvPr/>
        </p:nvPicPr>
        <p:blipFill>
          <a:blip r:embed="rId3"/>
          <a:stretch>
            <a:fillRect/>
          </a:stretch>
        </p:blipFill>
        <p:spPr>
          <a:xfrm>
            <a:off x="502574" y="3215291"/>
            <a:ext cx="634688" cy="508000"/>
          </a:xfrm>
          <a:prstGeom prst="rect">
            <a:avLst/>
          </a:prstGeom>
        </p:spPr>
      </p:pic>
      <p:pic>
        <p:nvPicPr>
          <p:cNvPr id="14" name="图片 13"/>
          <p:cNvPicPr>
            <a:picLocks noChangeAspect="1"/>
          </p:cNvPicPr>
          <p:nvPr/>
        </p:nvPicPr>
        <p:blipFill>
          <a:blip r:embed="rId3"/>
          <a:stretch>
            <a:fillRect/>
          </a:stretch>
        </p:blipFill>
        <p:spPr>
          <a:xfrm flipH="1">
            <a:off x="1606039" y="3215291"/>
            <a:ext cx="634688" cy="508000"/>
          </a:xfrm>
          <a:prstGeom prst="rect">
            <a:avLst/>
          </a:prstGeom>
        </p:spPr>
      </p:pic>
      <p:pic>
        <p:nvPicPr>
          <p:cNvPr id="15" name="图片 14"/>
          <p:cNvPicPr>
            <a:picLocks noChangeAspect="1"/>
          </p:cNvPicPr>
          <p:nvPr/>
        </p:nvPicPr>
        <p:blipFill>
          <a:blip r:embed="rId3"/>
          <a:stretch>
            <a:fillRect/>
          </a:stretch>
        </p:blipFill>
        <p:spPr>
          <a:xfrm rot="5400000" flipH="1">
            <a:off x="1159706" y="2589205"/>
            <a:ext cx="634688" cy="508000"/>
          </a:xfrm>
          <a:prstGeom prst="rect">
            <a:avLst/>
          </a:prstGeom>
        </p:spPr>
      </p:pic>
      <p:pic>
        <p:nvPicPr>
          <p:cNvPr id="16" name="图片 15"/>
          <p:cNvPicPr>
            <a:picLocks noChangeAspect="1"/>
          </p:cNvPicPr>
          <p:nvPr/>
        </p:nvPicPr>
        <p:blipFill>
          <a:blip r:embed="rId3"/>
          <a:stretch>
            <a:fillRect/>
          </a:stretch>
        </p:blipFill>
        <p:spPr>
          <a:xfrm rot="16200000" flipH="1" flipV="1">
            <a:off x="1127740" y="3658197"/>
            <a:ext cx="634688" cy="508000"/>
          </a:xfrm>
          <a:prstGeom prst="rect">
            <a:avLst/>
          </a:prstGeom>
        </p:spPr>
      </p:pic>
      <p:pic>
        <p:nvPicPr>
          <p:cNvPr id="17" name="图片 16"/>
          <p:cNvPicPr>
            <a:picLocks noChangeAspect="1"/>
          </p:cNvPicPr>
          <p:nvPr/>
        </p:nvPicPr>
        <p:blipFill>
          <a:blip r:embed="rId4"/>
          <a:stretch>
            <a:fillRect/>
          </a:stretch>
        </p:blipFill>
        <p:spPr>
          <a:xfrm>
            <a:off x="9431692" y="776472"/>
            <a:ext cx="1959316" cy="2219861"/>
          </a:xfrm>
          <a:prstGeom prst="rect">
            <a:avLst/>
          </a:prstGeom>
        </p:spPr>
      </p:pic>
      <p:pic>
        <p:nvPicPr>
          <p:cNvPr id="18" name="图片 17"/>
          <p:cNvPicPr>
            <a:picLocks noChangeAspect="1"/>
          </p:cNvPicPr>
          <p:nvPr/>
        </p:nvPicPr>
        <p:blipFill>
          <a:blip r:embed="rId5"/>
          <a:stretch>
            <a:fillRect/>
          </a:stretch>
        </p:blipFill>
        <p:spPr>
          <a:xfrm>
            <a:off x="5164152" y="2625911"/>
            <a:ext cx="1191780" cy="1589824"/>
          </a:xfrm>
          <a:prstGeom prst="rect">
            <a:avLst/>
          </a:prstGeom>
        </p:spPr>
      </p:pic>
      <p:sp>
        <p:nvSpPr>
          <p:cNvPr id="19" name="Freeform 5"/>
          <p:cNvSpPr>
            <a:spLocks noEditPoints="1"/>
          </p:cNvSpPr>
          <p:nvPr/>
        </p:nvSpPr>
        <p:spPr bwMode="auto">
          <a:xfrm>
            <a:off x="2833689" y="2937860"/>
            <a:ext cx="1154112" cy="394303"/>
          </a:xfrm>
          <a:custGeom>
            <a:avLst/>
            <a:gdLst>
              <a:gd name="T0" fmla="*/ 581 w 583"/>
              <a:gd name="T1" fmla="*/ 111 h 197"/>
              <a:gd name="T2" fmla="*/ 481 w 583"/>
              <a:gd name="T3" fmla="*/ 44 h 197"/>
              <a:gd name="T4" fmla="*/ 406 w 583"/>
              <a:gd name="T5" fmla="*/ 12 h 197"/>
              <a:gd name="T6" fmla="*/ 486 w 583"/>
              <a:gd name="T7" fmla="*/ 63 h 197"/>
              <a:gd name="T8" fmla="*/ 387 w 583"/>
              <a:gd name="T9" fmla="*/ 15 h 197"/>
              <a:gd name="T10" fmla="*/ 427 w 583"/>
              <a:gd name="T11" fmla="*/ 63 h 197"/>
              <a:gd name="T12" fmla="*/ 167 w 583"/>
              <a:gd name="T13" fmla="*/ 79 h 197"/>
              <a:gd name="T14" fmla="*/ 31 w 583"/>
              <a:gd name="T15" fmla="*/ 100 h 197"/>
              <a:gd name="T16" fmla="*/ 172 w 583"/>
              <a:gd name="T17" fmla="*/ 88 h 197"/>
              <a:gd name="T18" fmla="*/ 303 w 583"/>
              <a:gd name="T19" fmla="*/ 79 h 197"/>
              <a:gd name="T20" fmla="*/ 71 w 583"/>
              <a:gd name="T21" fmla="*/ 104 h 197"/>
              <a:gd name="T22" fmla="*/ 5 w 583"/>
              <a:gd name="T23" fmla="*/ 120 h 197"/>
              <a:gd name="T24" fmla="*/ 216 w 583"/>
              <a:gd name="T25" fmla="*/ 95 h 197"/>
              <a:gd name="T26" fmla="*/ 348 w 583"/>
              <a:gd name="T27" fmla="*/ 84 h 197"/>
              <a:gd name="T28" fmla="*/ 410 w 583"/>
              <a:gd name="T29" fmla="*/ 83 h 197"/>
              <a:gd name="T30" fmla="*/ 128 w 583"/>
              <a:gd name="T31" fmla="*/ 112 h 197"/>
              <a:gd name="T32" fmla="*/ 63 w 583"/>
              <a:gd name="T33" fmla="*/ 132 h 197"/>
              <a:gd name="T34" fmla="*/ 248 w 583"/>
              <a:gd name="T35" fmla="*/ 110 h 197"/>
              <a:gd name="T36" fmla="*/ 494 w 583"/>
              <a:gd name="T37" fmla="*/ 91 h 197"/>
              <a:gd name="T38" fmla="*/ 367 w 583"/>
              <a:gd name="T39" fmla="*/ 107 h 197"/>
              <a:gd name="T40" fmla="*/ 206 w 583"/>
              <a:gd name="T41" fmla="*/ 130 h 197"/>
              <a:gd name="T42" fmla="*/ 157 w 583"/>
              <a:gd name="T43" fmla="*/ 137 h 197"/>
              <a:gd name="T44" fmla="*/ 92 w 583"/>
              <a:gd name="T45" fmla="*/ 150 h 197"/>
              <a:gd name="T46" fmla="*/ 140 w 583"/>
              <a:gd name="T47" fmla="*/ 147 h 197"/>
              <a:gd name="T48" fmla="*/ 205 w 583"/>
              <a:gd name="T49" fmla="*/ 137 h 197"/>
              <a:gd name="T50" fmla="*/ 205 w 583"/>
              <a:gd name="T51" fmla="*/ 137 h 197"/>
              <a:gd name="T52" fmla="*/ 208 w 583"/>
              <a:gd name="T53" fmla="*/ 137 h 197"/>
              <a:gd name="T54" fmla="*/ 212 w 583"/>
              <a:gd name="T55" fmla="*/ 136 h 197"/>
              <a:gd name="T56" fmla="*/ 214 w 583"/>
              <a:gd name="T57" fmla="*/ 136 h 197"/>
              <a:gd name="T58" fmla="*/ 219 w 583"/>
              <a:gd name="T59" fmla="*/ 135 h 197"/>
              <a:gd name="T60" fmla="*/ 224 w 583"/>
              <a:gd name="T61" fmla="*/ 135 h 197"/>
              <a:gd name="T62" fmla="*/ 225 w 583"/>
              <a:gd name="T63" fmla="*/ 135 h 197"/>
              <a:gd name="T64" fmla="*/ 226 w 583"/>
              <a:gd name="T65" fmla="*/ 134 h 197"/>
              <a:gd name="T66" fmla="*/ 226 w 583"/>
              <a:gd name="T67" fmla="*/ 134 h 197"/>
              <a:gd name="T68" fmla="*/ 226 w 583"/>
              <a:gd name="T69" fmla="*/ 134 h 197"/>
              <a:gd name="T70" fmla="*/ 228 w 583"/>
              <a:gd name="T71" fmla="*/ 134 h 197"/>
              <a:gd name="T72" fmla="*/ 232 w 583"/>
              <a:gd name="T73" fmla="*/ 134 h 197"/>
              <a:gd name="T74" fmla="*/ 235 w 583"/>
              <a:gd name="T75" fmla="*/ 133 h 197"/>
              <a:gd name="T76" fmla="*/ 237 w 583"/>
              <a:gd name="T77" fmla="*/ 133 h 197"/>
              <a:gd name="T78" fmla="*/ 239 w 583"/>
              <a:gd name="T79" fmla="*/ 133 h 197"/>
              <a:gd name="T80" fmla="*/ 240 w 583"/>
              <a:gd name="T81" fmla="*/ 133 h 197"/>
              <a:gd name="T82" fmla="*/ 362 w 583"/>
              <a:gd name="T83" fmla="*/ 116 h 197"/>
              <a:gd name="T84" fmla="*/ 497 w 583"/>
              <a:gd name="T85" fmla="*/ 101 h 197"/>
              <a:gd name="T86" fmla="*/ 434 w 583"/>
              <a:gd name="T87" fmla="*/ 141 h 197"/>
              <a:gd name="T88" fmla="*/ 434 w 583"/>
              <a:gd name="T89" fmla="*/ 156 h 197"/>
              <a:gd name="T90" fmla="*/ 493 w 583"/>
              <a:gd name="T91" fmla="*/ 116 h 197"/>
              <a:gd name="T92" fmla="*/ 526 w 583"/>
              <a:gd name="T93" fmla="*/ 107 h 197"/>
              <a:gd name="T94" fmla="*/ 409 w 583"/>
              <a:gd name="T95" fmla="*/ 189 h 197"/>
              <a:gd name="T96" fmla="*/ 424 w 583"/>
              <a:gd name="T97" fmla="*/ 186 h 197"/>
              <a:gd name="T98" fmla="*/ 498 w 583"/>
              <a:gd name="T99" fmla="*/ 134 h 197"/>
              <a:gd name="T100" fmla="*/ 204 w 583"/>
              <a:gd name="T101" fmla="*/ 137 h 197"/>
              <a:gd name="T102" fmla="*/ 205 w 583"/>
              <a:gd name="T103" fmla="*/ 137 h 197"/>
              <a:gd name="T104" fmla="*/ 206 w 583"/>
              <a:gd name="T105" fmla="*/ 137 h 197"/>
              <a:gd name="T106" fmla="*/ 207 w 583"/>
              <a:gd name="T107" fmla="*/ 137 h 197"/>
              <a:gd name="T108" fmla="*/ 235 w 583"/>
              <a:gd name="T109" fmla="*/ 133 h 197"/>
              <a:gd name="T110" fmla="*/ 321 w 583"/>
              <a:gd name="T111" fmla="*/ 121 h 197"/>
              <a:gd name="T112" fmla="*/ 320 w 583"/>
              <a:gd name="T113" fmla="*/ 121 h 197"/>
              <a:gd name="T114" fmla="*/ 501 w 583"/>
              <a:gd name="T115" fmla="*/ 76 h 197"/>
              <a:gd name="T116" fmla="*/ 496 w 583"/>
              <a:gd name="T117" fmla="*/ 75 h 197"/>
              <a:gd name="T118" fmla="*/ 525 w 583"/>
              <a:gd name="T119" fmla="*/ 87 h 197"/>
              <a:gd name="T120" fmla="*/ 521 w 583"/>
              <a:gd name="T121" fmla="*/ 88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83" h="197">
                <a:moveTo>
                  <a:pt x="557" y="118"/>
                </a:moveTo>
                <a:cubicBezTo>
                  <a:pt x="558" y="118"/>
                  <a:pt x="559" y="119"/>
                  <a:pt x="560" y="119"/>
                </a:cubicBezTo>
                <a:cubicBezTo>
                  <a:pt x="564" y="120"/>
                  <a:pt x="568" y="118"/>
                  <a:pt x="569" y="114"/>
                </a:cubicBezTo>
                <a:cubicBezTo>
                  <a:pt x="569" y="113"/>
                  <a:pt x="569" y="113"/>
                  <a:pt x="569" y="112"/>
                </a:cubicBezTo>
                <a:cubicBezTo>
                  <a:pt x="570" y="113"/>
                  <a:pt x="571" y="113"/>
                  <a:pt x="571" y="113"/>
                </a:cubicBezTo>
                <a:cubicBezTo>
                  <a:pt x="575" y="115"/>
                  <a:pt x="579" y="114"/>
                  <a:pt x="581" y="111"/>
                </a:cubicBezTo>
                <a:cubicBezTo>
                  <a:pt x="583" y="107"/>
                  <a:pt x="582" y="103"/>
                  <a:pt x="579" y="101"/>
                </a:cubicBezTo>
                <a:cubicBezTo>
                  <a:pt x="566" y="94"/>
                  <a:pt x="553" y="87"/>
                  <a:pt x="540" y="80"/>
                </a:cubicBezTo>
                <a:cubicBezTo>
                  <a:pt x="537" y="79"/>
                  <a:pt x="534" y="77"/>
                  <a:pt x="531" y="75"/>
                </a:cubicBezTo>
                <a:cubicBezTo>
                  <a:pt x="528" y="73"/>
                  <a:pt x="525" y="71"/>
                  <a:pt x="521" y="69"/>
                </a:cubicBezTo>
                <a:cubicBezTo>
                  <a:pt x="516" y="66"/>
                  <a:pt x="510" y="63"/>
                  <a:pt x="505" y="59"/>
                </a:cubicBezTo>
                <a:cubicBezTo>
                  <a:pt x="497" y="54"/>
                  <a:pt x="489" y="49"/>
                  <a:pt x="481" y="44"/>
                </a:cubicBezTo>
                <a:cubicBezTo>
                  <a:pt x="476" y="41"/>
                  <a:pt x="472" y="37"/>
                  <a:pt x="467" y="34"/>
                </a:cubicBezTo>
                <a:cubicBezTo>
                  <a:pt x="453" y="26"/>
                  <a:pt x="440" y="17"/>
                  <a:pt x="427" y="9"/>
                </a:cubicBezTo>
                <a:cubicBezTo>
                  <a:pt x="422" y="6"/>
                  <a:pt x="417" y="3"/>
                  <a:pt x="412" y="1"/>
                </a:cubicBezTo>
                <a:cubicBezTo>
                  <a:pt x="411" y="0"/>
                  <a:pt x="410" y="0"/>
                  <a:pt x="409" y="0"/>
                </a:cubicBezTo>
                <a:cubicBezTo>
                  <a:pt x="407" y="0"/>
                  <a:pt x="405" y="1"/>
                  <a:pt x="403" y="3"/>
                </a:cubicBezTo>
                <a:cubicBezTo>
                  <a:pt x="402" y="6"/>
                  <a:pt x="403" y="10"/>
                  <a:pt x="406" y="12"/>
                </a:cubicBezTo>
                <a:cubicBezTo>
                  <a:pt x="411" y="15"/>
                  <a:pt x="416" y="18"/>
                  <a:pt x="422" y="21"/>
                </a:cubicBezTo>
                <a:cubicBezTo>
                  <a:pt x="425" y="23"/>
                  <a:pt x="428" y="25"/>
                  <a:pt x="431" y="27"/>
                </a:cubicBezTo>
                <a:cubicBezTo>
                  <a:pt x="440" y="32"/>
                  <a:pt x="448" y="38"/>
                  <a:pt x="457" y="43"/>
                </a:cubicBezTo>
                <a:cubicBezTo>
                  <a:pt x="461" y="46"/>
                  <a:pt x="464" y="48"/>
                  <a:pt x="468" y="51"/>
                </a:cubicBezTo>
                <a:cubicBezTo>
                  <a:pt x="474" y="55"/>
                  <a:pt x="480" y="59"/>
                  <a:pt x="487" y="63"/>
                </a:cubicBezTo>
                <a:cubicBezTo>
                  <a:pt x="486" y="63"/>
                  <a:pt x="486" y="63"/>
                  <a:pt x="486" y="63"/>
                </a:cubicBezTo>
                <a:cubicBezTo>
                  <a:pt x="485" y="63"/>
                  <a:pt x="483" y="63"/>
                  <a:pt x="482" y="63"/>
                </a:cubicBezTo>
                <a:cubicBezTo>
                  <a:pt x="478" y="63"/>
                  <a:pt x="475" y="62"/>
                  <a:pt x="471" y="62"/>
                </a:cubicBezTo>
                <a:cubicBezTo>
                  <a:pt x="469" y="61"/>
                  <a:pt x="466" y="60"/>
                  <a:pt x="464" y="58"/>
                </a:cubicBezTo>
                <a:cubicBezTo>
                  <a:pt x="456" y="54"/>
                  <a:pt x="448" y="49"/>
                  <a:pt x="440" y="45"/>
                </a:cubicBezTo>
                <a:cubicBezTo>
                  <a:pt x="433" y="41"/>
                  <a:pt x="426" y="37"/>
                  <a:pt x="419" y="33"/>
                </a:cubicBezTo>
                <a:cubicBezTo>
                  <a:pt x="408" y="27"/>
                  <a:pt x="398" y="21"/>
                  <a:pt x="387" y="15"/>
                </a:cubicBezTo>
                <a:cubicBezTo>
                  <a:pt x="386" y="14"/>
                  <a:pt x="385" y="14"/>
                  <a:pt x="384" y="14"/>
                </a:cubicBezTo>
                <a:cubicBezTo>
                  <a:pt x="382" y="14"/>
                  <a:pt x="379" y="15"/>
                  <a:pt x="378" y="17"/>
                </a:cubicBezTo>
                <a:cubicBezTo>
                  <a:pt x="376" y="21"/>
                  <a:pt x="377" y="25"/>
                  <a:pt x="381" y="27"/>
                </a:cubicBezTo>
                <a:cubicBezTo>
                  <a:pt x="398" y="37"/>
                  <a:pt x="415" y="47"/>
                  <a:pt x="432" y="57"/>
                </a:cubicBezTo>
                <a:cubicBezTo>
                  <a:pt x="436" y="59"/>
                  <a:pt x="439" y="61"/>
                  <a:pt x="443" y="63"/>
                </a:cubicBezTo>
                <a:cubicBezTo>
                  <a:pt x="438" y="63"/>
                  <a:pt x="433" y="63"/>
                  <a:pt x="427" y="63"/>
                </a:cubicBezTo>
                <a:cubicBezTo>
                  <a:pt x="405" y="64"/>
                  <a:pt x="383" y="65"/>
                  <a:pt x="361" y="66"/>
                </a:cubicBezTo>
                <a:cubicBezTo>
                  <a:pt x="334" y="67"/>
                  <a:pt x="308" y="69"/>
                  <a:pt x="281" y="70"/>
                </a:cubicBezTo>
                <a:cubicBezTo>
                  <a:pt x="271" y="71"/>
                  <a:pt x="260" y="72"/>
                  <a:pt x="250" y="72"/>
                </a:cubicBezTo>
                <a:cubicBezTo>
                  <a:pt x="240" y="73"/>
                  <a:pt x="230" y="74"/>
                  <a:pt x="220" y="74"/>
                </a:cubicBezTo>
                <a:cubicBezTo>
                  <a:pt x="205" y="76"/>
                  <a:pt x="190" y="77"/>
                  <a:pt x="175" y="78"/>
                </a:cubicBezTo>
                <a:cubicBezTo>
                  <a:pt x="172" y="79"/>
                  <a:pt x="170" y="79"/>
                  <a:pt x="167" y="79"/>
                </a:cubicBezTo>
                <a:cubicBezTo>
                  <a:pt x="160" y="80"/>
                  <a:pt x="153" y="81"/>
                  <a:pt x="145" y="82"/>
                </a:cubicBezTo>
                <a:cubicBezTo>
                  <a:pt x="133" y="83"/>
                  <a:pt x="120" y="85"/>
                  <a:pt x="108" y="86"/>
                </a:cubicBezTo>
                <a:cubicBezTo>
                  <a:pt x="95" y="88"/>
                  <a:pt x="82" y="89"/>
                  <a:pt x="69" y="91"/>
                </a:cubicBezTo>
                <a:cubicBezTo>
                  <a:pt x="58" y="92"/>
                  <a:pt x="47" y="93"/>
                  <a:pt x="35" y="95"/>
                </a:cubicBezTo>
                <a:cubicBezTo>
                  <a:pt x="34" y="95"/>
                  <a:pt x="33" y="95"/>
                  <a:pt x="32" y="96"/>
                </a:cubicBezTo>
                <a:cubicBezTo>
                  <a:pt x="31" y="97"/>
                  <a:pt x="31" y="98"/>
                  <a:pt x="31" y="100"/>
                </a:cubicBezTo>
                <a:cubicBezTo>
                  <a:pt x="31" y="101"/>
                  <a:pt x="31" y="102"/>
                  <a:pt x="32" y="103"/>
                </a:cubicBezTo>
                <a:cubicBezTo>
                  <a:pt x="33" y="104"/>
                  <a:pt x="34" y="105"/>
                  <a:pt x="35" y="104"/>
                </a:cubicBezTo>
                <a:cubicBezTo>
                  <a:pt x="51" y="102"/>
                  <a:pt x="67" y="101"/>
                  <a:pt x="83" y="99"/>
                </a:cubicBezTo>
                <a:cubicBezTo>
                  <a:pt x="93" y="98"/>
                  <a:pt x="102" y="96"/>
                  <a:pt x="112" y="95"/>
                </a:cubicBezTo>
                <a:cubicBezTo>
                  <a:pt x="127" y="94"/>
                  <a:pt x="143" y="92"/>
                  <a:pt x="158" y="90"/>
                </a:cubicBezTo>
                <a:cubicBezTo>
                  <a:pt x="163" y="89"/>
                  <a:pt x="168" y="89"/>
                  <a:pt x="172" y="88"/>
                </a:cubicBezTo>
                <a:cubicBezTo>
                  <a:pt x="176" y="88"/>
                  <a:pt x="180" y="88"/>
                  <a:pt x="184" y="87"/>
                </a:cubicBezTo>
                <a:cubicBezTo>
                  <a:pt x="198" y="86"/>
                  <a:pt x="212" y="85"/>
                  <a:pt x="226" y="84"/>
                </a:cubicBezTo>
                <a:cubicBezTo>
                  <a:pt x="230" y="83"/>
                  <a:pt x="234" y="83"/>
                  <a:pt x="238" y="83"/>
                </a:cubicBezTo>
                <a:cubicBezTo>
                  <a:pt x="246" y="82"/>
                  <a:pt x="255" y="82"/>
                  <a:pt x="263" y="81"/>
                </a:cubicBezTo>
                <a:cubicBezTo>
                  <a:pt x="281" y="80"/>
                  <a:pt x="299" y="79"/>
                  <a:pt x="317" y="78"/>
                </a:cubicBezTo>
                <a:cubicBezTo>
                  <a:pt x="312" y="79"/>
                  <a:pt x="307" y="79"/>
                  <a:pt x="303" y="79"/>
                </a:cubicBezTo>
                <a:cubicBezTo>
                  <a:pt x="299" y="80"/>
                  <a:pt x="296" y="80"/>
                  <a:pt x="292" y="80"/>
                </a:cubicBezTo>
                <a:cubicBezTo>
                  <a:pt x="284" y="81"/>
                  <a:pt x="276" y="82"/>
                  <a:pt x="268" y="83"/>
                </a:cubicBezTo>
                <a:cubicBezTo>
                  <a:pt x="259" y="83"/>
                  <a:pt x="250" y="84"/>
                  <a:pt x="240" y="85"/>
                </a:cubicBezTo>
                <a:cubicBezTo>
                  <a:pt x="218" y="88"/>
                  <a:pt x="196" y="90"/>
                  <a:pt x="174" y="93"/>
                </a:cubicBezTo>
                <a:cubicBezTo>
                  <a:pt x="151" y="95"/>
                  <a:pt x="128" y="98"/>
                  <a:pt x="104" y="100"/>
                </a:cubicBezTo>
                <a:cubicBezTo>
                  <a:pt x="93" y="102"/>
                  <a:pt x="82" y="103"/>
                  <a:pt x="71" y="104"/>
                </a:cubicBezTo>
                <a:cubicBezTo>
                  <a:pt x="61" y="105"/>
                  <a:pt x="51" y="107"/>
                  <a:pt x="41" y="108"/>
                </a:cubicBezTo>
                <a:cubicBezTo>
                  <a:pt x="28" y="110"/>
                  <a:pt x="16" y="112"/>
                  <a:pt x="3" y="113"/>
                </a:cubicBezTo>
                <a:cubicBezTo>
                  <a:pt x="2" y="113"/>
                  <a:pt x="1" y="114"/>
                  <a:pt x="1" y="115"/>
                </a:cubicBezTo>
                <a:cubicBezTo>
                  <a:pt x="1" y="116"/>
                  <a:pt x="0" y="117"/>
                  <a:pt x="1" y="118"/>
                </a:cubicBezTo>
                <a:cubicBezTo>
                  <a:pt x="1" y="119"/>
                  <a:pt x="2" y="119"/>
                  <a:pt x="2" y="120"/>
                </a:cubicBezTo>
                <a:cubicBezTo>
                  <a:pt x="3" y="120"/>
                  <a:pt x="4" y="120"/>
                  <a:pt x="5" y="120"/>
                </a:cubicBezTo>
                <a:cubicBezTo>
                  <a:pt x="11" y="119"/>
                  <a:pt x="16" y="119"/>
                  <a:pt x="22" y="118"/>
                </a:cubicBezTo>
                <a:cubicBezTo>
                  <a:pt x="34" y="116"/>
                  <a:pt x="47" y="115"/>
                  <a:pt x="59" y="113"/>
                </a:cubicBezTo>
                <a:cubicBezTo>
                  <a:pt x="69" y="112"/>
                  <a:pt x="79" y="110"/>
                  <a:pt x="89" y="109"/>
                </a:cubicBezTo>
                <a:cubicBezTo>
                  <a:pt x="110" y="107"/>
                  <a:pt x="131" y="104"/>
                  <a:pt x="152" y="102"/>
                </a:cubicBezTo>
                <a:cubicBezTo>
                  <a:pt x="162" y="101"/>
                  <a:pt x="172" y="100"/>
                  <a:pt x="183" y="99"/>
                </a:cubicBezTo>
                <a:cubicBezTo>
                  <a:pt x="194" y="98"/>
                  <a:pt x="205" y="96"/>
                  <a:pt x="216" y="95"/>
                </a:cubicBezTo>
                <a:cubicBezTo>
                  <a:pt x="229" y="94"/>
                  <a:pt x="242" y="93"/>
                  <a:pt x="256" y="91"/>
                </a:cubicBezTo>
                <a:cubicBezTo>
                  <a:pt x="266" y="90"/>
                  <a:pt x="277" y="89"/>
                  <a:pt x="288" y="89"/>
                </a:cubicBezTo>
                <a:cubicBezTo>
                  <a:pt x="292" y="88"/>
                  <a:pt x="297" y="88"/>
                  <a:pt x="302" y="87"/>
                </a:cubicBezTo>
                <a:cubicBezTo>
                  <a:pt x="307" y="87"/>
                  <a:pt x="311" y="87"/>
                  <a:pt x="316" y="86"/>
                </a:cubicBezTo>
                <a:cubicBezTo>
                  <a:pt x="323" y="86"/>
                  <a:pt x="331" y="85"/>
                  <a:pt x="339" y="85"/>
                </a:cubicBezTo>
                <a:cubicBezTo>
                  <a:pt x="342" y="85"/>
                  <a:pt x="345" y="84"/>
                  <a:pt x="348" y="84"/>
                </a:cubicBezTo>
                <a:cubicBezTo>
                  <a:pt x="360" y="84"/>
                  <a:pt x="373" y="83"/>
                  <a:pt x="386" y="83"/>
                </a:cubicBezTo>
                <a:cubicBezTo>
                  <a:pt x="387" y="83"/>
                  <a:pt x="388" y="83"/>
                  <a:pt x="389" y="83"/>
                </a:cubicBezTo>
                <a:cubicBezTo>
                  <a:pt x="393" y="83"/>
                  <a:pt x="396" y="83"/>
                  <a:pt x="399" y="83"/>
                </a:cubicBezTo>
                <a:cubicBezTo>
                  <a:pt x="407" y="83"/>
                  <a:pt x="414" y="82"/>
                  <a:pt x="421" y="82"/>
                </a:cubicBezTo>
                <a:cubicBezTo>
                  <a:pt x="421" y="82"/>
                  <a:pt x="422" y="82"/>
                  <a:pt x="423" y="82"/>
                </a:cubicBezTo>
                <a:cubicBezTo>
                  <a:pt x="418" y="83"/>
                  <a:pt x="414" y="83"/>
                  <a:pt x="410" y="83"/>
                </a:cubicBezTo>
                <a:cubicBezTo>
                  <a:pt x="397" y="84"/>
                  <a:pt x="384" y="85"/>
                  <a:pt x="371" y="87"/>
                </a:cubicBezTo>
                <a:cubicBezTo>
                  <a:pt x="344" y="89"/>
                  <a:pt x="317" y="92"/>
                  <a:pt x="290" y="94"/>
                </a:cubicBezTo>
                <a:cubicBezTo>
                  <a:pt x="277" y="95"/>
                  <a:pt x="264" y="97"/>
                  <a:pt x="250" y="98"/>
                </a:cubicBezTo>
                <a:cubicBezTo>
                  <a:pt x="238" y="99"/>
                  <a:pt x="226" y="101"/>
                  <a:pt x="214" y="102"/>
                </a:cubicBezTo>
                <a:cubicBezTo>
                  <a:pt x="189" y="105"/>
                  <a:pt x="163" y="108"/>
                  <a:pt x="137" y="111"/>
                </a:cubicBezTo>
                <a:cubicBezTo>
                  <a:pt x="134" y="111"/>
                  <a:pt x="131" y="112"/>
                  <a:pt x="128" y="112"/>
                </a:cubicBezTo>
                <a:cubicBezTo>
                  <a:pt x="121" y="113"/>
                  <a:pt x="113" y="114"/>
                  <a:pt x="106" y="115"/>
                </a:cubicBezTo>
                <a:cubicBezTo>
                  <a:pt x="99" y="116"/>
                  <a:pt x="93" y="117"/>
                  <a:pt x="86" y="118"/>
                </a:cubicBezTo>
                <a:cubicBezTo>
                  <a:pt x="79" y="119"/>
                  <a:pt x="71" y="121"/>
                  <a:pt x="64" y="122"/>
                </a:cubicBezTo>
                <a:cubicBezTo>
                  <a:pt x="63" y="122"/>
                  <a:pt x="61" y="123"/>
                  <a:pt x="60" y="125"/>
                </a:cubicBezTo>
                <a:cubicBezTo>
                  <a:pt x="60" y="126"/>
                  <a:pt x="59" y="128"/>
                  <a:pt x="60" y="129"/>
                </a:cubicBezTo>
                <a:cubicBezTo>
                  <a:pt x="60" y="130"/>
                  <a:pt x="61" y="132"/>
                  <a:pt x="63" y="132"/>
                </a:cubicBezTo>
                <a:cubicBezTo>
                  <a:pt x="64" y="133"/>
                  <a:pt x="65" y="133"/>
                  <a:pt x="67" y="133"/>
                </a:cubicBezTo>
                <a:cubicBezTo>
                  <a:pt x="74" y="132"/>
                  <a:pt x="81" y="131"/>
                  <a:pt x="89" y="130"/>
                </a:cubicBezTo>
                <a:cubicBezTo>
                  <a:pt x="95" y="129"/>
                  <a:pt x="101" y="128"/>
                  <a:pt x="107" y="127"/>
                </a:cubicBezTo>
                <a:cubicBezTo>
                  <a:pt x="117" y="125"/>
                  <a:pt x="128" y="124"/>
                  <a:pt x="138" y="122"/>
                </a:cubicBezTo>
                <a:cubicBezTo>
                  <a:pt x="162" y="119"/>
                  <a:pt x="187" y="116"/>
                  <a:pt x="212" y="114"/>
                </a:cubicBezTo>
                <a:cubicBezTo>
                  <a:pt x="224" y="112"/>
                  <a:pt x="236" y="111"/>
                  <a:pt x="248" y="110"/>
                </a:cubicBezTo>
                <a:cubicBezTo>
                  <a:pt x="262" y="108"/>
                  <a:pt x="275" y="107"/>
                  <a:pt x="289" y="105"/>
                </a:cubicBezTo>
                <a:cubicBezTo>
                  <a:pt x="316" y="103"/>
                  <a:pt x="343" y="100"/>
                  <a:pt x="371" y="98"/>
                </a:cubicBezTo>
                <a:cubicBezTo>
                  <a:pt x="396" y="95"/>
                  <a:pt x="421" y="94"/>
                  <a:pt x="446" y="92"/>
                </a:cubicBezTo>
                <a:cubicBezTo>
                  <a:pt x="458" y="91"/>
                  <a:pt x="470" y="90"/>
                  <a:pt x="482" y="89"/>
                </a:cubicBezTo>
                <a:cubicBezTo>
                  <a:pt x="484" y="89"/>
                  <a:pt x="487" y="89"/>
                  <a:pt x="490" y="89"/>
                </a:cubicBezTo>
                <a:cubicBezTo>
                  <a:pt x="491" y="90"/>
                  <a:pt x="493" y="90"/>
                  <a:pt x="494" y="91"/>
                </a:cubicBezTo>
                <a:cubicBezTo>
                  <a:pt x="491" y="91"/>
                  <a:pt x="487" y="92"/>
                  <a:pt x="484" y="92"/>
                </a:cubicBezTo>
                <a:cubicBezTo>
                  <a:pt x="484" y="92"/>
                  <a:pt x="484" y="92"/>
                  <a:pt x="484" y="92"/>
                </a:cubicBezTo>
                <a:cubicBezTo>
                  <a:pt x="476" y="93"/>
                  <a:pt x="467" y="94"/>
                  <a:pt x="459" y="95"/>
                </a:cubicBezTo>
                <a:cubicBezTo>
                  <a:pt x="449" y="97"/>
                  <a:pt x="440" y="98"/>
                  <a:pt x="431" y="99"/>
                </a:cubicBezTo>
                <a:cubicBezTo>
                  <a:pt x="420" y="100"/>
                  <a:pt x="410" y="101"/>
                  <a:pt x="400" y="103"/>
                </a:cubicBezTo>
                <a:cubicBezTo>
                  <a:pt x="389" y="104"/>
                  <a:pt x="378" y="105"/>
                  <a:pt x="367" y="107"/>
                </a:cubicBezTo>
                <a:cubicBezTo>
                  <a:pt x="358" y="108"/>
                  <a:pt x="350" y="109"/>
                  <a:pt x="342" y="110"/>
                </a:cubicBezTo>
                <a:cubicBezTo>
                  <a:pt x="333" y="111"/>
                  <a:pt x="325" y="113"/>
                  <a:pt x="316" y="114"/>
                </a:cubicBezTo>
                <a:cubicBezTo>
                  <a:pt x="296" y="117"/>
                  <a:pt x="275" y="120"/>
                  <a:pt x="255" y="123"/>
                </a:cubicBezTo>
                <a:cubicBezTo>
                  <a:pt x="249" y="124"/>
                  <a:pt x="244" y="124"/>
                  <a:pt x="238" y="125"/>
                </a:cubicBezTo>
                <a:cubicBezTo>
                  <a:pt x="238" y="125"/>
                  <a:pt x="238" y="125"/>
                  <a:pt x="238" y="125"/>
                </a:cubicBezTo>
                <a:cubicBezTo>
                  <a:pt x="227" y="127"/>
                  <a:pt x="217" y="128"/>
                  <a:pt x="206" y="130"/>
                </a:cubicBezTo>
                <a:cubicBezTo>
                  <a:pt x="206" y="130"/>
                  <a:pt x="206" y="130"/>
                  <a:pt x="206" y="130"/>
                </a:cubicBezTo>
                <a:cubicBezTo>
                  <a:pt x="205" y="130"/>
                  <a:pt x="205" y="130"/>
                  <a:pt x="205" y="130"/>
                </a:cubicBezTo>
                <a:cubicBezTo>
                  <a:pt x="204" y="130"/>
                  <a:pt x="204" y="130"/>
                  <a:pt x="204" y="130"/>
                </a:cubicBezTo>
                <a:cubicBezTo>
                  <a:pt x="203" y="130"/>
                  <a:pt x="202" y="130"/>
                  <a:pt x="202" y="131"/>
                </a:cubicBezTo>
                <a:cubicBezTo>
                  <a:pt x="191" y="132"/>
                  <a:pt x="180" y="134"/>
                  <a:pt x="170" y="135"/>
                </a:cubicBezTo>
                <a:cubicBezTo>
                  <a:pt x="166" y="136"/>
                  <a:pt x="162" y="137"/>
                  <a:pt x="157" y="137"/>
                </a:cubicBezTo>
                <a:cubicBezTo>
                  <a:pt x="152" y="138"/>
                  <a:pt x="146" y="139"/>
                  <a:pt x="140" y="140"/>
                </a:cubicBezTo>
                <a:cubicBezTo>
                  <a:pt x="137" y="141"/>
                  <a:pt x="135" y="141"/>
                  <a:pt x="132" y="142"/>
                </a:cubicBezTo>
                <a:cubicBezTo>
                  <a:pt x="127" y="143"/>
                  <a:pt x="121" y="144"/>
                  <a:pt x="115" y="145"/>
                </a:cubicBezTo>
                <a:cubicBezTo>
                  <a:pt x="112" y="145"/>
                  <a:pt x="110" y="146"/>
                  <a:pt x="107" y="147"/>
                </a:cubicBezTo>
                <a:cubicBezTo>
                  <a:pt x="104" y="147"/>
                  <a:pt x="101" y="148"/>
                  <a:pt x="99" y="149"/>
                </a:cubicBezTo>
                <a:cubicBezTo>
                  <a:pt x="97" y="149"/>
                  <a:pt x="95" y="149"/>
                  <a:pt x="92" y="150"/>
                </a:cubicBezTo>
                <a:cubicBezTo>
                  <a:pt x="91" y="151"/>
                  <a:pt x="90" y="152"/>
                  <a:pt x="90" y="154"/>
                </a:cubicBezTo>
                <a:cubicBezTo>
                  <a:pt x="91" y="156"/>
                  <a:pt x="93" y="157"/>
                  <a:pt x="94" y="156"/>
                </a:cubicBezTo>
                <a:cubicBezTo>
                  <a:pt x="97" y="155"/>
                  <a:pt x="99" y="155"/>
                  <a:pt x="101" y="154"/>
                </a:cubicBezTo>
                <a:cubicBezTo>
                  <a:pt x="105" y="154"/>
                  <a:pt x="108" y="153"/>
                  <a:pt x="111" y="152"/>
                </a:cubicBezTo>
                <a:cubicBezTo>
                  <a:pt x="115" y="151"/>
                  <a:pt x="118" y="151"/>
                  <a:pt x="122" y="150"/>
                </a:cubicBezTo>
                <a:cubicBezTo>
                  <a:pt x="128" y="149"/>
                  <a:pt x="134" y="148"/>
                  <a:pt x="140" y="147"/>
                </a:cubicBezTo>
                <a:cubicBezTo>
                  <a:pt x="143" y="146"/>
                  <a:pt x="146" y="146"/>
                  <a:pt x="150" y="145"/>
                </a:cubicBezTo>
                <a:cubicBezTo>
                  <a:pt x="158" y="144"/>
                  <a:pt x="167" y="143"/>
                  <a:pt x="175" y="141"/>
                </a:cubicBezTo>
                <a:cubicBezTo>
                  <a:pt x="185" y="140"/>
                  <a:pt x="195" y="139"/>
                  <a:pt x="205" y="137"/>
                </a:cubicBezTo>
                <a:cubicBezTo>
                  <a:pt x="205" y="137"/>
                  <a:pt x="205" y="137"/>
                  <a:pt x="205" y="137"/>
                </a:cubicBezTo>
                <a:cubicBezTo>
                  <a:pt x="205" y="137"/>
                  <a:pt x="205" y="137"/>
                  <a:pt x="205" y="137"/>
                </a:cubicBezTo>
                <a:cubicBezTo>
                  <a:pt x="205" y="137"/>
                  <a:pt x="205" y="137"/>
                  <a:pt x="205" y="137"/>
                </a:cubicBezTo>
                <a:cubicBezTo>
                  <a:pt x="205" y="137"/>
                  <a:pt x="205" y="137"/>
                  <a:pt x="205" y="137"/>
                </a:cubicBezTo>
                <a:cubicBezTo>
                  <a:pt x="205" y="137"/>
                  <a:pt x="205" y="137"/>
                  <a:pt x="205" y="137"/>
                </a:cubicBezTo>
                <a:cubicBezTo>
                  <a:pt x="205" y="137"/>
                  <a:pt x="205" y="137"/>
                  <a:pt x="205" y="137"/>
                </a:cubicBezTo>
                <a:cubicBezTo>
                  <a:pt x="205" y="137"/>
                  <a:pt x="205" y="137"/>
                  <a:pt x="205" y="137"/>
                </a:cubicBezTo>
                <a:cubicBezTo>
                  <a:pt x="205" y="137"/>
                  <a:pt x="205" y="137"/>
                  <a:pt x="205" y="137"/>
                </a:cubicBezTo>
                <a:cubicBezTo>
                  <a:pt x="205" y="137"/>
                  <a:pt x="205" y="137"/>
                  <a:pt x="205" y="137"/>
                </a:cubicBezTo>
                <a:cubicBezTo>
                  <a:pt x="205" y="137"/>
                  <a:pt x="205" y="137"/>
                  <a:pt x="205" y="137"/>
                </a:cubicBezTo>
                <a:cubicBezTo>
                  <a:pt x="205" y="137"/>
                  <a:pt x="205" y="137"/>
                  <a:pt x="205" y="137"/>
                </a:cubicBezTo>
                <a:cubicBezTo>
                  <a:pt x="205" y="137"/>
                  <a:pt x="206" y="137"/>
                  <a:pt x="206" y="137"/>
                </a:cubicBezTo>
                <a:cubicBezTo>
                  <a:pt x="206" y="137"/>
                  <a:pt x="206" y="137"/>
                  <a:pt x="206" y="137"/>
                </a:cubicBezTo>
                <a:cubicBezTo>
                  <a:pt x="206" y="137"/>
                  <a:pt x="206" y="137"/>
                  <a:pt x="207" y="137"/>
                </a:cubicBezTo>
                <a:cubicBezTo>
                  <a:pt x="207" y="137"/>
                  <a:pt x="208" y="137"/>
                  <a:pt x="208" y="137"/>
                </a:cubicBezTo>
                <a:cubicBezTo>
                  <a:pt x="208" y="137"/>
                  <a:pt x="208" y="137"/>
                  <a:pt x="207" y="137"/>
                </a:cubicBezTo>
                <a:cubicBezTo>
                  <a:pt x="207" y="137"/>
                  <a:pt x="207" y="137"/>
                  <a:pt x="207" y="137"/>
                </a:cubicBezTo>
                <a:cubicBezTo>
                  <a:pt x="208" y="137"/>
                  <a:pt x="208" y="137"/>
                  <a:pt x="208" y="137"/>
                </a:cubicBezTo>
                <a:cubicBezTo>
                  <a:pt x="209" y="137"/>
                  <a:pt x="209" y="137"/>
                  <a:pt x="209" y="137"/>
                </a:cubicBezTo>
                <a:cubicBezTo>
                  <a:pt x="209" y="137"/>
                  <a:pt x="209" y="137"/>
                  <a:pt x="208" y="137"/>
                </a:cubicBezTo>
                <a:cubicBezTo>
                  <a:pt x="210" y="137"/>
                  <a:pt x="211" y="136"/>
                  <a:pt x="212" y="136"/>
                </a:cubicBezTo>
                <a:cubicBezTo>
                  <a:pt x="212" y="136"/>
                  <a:pt x="212" y="136"/>
                  <a:pt x="211" y="136"/>
                </a:cubicBezTo>
                <a:cubicBezTo>
                  <a:pt x="212" y="136"/>
                  <a:pt x="212" y="136"/>
                  <a:pt x="213" y="136"/>
                </a:cubicBezTo>
                <a:cubicBezTo>
                  <a:pt x="213" y="136"/>
                  <a:pt x="213" y="136"/>
                  <a:pt x="213" y="136"/>
                </a:cubicBezTo>
                <a:cubicBezTo>
                  <a:pt x="213" y="136"/>
                  <a:pt x="213" y="136"/>
                  <a:pt x="213" y="136"/>
                </a:cubicBezTo>
                <a:cubicBezTo>
                  <a:pt x="213" y="136"/>
                  <a:pt x="214" y="136"/>
                  <a:pt x="214" y="136"/>
                </a:cubicBezTo>
                <a:cubicBezTo>
                  <a:pt x="214" y="136"/>
                  <a:pt x="214" y="136"/>
                  <a:pt x="214" y="136"/>
                </a:cubicBezTo>
                <a:cubicBezTo>
                  <a:pt x="214" y="136"/>
                  <a:pt x="214" y="136"/>
                  <a:pt x="215" y="136"/>
                </a:cubicBezTo>
                <a:cubicBezTo>
                  <a:pt x="215" y="136"/>
                  <a:pt x="214" y="136"/>
                  <a:pt x="214" y="136"/>
                </a:cubicBezTo>
                <a:cubicBezTo>
                  <a:pt x="215" y="136"/>
                  <a:pt x="216" y="136"/>
                  <a:pt x="217" y="136"/>
                </a:cubicBezTo>
                <a:cubicBezTo>
                  <a:pt x="217" y="136"/>
                  <a:pt x="218" y="136"/>
                  <a:pt x="219" y="135"/>
                </a:cubicBezTo>
                <a:cubicBezTo>
                  <a:pt x="219" y="135"/>
                  <a:pt x="219" y="135"/>
                  <a:pt x="220" y="135"/>
                </a:cubicBezTo>
                <a:cubicBezTo>
                  <a:pt x="219" y="135"/>
                  <a:pt x="219" y="135"/>
                  <a:pt x="219" y="135"/>
                </a:cubicBezTo>
                <a:cubicBezTo>
                  <a:pt x="219" y="135"/>
                  <a:pt x="220" y="135"/>
                  <a:pt x="221" y="135"/>
                </a:cubicBezTo>
                <a:cubicBezTo>
                  <a:pt x="221" y="135"/>
                  <a:pt x="221" y="135"/>
                  <a:pt x="221" y="135"/>
                </a:cubicBezTo>
                <a:cubicBezTo>
                  <a:pt x="222" y="135"/>
                  <a:pt x="222" y="135"/>
                  <a:pt x="223" y="135"/>
                </a:cubicBezTo>
                <a:cubicBezTo>
                  <a:pt x="223" y="135"/>
                  <a:pt x="223" y="135"/>
                  <a:pt x="223" y="135"/>
                </a:cubicBezTo>
                <a:cubicBezTo>
                  <a:pt x="223" y="135"/>
                  <a:pt x="223" y="135"/>
                  <a:pt x="223" y="135"/>
                </a:cubicBezTo>
                <a:cubicBezTo>
                  <a:pt x="223" y="135"/>
                  <a:pt x="223" y="135"/>
                  <a:pt x="224" y="135"/>
                </a:cubicBezTo>
                <a:cubicBezTo>
                  <a:pt x="223" y="135"/>
                  <a:pt x="223" y="135"/>
                  <a:pt x="223" y="135"/>
                </a:cubicBezTo>
                <a:cubicBezTo>
                  <a:pt x="224" y="135"/>
                  <a:pt x="224" y="135"/>
                  <a:pt x="224" y="135"/>
                </a:cubicBezTo>
                <a:cubicBezTo>
                  <a:pt x="224" y="135"/>
                  <a:pt x="224" y="135"/>
                  <a:pt x="225" y="135"/>
                </a:cubicBezTo>
                <a:cubicBezTo>
                  <a:pt x="225" y="135"/>
                  <a:pt x="225" y="135"/>
                  <a:pt x="225" y="135"/>
                </a:cubicBezTo>
                <a:cubicBezTo>
                  <a:pt x="225" y="135"/>
                  <a:pt x="225" y="135"/>
                  <a:pt x="225" y="135"/>
                </a:cubicBezTo>
                <a:cubicBezTo>
                  <a:pt x="225" y="135"/>
                  <a:pt x="225" y="135"/>
                  <a:pt x="225" y="135"/>
                </a:cubicBezTo>
                <a:cubicBezTo>
                  <a:pt x="225" y="135"/>
                  <a:pt x="225" y="135"/>
                  <a:pt x="225" y="135"/>
                </a:cubicBezTo>
                <a:cubicBezTo>
                  <a:pt x="225" y="135"/>
                  <a:pt x="225" y="135"/>
                  <a:pt x="225" y="135"/>
                </a:cubicBezTo>
                <a:cubicBezTo>
                  <a:pt x="225" y="135"/>
                  <a:pt x="225" y="135"/>
                  <a:pt x="225" y="135"/>
                </a:cubicBezTo>
                <a:cubicBezTo>
                  <a:pt x="225" y="135"/>
                  <a:pt x="225" y="135"/>
                  <a:pt x="225" y="135"/>
                </a:cubicBezTo>
                <a:cubicBezTo>
                  <a:pt x="225" y="135"/>
                  <a:pt x="225" y="135"/>
                  <a:pt x="226" y="134"/>
                </a:cubicBezTo>
                <a:cubicBezTo>
                  <a:pt x="226" y="134"/>
                  <a:pt x="226" y="134"/>
                  <a:pt x="226" y="134"/>
                </a:cubicBezTo>
                <a:cubicBezTo>
                  <a:pt x="226" y="134"/>
                  <a:pt x="226" y="134"/>
                  <a:pt x="226" y="134"/>
                </a:cubicBezTo>
                <a:cubicBezTo>
                  <a:pt x="226" y="134"/>
                  <a:pt x="226" y="134"/>
                  <a:pt x="226" y="134"/>
                </a:cubicBezTo>
                <a:cubicBezTo>
                  <a:pt x="226" y="135"/>
                  <a:pt x="225" y="135"/>
                  <a:pt x="225" y="135"/>
                </a:cubicBezTo>
                <a:cubicBezTo>
                  <a:pt x="225" y="135"/>
                  <a:pt x="226" y="134"/>
                  <a:pt x="226" y="134"/>
                </a:cubicBezTo>
                <a:cubicBezTo>
                  <a:pt x="226" y="134"/>
                  <a:pt x="226" y="134"/>
                  <a:pt x="226" y="134"/>
                </a:cubicBezTo>
                <a:cubicBezTo>
                  <a:pt x="226" y="134"/>
                  <a:pt x="226" y="134"/>
                  <a:pt x="226" y="134"/>
                </a:cubicBezTo>
                <a:cubicBezTo>
                  <a:pt x="226" y="134"/>
                  <a:pt x="226" y="134"/>
                  <a:pt x="226" y="134"/>
                </a:cubicBezTo>
                <a:cubicBezTo>
                  <a:pt x="226" y="134"/>
                  <a:pt x="226" y="134"/>
                  <a:pt x="226" y="134"/>
                </a:cubicBezTo>
                <a:cubicBezTo>
                  <a:pt x="226" y="134"/>
                  <a:pt x="226" y="134"/>
                  <a:pt x="226" y="134"/>
                </a:cubicBezTo>
                <a:cubicBezTo>
                  <a:pt x="226" y="134"/>
                  <a:pt x="226" y="134"/>
                  <a:pt x="226" y="134"/>
                </a:cubicBezTo>
                <a:cubicBezTo>
                  <a:pt x="226" y="134"/>
                  <a:pt x="226" y="134"/>
                  <a:pt x="226" y="134"/>
                </a:cubicBezTo>
                <a:cubicBezTo>
                  <a:pt x="226" y="134"/>
                  <a:pt x="226" y="134"/>
                  <a:pt x="226" y="134"/>
                </a:cubicBezTo>
                <a:cubicBezTo>
                  <a:pt x="226" y="134"/>
                  <a:pt x="227" y="134"/>
                  <a:pt x="227" y="134"/>
                </a:cubicBezTo>
                <a:cubicBezTo>
                  <a:pt x="227" y="134"/>
                  <a:pt x="227" y="134"/>
                  <a:pt x="227" y="134"/>
                </a:cubicBezTo>
                <a:cubicBezTo>
                  <a:pt x="227" y="134"/>
                  <a:pt x="227" y="134"/>
                  <a:pt x="227" y="134"/>
                </a:cubicBezTo>
                <a:cubicBezTo>
                  <a:pt x="227" y="134"/>
                  <a:pt x="227" y="134"/>
                  <a:pt x="227" y="134"/>
                </a:cubicBezTo>
                <a:cubicBezTo>
                  <a:pt x="227" y="134"/>
                  <a:pt x="228" y="134"/>
                  <a:pt x="228" y="134"/>
                </a:cubicBezTo>
                <a:cubicBezTo>
                  <a:pt x="228" y="134"/>
                  <a:pt x="228" y="134"/>
                  <a:pt x="228" y="134"/>
                </a:cubicBezTo>
                <a:cubicBezTo>
                  <a:pt x="228" y="134"/>
                  <a:pt x="228" y="134"/>
                  <a:pt x="228" y="134"/>
                </a:cubicBezTo>
                <a:cubicBezTo>
                  <a:pt x="229" y="134"/>
                  <a:pt x="230" y="134"/>
                  <a:pt x="232" y="134"/>
                </a:cubicBezTo>
                <a:cubicBezTo>
                  <a:pt x="231" y="134"/>
                  <a:pt x="231" y="134"/>
                  <a:pt x="231" y="134"/>
                </a:cubicBezTo>
                <a:cubicBezTo>
                  <a:pt x="231" y="134"/>
                  <a:pt x="232" y="134"/>
                  <a:pt x="232" y="134"/>
                </a:cubicBezTo>
                <a:cubicBezTo>
                  <a:pt x="232" y="134"/>
                  <a:pt x="232" y="134"/>
                  <a:pt x="232" y="134"/>
                </a:cubicBezTo>
                <a:cubicBezTo>
                  <a:pt x="232" y="134"/>
                  <a:pt x="232" y="134"/>
                  <a:pt x="232" y="134"/>
                </a:cubicBezTo>
                <a:cubicBezTo>
                  <a:pt x="233" y="134"/>
                  <a:pt x="233" y="134"/>
                  <a:pt x="233" y="133"/>
                </a:cubicBezTo>
                <a:cubicBezTo>
                  <a:pt x="233" y="133"/>
                  <a:pt x="233" y="133"/>
                  <a:pt x="233" y="133"/>
                </a:cubicBezTo>
                <a:cubicBezTo>
                  <a:pt x="234" y="133"/>
                  <a:pt x="234" y="133"/>
                  <a:pt x="234" y="133"/>
                </a:cubicBezTo>
                <a:cubicBezTo>
                  <a:pt x="234" y="133"/>
                  <a:pt x="234" y="133"/>
                  <a:pt x="234" y="133"/>
                </a:cubicBezTo>
                <a:cubicBezTo>
                  <a:pt x="234" y="133"/>
                  <a:pt x="234" y="133"/>
                  <a:pt x="234" y="133"/>
                </a:cubicBezTo>
                <a:cubicBezTo>
                  <a:pt x="235" y="133"/>
                  <a:pt x="235" y="133"/>
                  <a:pt x="235" y="133"/>
                </a:cubicBezTo>
                <a:cubicBezTo>
                  <a:pt x="235" y="133"/>
                  <a:pt x="235" y="133"/>
                  <a:pt x="235" y="133"/>
                </a:cubicBezTo>
                <a:cubicBezTo>
                  <a:pt x="235" y="133"/>
                  <a:pt x="236" y="133"/>
                  <a:pt x="237" y="133"/>
                </a:cubicBezTo>
                <a:cubicBezTo>
                  <a:pt x="236" y="133"/>
                  <a:pt x="236" y="133"/>
                  <a:pt x="236" y="133"/>
                </a:cubicBezTo>
                <a:cubicBezTo>
                  <a:pt x="237" y="133"/>
                  <a:pt x="237" y="133"/>
                  <a:pt x="237" y="133"/>
                </a:cubicBezTo>
                <a:cubicBezTo>
                  <a:pt x="237" y="133"/>
                  <a:pt x="237" y="133"/>
                  <a:pt x="237" y="133"/>
                </a:cubicBezTo>
                <a:cubicBezTo>
                  <a:pt x="237" y="133"/>
                  <a:pt x="237" y="133"/>
                  <a:pt x="237" y="133"/>
                </a:cubicBezTo>
                <a:cubicBezTo>
                  <a:pt x="238" y="133"/>
                  <a:pt x="238" y="133"/>
                  <a:pt x="238" y="133"/>
                </a:cubicBezTo>
                <a:cubicBezTo>
                  <a:pt x="238" y="133"/>
                  <a:pt x="238" y="133"/>
                  <a:pt x="238" y="133"/>
                </a:cubicBezTo>
                <a:cubicBezTo>
                  <a:pt x="238" y="133"/>
                  <a:pt x="239" y="133"/>
                  <a:pt x="239" y="133"/>
                </a:cubicBezTo>
                <a:cubicBezTo>
                  <a:pt x="239" y="133"/>
                  <a:pt x="239" y="133"/>
                  <a:pt x="239" y="133"/>
                </a:cubicBezTo>
                <a:cubicBezTo>
                  <a:pt x="239" y="133"/>
                  <a:pt x="239" y="133"/>
                  <a:pt x="239" y="133"/>
                </a:cubicBezTo>
                <a:cubicBezTo>
                  <a:pt x="239" y="133"/>
                  <a:pt x="239" y="133"/>
                  <a:pt x="239" y="133"/>
                </a:cubicBezTo>
                <a:cubicBezTo>
                  <a:pt x="239" y="133"/>
                  <a:pt x="239" y="133"/>
                  <a:pt x="239" y="133"/>
                </a:cubicBezTo>
                <a:cubicBezTo>
                  <a:pt x="239" y="133"/>
                  <a:pt x="239" y="133"/>
                  <a:pt x="239" y="133"/>
                </a:cubicBezTo>
                <a:cubicBezTo>
                  <a:pt x="239" y="133"/>
                  <a:pt x="239" y="133"/>
                  <a:pt x="240" y="133"/>
                </a:cubicBezTo>
                <a:cubicBezTo>
                  <a:pt x="240" y="133"/>
                  <a:pt x="240" y="133"/>
                  <a:pt x="240" y="133"/>
                </a:cubicBezTo>
                <a:cubicBezTo>
                  <a:pt x="240" y="133"/>
                  <a:pt x="240" y="133"/>
                  <a:pt x="240" y="133"/>
                </a:cubicBezTo>
                <a:cubicBezTo>
                  <a:pt x="240" y="133"/>
                  <a:pt x="240" y="133"/>
                  <a:pt x="240" y="133"/>
                </a:cubicBezTo>
                <a:cubicBezTo>
                  <a:pt x="240" y="133"/>
                  <a:pt x="240" y="133"/>
                  <a:pt x="240" y="133"/>
                </a:cubicBezTo>
                <a:cubicBezTo>
                  <a:pt x="259" y="130"/>
                  <a:pt x="277" y="127"/>
                  <a:pt x="296" y="125"/>
                </a:cubicBezTo>
                <a:cubicBezTo>
                  <a:pt x="304" y="124"/>
                  <a:pt x="312" y="123"/>
                  <a:pt x="321" y="121"/>
                </a:cubicBezTo>
                <a:cubicBezTo>
                  <a:pt x="334" y="120"/>
                  <a:pt x="348" y="118"/>
                  <a:pt x="362" y="116"/>
                </a:cubicBezTo>
                <a:cubicBezTo>
                  <a:pt x="361" y="116"/>
                  <a:pt x="361" y="116"/>
                  <a:pt x="361" y="116"/>
                </a:cubicBezTo>
                <a:cubicBezTo>
                  <a:pt x="362" y="116"/>
                  <a:pt x="362" y="116"/>
                  <a:pt x="362" y="116"/>
                </a:cubicBezTo>
                <a:cubicBezTo>
                  <a:pt x="362" y="116"/>
                  <a:pt x="362" y="116"/>
                  <a:pt x="363" y="116"/>
                </a:cubicBezTo>
                <a:cubicBezTo>
                  <a:pt x="362" y="116"/>
                  <a:pt x="362" y="116"/>
                  <a:pt x="362" y="116"/>
                </a:cubicBezTo>
                <a:cubicBezTo>
                  <a:pt x="372" y="114"/>
                  <a:pt x="382" y="113"/>
                  <a:pt x="392" y="112"/>
                </a:cubicBezTo>
                <a:cubicBezTo>
                  <a:pt x="401" y="111"/>
                  <a:pt x="409" y="110"/>
                  <a:pt x="418" y="109"/>
                </a:cubicBezTo>
                <a:cubicBezTo>
                  <a:pt x="437" y="107"/>
                  <a:pt x="456" y="105"/>
                  <a:pt x="475" y="103"/>
                </a:cubicBezTo>
                <a:cubicBezTo>
                  <a:pt x="482" y="102"/>
                  <a:pt x="490" y="101"/>
                  <a:pt x="497" y="101"/>
                </a:cubicBezTo>
                <a:cubicBezTo>
                  <a:pt x="498" y="101"/>
                  <a:pt x="498" y="101"/>
                  <a:pt x="499" y="100"/>
                </a:cubicBezTo>
                <a:cubicBezTo>
                  <a:pt x="491" y="105"/>
                  <a:pt x="483" y="109"/>
                  <a:pt x="475" y="113"/>
                </a:cubicBezTo>
                <a:cubicBezTo>
                  <a:pt x="470" y="116"/>
                  <a:pt x="466" y="119"/>
                  <a:pt x="461" y="122"/>
                </a:cubicBezTo>
                <a:cubicBezTo>
                  <a:pt x="457" y="124"/>
                  <a:pt x="453" y="127"/>
                  <a:pt x="450" y="129"/>
                </a:cubicBezTo>
                <a:cubicBezTo>
                  <a:pt x="448" y="130"/>
                  <a:pt x="446" y="131"/>
                  <a:pt x="444" y="133"/>
                </a:cubicBezTo>
                <a:cubicBezTo>
                  <a:pt x="441" y="135"/>
                  <a:pt x="437" y="138"/>
                  <a:pt x="434" y="141"/>
                </a:cubicBezTo>
                <a:cubicBezTo>
                  <a:pt x="431" y="143"/>
                  <a:pt x="428" y="145"/>
                  <a:pt x="425" y="148"/>
                </a:cubicBezTo>
                <a:cubicBezTo>
                  <a:pt x="423" y="150"/>
                  <a:pt x="420" y="152"/>
                  <a:pt x="418" y="154"/>
                </a:cubicBezTo>
                <a:cubicBezTo>
                  <a:pt x="415" y="156"/>
                  <a:pt x="413" y="158"/>
                  <a:pt x="410" y="161"/>
                </a:cubicBezTo>
                <a:cubicBezTo>
                  <a:pt x="408" y="163"/>
                  <a:pt x="408" y="167"/>
                  <a:pt x="410" y="169"/>
                </a:cubicBezTo>
                <a:cubicBezTo>
                  <a:pt x="413" y="172"/>
                  <a:pt x="416" y="172"/>
                  <a:pt x="419" y="169"/>
                </a:cubicBezTo>
                <a:cubicBezTo>
                  <a:pt x="424" y="165"/>
                  <a:pt x="429" y="160"/>
                  <a:pt x="434" y="156"/>
                </a:cubicBezTo>
                <a:cubicBezTo>
                  <a:pt x="437" y="153"/>
                  <a:pt x="439" y="151"/>
                  <a:pt x="442" y="149"/>
                </a:cubicBezTo>
                <a:cubicBezTo>
                  <a:pt x="445" y="147"/>
                  <a:pt x="448" y="144"/>
                  <a:pt x="451" y="142"/>
                </a:cubicBezTo>
                <a:cubicBezTo>
                  <a:pt x="456" y="139"/>
                  <a:pt x="461" y="136"/>
                  <a:pt x="466" y="132"/>
                </a:cubicBezTo>
                <a:cubicBezTo>
                  <a:pt x="467" y="131"/>
                  <a:pt x="468" y="131"/>
                  <a:pt x="469" y="130"/>
                </a:cubicBezTo>
                <a:cubicBezTo>
                  <a:pt x="472" y="128"/>
                  <a:pt x="474" y="127"/>
                  <a:pt x="477" y="126"/>
                </a:cubicBezTo>
                <a:cubicBezTo>
                  <a:pt x="482" y="123"/>
                  <a:pt x="487" y="119"/>
                  <a:pt x="493" y="116"/>
                </a:cubicBezTo>
                <a:cubicBezTo>
                  <a:pt x="495" y="115"/>
                  <a:pt x="497" y="114"/>
                  <a:pt x="499" y="113"/>
                </a:cubicBezTo>
                <a:cubicBezTo>
                  <a:pt x="503" y="111"/>
                  <a:pt x="506" y="109"/>
                  <a:pt x="509" y="107"/>
                </a:cubicBezTo>
                <a:cubicBezTo>
                  <a:pt x="512" y="106"/>
                  <a:pt x="515" y="104"/>
                  <a:pt x="518" y="103"/>
                </a:cubicBezTo>
                <a:cubicBezTo>
                  <a:pt x="520" y="104"/>
                  <a:pt x="522" y="105"/>
                  <a:pt x="524" y="105"/>
                </a:cubicBezTo>
                <a:cubicBezTo>
                  <a:pt x="525" y="106"/>
                  <a:pt x="526" y="106"/>
                  <a:pt x="527" y="107"/>
                </a:cubicBezTo>
                <a:cubicBezTo>
                  <a:pt x="527" y="107"/>
                  <a:pt x="526" y="107"/>
                  <a:pt x="526" y="107"/>
                </a:cubicBezTo>
                <a:cubicBezTo>
                  <a:pt x="521" y="111"/>
                  <a:pt x="515" y="114"/>
                  <a:pt x="510" y="117"/>
                </a:cubicBezTo>
                <a:cubicBezTo>
                  <a:pt x="504" y="122"/>
                  <a:pt x="497" y="126"/>
                  <a:pt x="491" y="130"/>
                </a:cubicBezTo>
                <a:cubicBezTo>
                  <a:pt x="473" y="141"/>
                  <a:pt x="456" y="153"/>
                  <a:pt x="439" y="165"/>
                </a:cubicBezTo>
                <a:cubicBezTo>
                  <a:pt x="435" y="167"/>
                  <a:pt x="431" y="170"/>
                  <a:pt x="427" y="173"/>
                </a:cubicBezTo>
                <a:cubicBezTo>
                  <a:pt x="423" y="176"/>
                  <a:pt x="419" y="179"/>
                  <a:pt x="416" y="182"/>
                </a:cubicBezTo>
                <a:cubicBezTo>
                  <a:pt x="413" y="184"/>
                  <a:pt x="411" y="187"/>
                  <a:pt x="409" y="189"/>
                </a:cubicBezTo>
                <a:cubicBezTo>
                  <a:pt x="408" y="190"/>
                  <a:pt x="407" y="191"/>
                  <a:pt x="407" y="192"/>
                </a:cubicBezTo>
                <a:cubicBezTo>
                  <a:pt x="407" y="193"/>
                  <a:pt x="408" y="195"/>
                  <a:pt x="409" y="196"/>
                </a:cubicBezTo>
                <a:cubicBezTo>
                  <a:pt x="409" y="196"/>
                  <a:pt x="411" y="197"/>
                  <a:pt x="412" y="197"/>
                </a:cubicBezTo>
                <a:cubicBezTo>
                  <a:pt x="413" y="197"/>
                  <a:pt x="414" y="196"/>
                  <a:pt x="415" y="196"/>
                </a:cubicBezTo>
                <a:cubicBezTo>
                  <a:pt x="417" y="194"/>
                  <a:pt x="418" y="192"/>
                  <a:pt x="420" y="190"/>
                </a:cubicBezTo>
                <a:cubicBezTo>
                  <a:pt x="421" y="189"/>
                  <a:pt x="423" y="187"/>
                  <a:pt x="424" y="186"/>
                </a:cubicBezTo>
                <a:cubicBezTo>
                  <a:pt x="426" y="184"/>
                  <a:pt x="428" y="183"/>
                  <a:pt x="430" y="181"/>
                </a:cubicBezTo>
                <a:cubicBezTo>
                  <a:pt x="434" y="178"/>
                  <a:pt x="438" y="176"/>
                  <a:pt x="442" y="173"/>
                </a:cubicBezTo>
                <a:cubicBezTo>
                  <a:pt x="445" y="170"/>
                  <a:pt x="449" y="168"/>
                  <a:pt x="452" y="165"/>
                </a:cubicBezTo>
                <a:cubicBezTo>
                  <a:pt x="459" y="160"/>
                  <a:pt x="466" y="156"/>
                  <a:pt x="473" y="151"/>
                </a:cubicBezTo>
                <a:cubicBezTo>
                  <a:pt x="479" y="147"/>
                  <a:pt x="484" y="143"/>
                  <a:pt x="490" y="140"/>
                </a:cubicBezTo>
                <a:cubicBezTo>
                  <a:pt x="492" y="138"/>
                  <a:pt x="495" y="136"/>
                  <a:pt x="498" y="134"/>
                </a:cubicBezTo>
                <a:cubicBezTo>
                  <a:pt x="507" y="129"/>
                  <a:pt x="516" y="123"/>
                  <a:pt x="525" y="117"/>
                </a:cubicBezTo>
                <a:cubicBezTo>
                  <a:pt x="527" y="115"/>
                  <a:pt x="530" y="114"/>
                  <a:pt x="533" y="112"/>
                </a:cubicBezTo>
                <a:cubicBezTo>
                  <a:pt x="534" y="111"/>
                  <a:pt x="535" y="111"/>
                  <a:pt x="536" y="110"/>
                </a:cubicBezTo>
                <a:cubicBezTo>
                  <a:pt x="543" y="113"/>
                  <a:pt x="550" y="115"/>
                  <a:pt x="557" y="118"/>
                </a:cubicBezTo>
                <a:close/>
                <a:moveTo>
                  <a:pt x="205" y="137"/>
                </a:moveTo>
                <a:cubicBezTo>
                  <a:pt x="205" y="137"/>
                  <a:pt x="204" y="137"/>
                  <a:pt x="204" y="137"/>
                </a:cubicBezTo>
                <a:cubicBezTo>
                  <a:pt x="204" y="137"/>
                  <a:pt x="205" y="137"/>
                  <a:pt x="205" y="137"/>
                </a:cubicBezTo>
                <a:cubicBezTo>
                  <a:pt x="205" y="137"/>
                  <a:pt x="205" y="137"/>
                  <a:pt x="205" y="137"/>
                </a:cubicBezTo>
                <a:cubicBezTo>
                  <a:pt x="205" y="137"/>
                  <a:pt x="205" y="137"/>
                  <a:pt x="205" y="137"/>
                </a:cubicBezTo>
                <a:close/>
                <a:moveTo>
                  <a:pt x="205" y="137"/>
                </a:moveTo>
                <a:cubicBezTo>
                  <a:pt x="205" y="137"/>
                  <a:pt x="205" y="137"/>
                  <a:pt x="205" y="137"/>
                </a:cubicBezTo>
                <a:cubicBezTo>
                  <a:pt x="205" y="137"/>
                  <a:pt x="205" y="137"/>
                  <a:pt x="205" y="137"/>
                </a:cubicBezTo>
                <a:cubicBezTo>
                  <a:pt x="205" y="137"/>
                  <a:pt x="205" y="137"/>
                  <a:pt x="205" y="137"/>
                </a:cubicBezTo>
                <a:close/>
                <a:moveTo>
                  <a:pt x="206" y="137"/>
                </a:moveTo>
                <a:cubicBezTo>
                  <a:pt x="206" y="137"/>
                  <a:pt x="206" y="137"/>
                  <a:pt x="206" y="137"/>
                </a:cubicBezTo>
                <a:cubicBezTo>
                  <a:pt x="206" y="137"/>
                  <a:pt x="206" y="137"/>
                  <a:pt x="206" y="137"/>
                </a:cubicBezTo>
                <a:cubicBezTo>
                  <a:pt x="206" y="137"/>
                  <a:pt x="206" y="137"/>
                  <a:pt x="206" y="137"/>
                </a:cubicBezTo>
                <a:cubicBezTo>
                  <a:pt x="206" y="137"/>
                  <a:pt x="206" y="137"/>
                  <a:pt x="206" y="137"/>
                </a:cubicBezTo>
                <a:cubicBezTo>
                  <a:pt x="206" y="137"/>
                  <a:pt x="206" y="137"/>
                  <a:pt x="206" y="137"/>
                </a:cubicBezTo>
                <a:cubicBezTo>
                  <a:pt x="206" y="137"/>
                  <a:pt x="206" y="137"/>
                  <a:pt x="206" y="137"/>
                </a:cubicBezTo>
                <a:cubicBezTo>
                  <a:pt x="206" y="137"/>
                  <a:pt x="206" y="137"/>
                  <a:pt x="206" y="137"/>
                </a:cubicBezTo>
                <a:cubicBezTo>
                  <a:pt x="206" y="137"/>
                  <a:pt x="207" y="137"/>
                  <a:pt x="207" y="137"/>
                </a:cubicBezTo>
                <a:cubicBezTo>
                  <a:pt x="207" y="137"/>
                  <a:pt x="206" y="137"/>
                  <a:pt x="206" y="137"/>
                </a:cubicBezTo>
                <a:cubicBezTo>
                  <a:pt x="207" y="137"/>
                  <a:pt x="207" y="137"/>
                  <a:pt x="207" y="137"/>
                </a:cubicBezTo>
                <a:cubicBezTo>
                  <a:pt x="207" y="137"/>
                  <a:pt x="207" y="137"/>
                  <a:pt x="207" y="137"/>
                </a:cubicBezTo>
                <a:cubicBezTo>
                  <a:pt x="207" y="137"/>
                  <a:pt x="206" y="137"/>
                  <a:pt x="206" y="137"/>
                </a:cubicBezTo>
                <a:cubicBezTo>
                  <a:pt x="206" y="137"/>
                  <a:pt x="206" y="137"/>
                  <a:pt x="206" y="137"/>
                </a:cubicBezTo>
                <a:close/>
                <a:moveTo>
                  <a:pt x="235" y="133"/>
                </a:moveTo>
                <a:cubicBezTo>
                  <a:pt x="234" y="133"/>
                  <a:pt x="234" y="133"/>
                  <a:pt x="234" y="133"/>
                </a:cubicBezTo>
                <a:cubicBezTo>
                  <a:pt x="235" y="133"/>
                  <a:pt x="235" y="133"/>
                  <a:pt x="235" y="133"/>
                </a:cubicBezTo>
                <a:cubicBezTo>
                  <a:pt x="235" y="133"/>
                  <a:pt x="235" y="133"/>
                  <a:pt x="235" y="133"/>
                </a:cubicBezTo>
                <a:close/>
                <a:moveTo>
                  <a:pt x="240" y="133"/>
                </a:moveTo>
                <a:cubicBezTo>
                  <a:pt x="240" y="133"/>
                  <a:pt x="240" y="133"/>
                  <a:pt x="240" y="133"/>
                </a:cubicBezTo>
                <a:cubicBezTo>
                  <a:pt x="240" y="133"/>
                  <a:pt x="240" y="133"/>
                  <a:pt x="240" y="133"/>
                </a:cubicBezTo>
                <a:cubicBezTo>
                  <a:pt x="240" y="133"/>
                  <a:pt x="240" y="133"/>
                  <a:pt x="240" y="133"/>
                </a:cubicBezTo>
                <a:close/>
                <a:moveTo>
                  <a:pt x="321" y="121"/>
                </a:moveTo>
                <a:cubicBezTo>
                  <a:pt x="321" y="121"/>
                  <a:pt x="321" y="121"/>
                  <a:pt x="321" y="121"/>
                </a:cubicBezTo>
                <a:cubicBezTo>
                  <a:pt x="321" y="121"/>
                  <a:pt x="321" y="121"/>
                  <a:pt x="321" y="121"/>
                </a:cubicBezTo>
                <a:cubicBezTo>
                  <a:pt x="321" y="121"/>
                  <a:pt x="321" y="121"/>
                  <a:pt x="321" y="121"/>
                </a:cubicBezTo>
                <a:cubicBezTo>
                  <a:pt x="320" y="121"/>
                  <a:pt x="320" y="121"/>
                  <a:pt x="320" y="121"/>
                </a:cubicBezTo>
                <a:cubicBezTo>
                  <a:pt x="320" y="121"/>
                  <a:pt x="320" y="121"/>
                  <a:pt x="320" y="121"/>
                </a:cubicBezTo>
                <a:cubicBezTo>
                  <a:pt x="320" y="121"/>
                  <a:pt x="320" y="121"/>
                  <a:pt x="320" y="121"/>
                </a:cubicBezTo>
                <a:cubicBezTo>
                  <a:pt x="320" y="121"/>
                  <a:pt x="320" y="121"/>
                  <a:pt x="321" y="121"/>
                </a:cubicBezTo>
                <a:cubicBezTo>
                  <a:pt x="321" y="121"/>
                  <a:pt x="321" y="121"/>
                  <a:pt x="322" y="121"/>
                </a:cubicBezTo>
                <a:cubicBezTo>
                  <a:pt x="321" y="121"/>
                  <a:pt x="321" y="121"/>
                  <a:pt x="321" y="121"/>
                </a:cubicBezTo>
                <a:close/>
                <a:moveTo>
                  <a:pt x="507" y="76"/>
                </a:moveTo>
                <a:cubicBezTo>
                  <a:pt x="505" y="76"/>
                  <a:pt x="503" y="77"/>
                  <a:pt x="501" y="77"/>
                </a:cubicBezTo>
                <a:cubicBezTo>
                  <a:pt x="501" y="77"/>
                  <a:pt x="501" y="76"/>
                  <a:pt x="501" y="76"/>
                </a:cubicBezTo>
                <a:cubicBezTo>
                  <a:pt x="502" y="77"/>
                  <a:pt x="502" y="77"/>
                  <a:pt x="503" y="76"/>
                </a:cubicBezTo>
                <a:cubicBezTo>
                  <a:pt x="504" y="76"/>
                  <a:pt x="505" y="76"/>
                  <a:pt x="506" y="75"/>
                </a:cubicBezTo>
                <a:cubicBezTo>
                  <a:pt x="506" y="75"/>
                  <a:pt x="507" y="76"/>
                  <a:pt x="507" y="76"/>
                </a:cubicBezTo>
                <a:close/>
                <a:moveTo>
                  <a:pt x="500" y="76"/>
                </a:moveTo>
                <a:cubicBezTo>
                  <a:pt x="499" y="76"/>
                  <a:pt x="498" y="76"/>
                  <a:pt x="496" y="75"/>
                </a:cubicBezTo>
                <a:cubicBezTo>
                  <a:pt x="496" y="75"/>
                  <a:pt x="496" y="75"/>
                  <a:pt x="496" y="75"/>
                </a:cubicBezTo>
                <a:cubicBezTo>
                  <a:pt x="496" y="75"/>
                  <a:pt x="496" y="75"/>
                  <a:pt x="496" y="75"/>
                </a:cubicBezTo>
                <a:cubicBezTo>
                  <a:pt x="497" y="76"/>
                  <a:pt x="499" y="76"/>
                  <a:pt x="500" y="76"/>
                </a:cubicBezTo>
                <a:close/>
                <a:moveTo>
                  <a:pt x="519" y="87"/>
                </a:moveTo>
                <a:cubicBezTo>
                  <a:pt x="520" y="87"/>
                  <a:pt x="521" y="87"/>
                  <a:pt x="522" y="87"/>
                </a:cubicBezTo>
                <a:cubicBezTo>
                  <a:pt x="523" y="87"/>
                  <a:pt x="523" y="87"/>
                  <a:pt x="524" y="87"/>
                </a:cubicBezTo>
                <a:cubicBezTo>
                  <a:pt x="525" y="87"/>
                  <a:pt x="525" y="87"/>
                  <a:pt x="525" y="87"/>
                </a:cubicBezTo>
                <a:cubicBezTo>
                  <a:pt x="525" y="87"/>
                  <a:pt x="525" y="87"/>
                  <a:pt x="526" y="88"/>
                </a:cubicBezTo>
                <a:cubicBezTo>
                  <a:pt x="525" y="88"/>
                  <a:pt x="524" y="88"/>
                  <a:pt x="524" y="88"/>
                </a:cubicBezTo>
                <a:cubicBezTo>
                  <a:pt x="524" y="89"/>
                  <a:pt x="524" y="89"/>
                  <a:pt x="523" y="89"/>
                </a:cubicBezTo>
                <a:cubicBezTo>
                  <a:pt x="523" y="88"/>
                  <a:pt x="522" y="88"/>
                  <a:pt x="521" y="88"/>
                </a:cubicBezTo>
                <a:cubicBezTo>
                  <a:pt x="521" y="88"/>
                  <a:pt x="521" y="88"/>
                  <a:pt x="521" y="88"/>
                </a:cubicBezTo>
                <a:cubicBezTo>
                  <a:pt x="521" y="88"/>
                  <a:pt x="521" y="88"/>
                  <a:pt x="521" y="88"/>
                </a:cubicBezTo>
                <a:cubicBezTo>
                  <a:pt x="520" y="88"/>
                  <a:pt x="520" y="88"/>
                  <a:pt x="519" y="87"/>
                </a:cubicBezTo>
                <a:close/>
              </a:path>
            </a:pathLst>
          </a:custGeom>
          <a:solidFill>
            <a:schemeClr val="tx1"/>
          </a:solidFill>
          <a:ln>
            <a:noFill/>
          </a:ln>
        </p:spPr>
        <p:txBody>
          <a:bodyPr vert="horz" wrap="square" lIns="91440" tIns="45720" rIns="91440" bIns="45720" numCol="1" anchor="t" anchorCtr="0" compatLnSpc="1"/>
          <a:lstStyle/>
          <a:p>
            <a:endParaRPr lang="zh-CN" altLang="en-US"/>
          </a:p>
        </p:txBody>
      </p:sp>
      <p:grpSp>
        <p:nvGrpSpPr>
          <p:cNvPr id="20" name="Group 8"/>
          <p:cNvGrpSpPr>
            <a:grpSpLocks noChangeAspect="1"/>
          </p:cNvGrpSpPr>
          <p:nvPr/>
        </p:nvGrpSpPr>
        <p:grpSpPr bwMode="auto">
          <a:xfrm>
            <a:off x="1970047" y="5209330"/>
            <a:ext cx="1274763" cy="1084263"/>
            <a:chOff x="6163" y="1587"/>
            <a:chExt cx="803" cy="683"/>
          </a:xfrm>
          <a:solidFill>
            <a:schemeClr val="tx1"/>
          </a:solidFill>
        </p:grpSpPr>
        <p:sp>
          <p:nvSpPr>
            <p:cNvPr id="21" name="Freeform 9"/>
            <p:cNvSpPr/>
            <p:nvPr/>
          </p:nvSpPr>
          <p:spPr bwMode="auto">
            <a:xfrm>
              <a:off x="6163" y="1587"/>
              <a:ext cx="803" cy="555"/>
            </a:xfrm>
            <a:custGeom>
              <a:avLst/>
              <a:gdLst>
                <a:gd name="T0" fmla="*/ 350 w 416"/>
                <a:gd name="T1" fmla="*/ 160 h 287"/>
                <a:gd name="T2" fmla="*/ 332 w 416"/>
                <a:gd name="T3" fmla="*/ 95 h 287"/>
                <a:gd name="T4" fmla="*/ 272 w 416"/>
                <a:gd name="T5" fmla="*/ 102 h 287"/>
                <a:gd name="T6" fmla="*/ 123 w 416"/>
                <a:gd name="T7" fmla="*/ 20 h 287"/>
                <a:gd name="T8" fmla="*/ 69 w 416"/>
                <a:gd name="T9" fmla="*/ 173 h 287"/>
                <a:gd name="T10" fmla="*/ 6 w 416"/>
                <a:gd name="T11" fmla="*/ 231 h 287"/>
                <a:gd name="T12" fmla="*/ 110 w 416"/>
                <a:gd name="T13" fmla="*/ 285 h 287"/>
                <a:gd name="T14" fmla="*/ 110 w 416"/>
                <a:gd name="T15" fmla="*/ 273 h 287"/>
                <a:gd name="T16" fmla="*/ 26 w 416"/>
                <a:gd name="T17" fmla="*/ 251 h 287"/>
                <a:gd name="T18" fmla="*/ 22 w 416"/>
                <a:gd name="T19" fmla="*/ 202 h 287"/>
                <a:gd name="T20" fmla="*/ 82 w 416"/>
                <a:gd name="T21" fmla="*/ 192 h 287"/>
                <a:gd name="T22" fmla="*/ 91 w 416"/>
                <a:gd name="T23" fmla="*/ 184 h 287"/>
                <a:gd name="T24" fmla="*/ 126 w 416"/>
                <a:gd name="T25" fmla="*/ 31 h 287"/>
                <a:gd name="T26" fmla="*/ 259 w 416"/>
                <a:gd name="T27" fmla="*/ 121 h 287"/>
                <a:gd name="T28" fmla="*/ 270 w 416"/>
                <a:gd name="T29" fmla="*/ 126 h 287"/>
                <a:gd name="T30" fmla="*/ 319 w 416"/>
                <a:gd name="T31" fmla="*/ 102 h 287"/>
                <a:gd name="T32" fmla="*/ 331 w 416"/>
                <a:gd name="T33" fmla="*/ 165 h 287"/>
                <a:gd name="T34" fmla="*/ 337 w 416"/>
                <a:gd name="T35" fmla="*/ 175 h 287"/>
                <a:gd name="T36" fmla="*/ 375 w 416"/>
                <a:gd name="T37" fmla="*/ 258 h 287"/>
                <a:gd name="T38" fmla="*/ 301 w 416"/>
                <a:gd name="T39" fmla="*/ 274 h 287"/>
                <a:gd name="T40" fmla="*/ 301 w 416"/>
                <a:gd name="T41" fmla="*/ 286 h 287"/>
                <a:gd name="T42" fmla="*/ 405 w 416"/>
                <a:gd name="T43" fmla="*/ 238 h 287"/>
                <a:gd name="T44" fmla="*/ 350 w 416"/>
                <a:gd name="T45" fmla="*/ 16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16" h="287">
                  <a:moveTo>
                    <a:pt x="350" y="160"/>
                  </a:moveTo>
                  <a:cubicBezTo>
                    <a:pt x="360" y="138"/>
                    <a:pt x="353" y="109"/>
                    <a:pt x="332" y="95"/>
                  </a:cubicBezTo>
                  <a:cubicBezTo>
                    <a:pt x="311" y="82"/>
                    <a:pt x="288" y="87"/>
                    <a:pt x="272" y="102"/>
                  </a:cubicBezTo>
                  <a:cubicBezTo>
                    <a:pt x="269" y="35"/>
                    <a:pt x="182" y="0"/>
                    <a:pt x="123" y="20"/>
                  </a:cubicBezTo>
                  <a:cubicBezTo>
                    <a:pt x="55" y="42"/>
                    <a:pt x="37" y="117"/>
                    <a:pt x="69" y="173"/>
                  </a:cubicBezTo>
                  <a:cubicBezTo>
                    <a:pt x="35" y="165"/>
                    <a:pt x="0" y="191"/>
                    <a:pt x="6" y="231"/>
                  </a:cubicBezTo>
                  <a:cubicBezTo>
                    <a:pt x="13" y="284"/>
                    <a:pt x="68" y="286"/>
                    <a:pt x="110" y="285"/>
                  </a:cubicBezTo>
                  <a:cubicBezTo>
                    <a:pt x="117" y="285"/>
                    <a:pt x="117" y="273"/>
                    <a:pt x="110" y="273"/>
                  </a:cubicBezTo>
                  <a:cubicBezTo>
                    <a:pt x="81" y="274"/>
                    <a:pt x="44" y="277"/>
                    <a:pt x="26" y="251"/>
                  </a:cubicBezTo>
                  <a:cubicBezTo>
                    <a:pt x="16" y="238"/>
                    <a:pt x="14" y="217"/>
                    <a:pt x="22" y="202"/>
                  </a:cubicBezTo>
                  <a:cubicBezTo>
                    <a:pt x="34" y="180"/>
                    <a:pt x="63" y="178"/>
                    <a:pt x="82" y="192"/>
                  </a:cubicBezTo>
                  <a:cubicBezTo>
                    <a:pt x="88" y="197"/>
                    <a:pt x="96" y="190"/>
                    <a:pt x="91" y="184"/>
                  </a:cubicBezTo>
                  <a:cubicBezTo>
                    <a:pt x="48" y="134"/>
                    <a:pt x="59" y="53"/>
                    <a:pt x="126" y="31"/>
                  </a:cubicBezTo>
                  <a:cubicBezTo>
                    <a:pt x="182" y="13"/>
                    <a:pt x="274" y="49"/>
                    <a:pt x="259" y="121"/>
                  </a:cubicBezTo>
                  <a:cubicBezTo>
                    <a:pt x="257" y="128"/>
                    <a:pt x="266" y="132"/>
                    <a:pt x="270" y="126"/>
                  </a:cubicBezTo>
                  <a:cubicBezTo>
                    <a:pt x="279" y="107"/>
                    <a:pt x="297" y="94"/>
                    <a:pt x="319" y="102"/>
                  </a:cubicBezTo>
                  <a:cubicBezTo>
                    <a:pt x="343" y="113"/>
                    <a:pt x="352" y="146"/>
                    <a:pt x="331" y="165"/>
                  </a:cubicBezTo>
                  <a:cubicBezTo>
                    <a:pt x="327" y="169"/>
                    <a:pt x="331" y="177"/>
                    <a:pt x="337" y="175"/>
                  </a:cubicBezTo>
                  <a:cubicBezTo>
                    <a:pt x="386" y="156"/>
                    <a:pt x="416" y="229"/>
                    <a:pt x="375" y="258"/>
                  </a:cubicBezTo>
                  <a:cubicBezTo>
                    <a:pt x="355" y="272"/>
                    <a:pt x="325" y="274"/>
                    <a:pt x="301" y="274"/>
                  </a:cubicBezTo>
                  <a:cubicBezTo>
                    <a:pt x="293" y="274"/>
                    <a:pt x="293" y="286"/>
                    <a:pt x="301" y="286"/>
                  </a:cubicBezTo>
                  <a:cubicBezTo>
                    <a:pt x="338" y="287"/>
                    <a:pt x="392" y="279"/>
                    <a:pt x="405" y="238"/>
                  </a:cubicBezTo>
                  <a:cubicBezTo>
                    <a:pt x="416" y="201"/>
                    <a:pt x="387" y="158"/>
                    <a:pt x="350" y="1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10"/>
            <p:cNvSpPr>
              <a:spLocks noEditPoints="1"/>
            </p:cNvSpPr>
            <p:nvPr/>
          </p:nvSpPr>
          <p:spPr bwMode="auto">
            <a:xfrm>
              <a:off x="6405" y="1987"/>
              <a:ext cx="152" cy="242"/>
            </a:xfrm>
            <a:custGeom>
              <a:avLst/>
              <a:gdLst>
                <a:gd name="T0" fmla="*/ 42 w 79"/>
                <a:gd name="T1" fmla="*/ 2 h 125"/>
                <a:gd name="T2" fmla="*/ 36 w 79"/>
                <a:gd name="T3" fmla="*/ 2 h 125"/>
                <a:gd name="T4" fmla="*/ 2 w 79"/>
                <a:gd name="T5" fmla="*/ 44 h 125"/>
                <a:gd name="T6" fmla="*/ 6 w 79"/>
                <a:gd name="T7" fmla="*/ 50 h 125"/>
                <a:gd name="T8" fmla="*/ 17 w 79"/>
                <a:gd name="T9" fmla="*/ 50 h 125"/>
                <a:gd name="T10" fmla="*/ 17 w 79"/>
                <a:gd name="T11" fmla="*/ 120 h 125"/>
                <a:gd name="T12" fmla="*/ 19 w 79"/>
                <a:gd name="T13" fmla="*/ 123 h 125"/>
                <a:gd name="T14" fmla="*/ 21 w 79"/>
                <a:gd name="T15" fmla="*/ 124 h 125"/>
                <a:gd name="T16" fmla="*/ 58 w 79"/>
                <a:gd name="T17" fmla="*/ 124 h 125"/>
                <a:gd name="T18" fmla="*/ 63 w 79"/>
                <a:gd name="T19" fmla="*/ 120 h 125"/>
                <a:gd name="T20" fmla="*/ 63 w 79"/>
                <a:gd name="T21" fmla="*/ 50 h 125"/>
                <a:gd name="T22" fmla="*/ 73 w 79"/>
                <a:gd name="T23" fmla="*/ 50 h 125"/>
                <a:gd name="T24" fmla="*/ 77 w 79"/>
                <a:gd name="T25" fmla="*/ 44 h 125"/>
                <a:gd name="T26" fmla="*/ 42 w 79"/>
                <a:gd name="T27" fmla="*/ 2 h 125"/>
                <a:gd name="T28" fmla="*/ 26 w 79"/>
                <a:gd name="T29" fmla="*/ 116 h 125"/>
                <a:gd name="T30" fmla="*/ 26 w 79"/>
                <a:gd name="T31" fmla="*/ 46 h 125"/>
                <a:gd name="T32" fmla="*/ 21 w 79"/>
                <a:gd name="T33" fmla="*/ 41 h 125"/>
                <a:gd name="T34" fmla="*/ 15 w 79"/>
                <a:gd name="T35" fmla="*/ 41 h 125"/>
                <a:gd name="T36" fmla="*/ 39 w 79"/>
                <a:gd name="T37" fmla="*/ 12 h 125"/>
                <a:gd name="T38" fmla="*/ 64 w 79"/>
                <a:gd name="T39" fmla="*/ 41 h 125"/>
                <a:gd name="T40" fmla="*/ 58 w 79"/>
                <a:gd name="T41" fmla="*/ 41 h 125"/>
                <a:gd name="T42" fmla="*/ 54 w 79"/>
                <a:gd name="T43" fmla="*/ 46 h 125"/>
                <a:gd name="T44" fmla="*/ 54 w 79"/>
                <a:gd name="T45" fmla="*/ 116 h 125"/>
                <a:gd name="T46" fmla="*/ 26 w 79"/>
                <a:gd name="T47" fmla="*/ 11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9" h="125">
                  <a:moveTo>
                    <a:pt x="42" y="2"/>
                  </a:moveTo>
                  <a:cubicBezTo>
                    <a:pt x="41" y="0"/>
                    <a:pt x="37" y="0"/>
                    <a:pt x="36" y="2"/>
                  </a:cubicBezTo>
                  <a:cubicBezTo>
                    <a:pt x="24" y="16"/>
                    <a:pt x="13" y="29"/>
                    <a:pt x="2" y="44"/>
                  </a:cubicBezTo>
                  <a:cubicBezTo>
                    <a:pt x="0" y="46"/>
                    <a:pt x="3" y="50"/>
                    <a:pt x="6" y="50"/>
                  </a:cubicBezTo>
                  <a:cubicBezTo>
                    <a:pt x="9" y="50"/>
                    <a:pt x="13" y="50"/>
                    <a:pt x="17" y="50"/>
                  </a:cubicBezTo>
                  <a:cubicBezTo>
                    <a:pt x="17" y="73"/>
                    <a:pt x="16" y="97"/>
                    <a:pt x="17" y="120"/>
                  </a:cubicBezTo>
                  <a:cubicBezTo>
                    <a:pt x="17" y="122"/>
                    <a:pt x="18" y="123"/>
                    <a:pt x="19" y="123"/>
                  </a:cubicBezTo>
                  <a:cubicBezTo>
                    <a:pt x="19" y="124"/>
                    <a:pt x="20" y="124"/>
                    <a:pt x="21" y="124"/>
                  </a:cubicBezTo>
                  <a:cubicBezTo>
                    <a:pt x="34" y="125"/>
                    <a:pt x="46" y="125"/>
                    <a:pt x="58" y="124"/>
                  </a:cubicBezTo>
                  <a:cubicBezTo>
                    <a:pt x="61" y="124"/>
                    <a:pt x="63" y="122"/>
                    <a:pt x="63" y="120"/>
                  </a:cubicBezTo>
                  <a:cubicBezTo>
                    <a:pt x="63" y="97"/>
                    <a:pt x="63" y="74"/>
                    <a:pt x="63" y="50"/>
                  </a:cubicBezTo>
                  <a:cubicBezTo>
                    <a:pt x="66" y="50"/>
                    <a:pt x="69" y="50"/>
                    <a:pt x="73" y="50"/>
                  </a:cubicBezTo>
                  <a:cubicBezTo>
                    <a:pt x="76" y="50"/>
                    <a:pt x="79" y="46"/>
                    <a:pt x="77" y="44"/>
                  </a:cubicBezTo>
                  <a:cubicBezTo>
                    <a:pt x="66" y="29"/>
                    <a:pt x="54" y="16"/>
                    <a:pt x="42" y="2"/>
                  </a:cubicBezTo>
                  <a:close/>
                  <a:moveTo>
                    <a:pt x="26" y="116"/>
                  </a:moveTo>
                  <a:cubicBezTo>
                    <a:pt x="25" y="92"/>
                    <a:pt x="26" y="69"/>
                    <a:pt x="26" y="46"/>
                  </a:cubicBezTo>
                  <a:cubicBezTo>
                    <a:pt x="26" y="43"/>
                    <a:pt x="24" y="41"/>
                    <a:pt x="21" y="41"/>
                  </a:cubicBezTo>
                  <a:cubicBezTo>
                    <a:pt x="19" y="41"/>
                    <a:pt x="17" y="41"/>
                    <a:pt x="15" y="41"/>
                  </a:cubicBezTo>
                  <a:cubicBezTo>
                    <a:pt x="23" y="31"/>
                    <a:pt x="31" y="22"/>
                    <a:pt x="39" y="12"/>
                  </a:cubicBezTo>
                  <a:cubicBezTo>
                    <a:pt x="47" y="22"/>
                    <a:pt x="56" y="31"/>
                    <a:pt x="64" y="41"/>
                  </a:cubicBezTo>
                  <a:cubicBezTo>
                    <a:pt x="62" y="41"/>
                    <a:pt x="60" y="41"/>
                    <a:pt x="58" y="41"/>
                  </a:cubicBezTo>
                  <a:cubicBezTo>
                    <a:pt x="56" y="41"/>
                    <a:pt x="54" y="43"/>
                    <a:pt x="54" y="46"/>
                  </a:cubicBezTo>
                  <a:cubicBezTo>
                    <a:pt x="54" y="69"/>
                    <a:pt x="54" y="92"/>
                    <a:pt x="54" y="116"/>
                  </a:cubicBezTo>
                  <a:cubicBezTo>
                    <a:pt x="44" y="116"/>
                    <a:pt x="35" y="116"/>
                    <a:pt x="26" y="1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11"/>
            <p:cNvSpPr>
              <a:spLocks noEditPoints="1"/>
            </p:cNvSpPr>
            <p:nvPr/>
          </p:nvSpPr>
          <p:spPr bwMode="auto">
            <a:xfrm>
              <a:off x="6567" y="2028"/>
              <a:ext cx="152" cy="242"/>
            </a:xfrm>
            <a:custGeom>
              <a:avLst/>
              <a:gdLst>
                <a:gd name="T0" fmla="*/ 73 w 79"/>
                <a:gd name="T1" fmla="*/ 75 h 125"/>
                <a:gd name="T2" fmla="*/ 63 w 79"/>
                <a:gd name="T3" fmla="*/ 75 h 125"/>
                <a:gd name="T4" fmla="*/ 63 w 79"/>
                <a:gd name="T5" fmla="*/ 5 h 125"/>
                <a:gd name="T6" fmla="*/ 59 w 79"/>
                <a:gd name="T7" fmla="*/ 1 h 125"/>
                <a:gd name="T8" fmla="*/ 22 w 79"/>
                <a:gd name="T9" fmla="*/ 1 h 125"/>
                <a:gd name="T10" fmla="*/ 19 w 79"/>
                <a:gd name="T11" fmla="*/ 2 h 125"/>
                <a:gd name="T12" fmla="*/ 17 w 79"/>
                <a:gd name="T13" fmla="*/ 5 h 125"/>
                <a:gd name="T14" fmla="*/ 17 w 79"/>
                <a:gd name="T15" fmla="*/ 75 h 125"/>
                <a:gd name="T16" fmla="*/ 6 w 79"/>
                <a:gd name="T17" fmla="*/ 75 h 125"/>
                <a:gd name="T18" fmla="*/ 2 w 79"/>
                <a:gd name="T19" fmla="*/ 82 h 125"/>
                <a:gd name="T20" fmla="*/ 37 w 79"/>
                <a:gd name="T21" fmla="*/ 124 h 125"/>
                <a:gd name="T22" fmla="*/ 43 w 79"/>
                <a:gd name="T23" fmla="*/ 124 h 125"/>
                <a:gd name="T24" fmla="*/ 76 w 79"/>
                <a:gd name="T25" fmla="*/ 83 h 125"/>
                <a:gd name="T26" fmla="*/ 73 w 79"/>
                <a:gd name="T27" fmla="*/ 75 h 125"/>
                <a:gd name="T28" fmla="*/ 15 w 79"/>
                <a:gd name="T29" fmla="*/ 84 h 125"/>
                <a:gd name="T30" fmla="*/ 22 w 79"/>
                <a:gd name="T31" fmla="*/ 84 h 125"/>
                <a:gd name="T32" fmla="*/ 26 w 79"/>
                <a:gd name="T33" fmla="*/ 80 h 125"/>
                <a:gd name="T34" fmla="*/ 26 w 79"/>
                <a:gd name="T35" fmla="*/ 10 h 125"/>
                <a:gd name="T36" fmla="*/ 54 w 79"/>
                <a:gd name="T37" fmla="*/ 10 h 125"/>
                <a:gd name="T38" fmla="*/ 54 w 79"/>
                <a:gd name="T39" fmla="*/ 80 h 125"/>
                <a:gd name="T40" fmla="*/ 59 w 79"/>
                <a:gd name="T41" fmla="*/ 84 h 125"/>
                <a:gd name="T42" fmla="*/ 64 w 79"/>
                <a:gd name="T43" fmla="*/ 84 h 125"/>
                <a:gd name="T44" fmla="*/ 40 w 79"/>
                <a:gd name="T45" fmla="*/ 113 h 125"/>
                <a:gd name="T46" fmla="*/ 15 w 79"/>
                <a:gd name="T47" fmla="*/ 84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9" h="125">
                  <a:moveTo>
                    <a:pt x="73" y="75"/>
                  </a:moveTo>
                  <a:cubicBezTo>
                    <a:pt x="70" y="75"/>
                    <a:pt x="67" y="75"/>
                    <a:pt x="63" y="75"/>
                  </a:cubicBezTo>
                  <a:cubicBezTo>
                    <a:pt x="64" y="52"/>
                    <a:pt x="63" y="29"/>
                    <a:pt x="63" y="5"/>
                  </a:cubicBezTo>
                  <a:cubicBezTo>
                    <a:pt x="63" y="3"/>
                    <a:pt x="61" y="1"/>
                    <a:pt x="59" y="1"/>
                  </a:cubicBezTo>
                  <a:cubicBezTo>
                    <a:pt x="47" y="0"/>
                    <a:pt x="34" y="0"/>
                    <a:pt x="22" y="1"/>
                  </a:cubicBezTo>
                  <a:cubicBezTo>
                    <a:pt x="21" y="1"/>
                    <a:pt x="20" y="1"/>
                    <a:pt x="19" y="2"/>
                  </a:cubicBezTo>
                  <a:cubicBezTo>
                    <a:pt x="18" y="3"/>
                    <a:pt x="17" y="4"/>
                    <a:pt x="17" y="5"/>
                  </a:cubicBezTo>
                  <a:cubicBezTo>
                    <a:pt x="17" y="29"/>
                    <a:pt x="18" y="52"/>
                    <a:pt x="17" y="75"/>
                  </a:cubicBezTo>
                  <a:cubicBezTo>
                    <a:pt x="14" y="75"/>
                    <a:pt x="10" y="75"/>
                    <a:pt x="6" y="75"/>
                  </a:cubicBezTo>
                  <a:cubicBezTo>
                    <a:pt x="3" y="75"/>
                    <a:pt x="0" y="79"/>
                    <a:pt x="2" y="82"/>
                  </a:cubicBezTo>
                  <a:cubicBezTo>
                    <a:pt x="13" y="96"/>
                    <a:pt x="25" y="110"/>
                    <a:pt x="37" y="124"/>
                  </a:cubicBezTo>
                  <a:cubicBezTo>
                    <a:pt x="38" y="125"/>
                    <a:pt x="41" y="125"/>
                    <a:pt x="43" y="124"/>
                  </a:cubicBezTo>
                  <a:cubicBezTo>
                    <a:pt x="54" y="110"/>
                    <a:pt x="65" y="96"/>
                    <a:pt x="76" y="83"/>
                  </a:cubicBezTo>
                  <a:cubicBezTo>
                    <a:pt x="79" y="80"/>
                    <a:pt x="77" y="75"/>
                    <a:pt x="73" y="75"/>
                  </a:cubicBezTo>
                  <a:close/>
                  <a:moveTo>
                    <a:pt x="15" y="84"/>
                  </a:moveTo>
                  <a:cubicBezTo>
                    <a:pt x="18" y="84"/>
                    <a:pt x="20" y="84"/>
                    <a:pt x="22" y="84"/>
                  </a:cubicBezTo>
                  <a:cubicBezTo>
                    <a:pt x="24" y="84"/>
                    <a:pt x="26" y="82"/>
                    <a:pt x="26" y="80"/>
                  </a:cubicBezTo>
                  <a:cubicBezTo>
                    <a:pt x="27" y="56"/>
                    <a:pt x="26" y="33"/>
                    <a:pt x="26" y="10"/>
                  </a:cubicBezTo>
                  <a:cubicBezTo>
                    <a:pt x="36" y="9"/>
                    <a:pt x="45" y="9"/>
                    <a:pt x="54" y="10"/>
                  </a:cubicBezTo>
                  <a:cubicBezTo>
                    <a:pt x="54" y="33"/>
                    <a:pt x="55" y="56"/>
                    <a:pt x="54" y="80"/>
                  </a:cubicBezTo>
                  <a:cubicBezTo>
                    <a:pt x="54" y="82"/>
                    <a:pt x="57" y="84"/>
                    <a:pt x="59" y="84"/>
                  </a:cubicBezTo>
                  <a:cubicBezTo>
                    <a:pt x="61" y="84"/>
                    <a:pt x="62" y="84"/>
                    <a:pt x="64" y="84"/>
                  </a:cubicBezTo>
                  <a:cubicBezTo>
                    <a:pt x="56" y="94"/>
                    <a:pt x="48" y="104"/>
                    <a:pt x="40" y="113"/>
                  </a:cubicBezTo>
                  <a:cubicBezTo>
                    <a:pt x="32" y="104"/>
                    <a:pt x="23" y="94"/>
                    <a:pt x="15"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12"/>
            <p:cNvSpPr/>
            <p:nvPr/>
          </p:nvSpPr>
          <p:spPr bwMode="auto">
            <a:xfrm>
              <a:off x="6320" y="1684"/>
              <a:ext cx="127" cy="151"/>
            </a:xfrm>
            <a:custGeom>
              <a:avLst/>
              <a:gdLst>
                <a:gd name="T0" fmla="*/ 61 w 66"/>
                <a:gd name="T1" fmla="*/ 9 h 78"/>
                <a:gd name="T2" fmla="*/ 61 w 66"/>
                <a:gd name="T3" fmla="*/ 0 h 78"/>
                <a:gd name="T4" fmla="*/ 8 w 66"/>
                <a:gd name="T5" fmla="*/ 73 h 78"/>
                <a:gd name="T6" fmla="*/ 17 w 66"/>
                <a:gd name="T7" fmla="*/ 70 h 78"/>
                <a:gd name="T8" fmla="*/ 61 w 66"/>
                <a:gd name="T9" fmla="*/ 9 h 78"/>
              </a:gdLst>
              <a:ahLst/>
              <a:cxnLst>
                <a:cxn ang="0">
                  <a:pos x="T0" y="T1"/>
                </a:cxn>
                <a:cxn ang="0">
                  <a:pos x="T2" y="T3"/>
                </a:cxn>
                <a:cxn ang="0">
                  <a:pos x="T4" y="T5"/>
                </a:cxn>
                <a:cxn ang="0">
                  <a:pos x="T6" y="T7"/>
                </a:cxn>
                <a:cxn ang="0">
                  <a:pos x="T8" y="T9"/>
                </a:cxn>
              </a:cxnLst>
              <a:rect l="0" t="0" r="r" b="b"/>
              <a:pathLst>
                <a:path w="66" h="78">
                  <a:moveTo>
                    <a:pt x="61" y="9"/>
                  </a:moveTo>
                  <a:cubicBezTo>
                    <a:pt x="66" y="9"/>
                    <a:pt x="66" y="0"/>
                    <a:pt x="61" y="0"/>
                  </a:cubicBezTo>
                  <a:cubicBezTo>
                    <a:pt x="28" y="4"/>
                    <a:pt x="0" y="40"/>
                    <a:pt x="8" y="73"/>
                  </a:cubicBezTo>
                  <a:cubicBezTo>
                    <a:pt x="9" y="78"/>
                    <a:pt x="18" y="76"/>
                    <a:pt x="17" y="70"/>
                  </a:cubicBezTo>
                  <a:cubicBezTo>
                    <a:pt x="10" y="44"/>
                    <a:pt x="34" y="12"/>
                    <a:pt x="61"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13"/>
            <p:cNvSpPr/>
            <p:nvPr/>
          </p:nvSpPr>
          <p:spPr bwMode="auto">
            <a:xfrm>
              <a:off x="6385" y="1718"/>
              <a:ext cx="68" cy="43"/>
            </a:xfrm>
            <a:custGeom>
              <a:avLst/>
              <a:gdLst>
                <a:gd name="T0" fmla="*/ 27 w 35"/>
                <a:gd name="T1" fmla="*/ 1 h 22"/>
                <a:gd name="T2" fmla="*/ 4 w 35"/>
                <a:gd name="T3" fmla="*/ 12 h 22"/>
                <a:gd name="T4" fmla="*/ 11 w 35"/>
                <a:gd name="T5" fmla="*/ 19 h 22"/>
                <a:gd name="T6" fmla="*/ 30 w 35"/>
                <a:gd name="T7" fmla="*/ 10 h 22"/>
                <a:gd name="T8" fmla="*/ 27 w 35"/>
                <a:gd name="T9" fmla="*/ 1 h 22"/>
              </a:gdLst>
              <a:ahLst/>
              <a:cxnLst>
                <a:cxn ang="0">
                  <a:pos x="T0" y="T1"/>
                </a:cxn>
                <a:cxn ang="0">
                  <a:pos x="T2" y="T3"/>
                </a:cxn>
                <a:cxn ang="0">
                  <a:pos x="T4" y="T5"/>
                </a:cxn>
                <a:cxn ang="0">
                  <a:pos x="T6" y="T7"/>
                </a:cxn>
                <a:cxn ang="0">
                  <a:pos x="T8" y="T9"/>
                </a:cxn>
              </a:cxnLst>
              <a:rect l="0" t="0" r="r" b="b"/>
              <a:pathLst>
                <a:path w="35" h="22">
                  <a:moveTo>
                    <a:pt x="27" y="1"/>
                  </a:moveTo>
                  <a:cubicBezTo>
                    <a:pt x="19" y="2"/>
                    <a:pt x="11" y="6"/>
                    <a:pt x="4" y="12"/>
                  </a:cubicBezTo>
                  <a:cubicBezTo>
                    <a:pt x="0" y="16"/>
                    <a:pt x="6" y="22"/>
                    <a:pt x="11" y="19"/>
                  </a:cubicBezTo>
                  <a:cubicBezTo>
                    <a:pt x="16" y="14"/>
                    <a:pt x="22" y="11"/>
                    <a:pt x="30" y="10"/>
                  </a:cubicBezTo>
                  <a:cubicBezTo>
                    <a:pt x="35" y="9"/>
                    <a:pt x="33" y="0"/>
                    <a:pt x="27"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6" name="Group 16"/>
          <p:cNvGrpSpPr>
            <a:grpSpLocks noChangeAspect="1"/>
          </p:cNvGrpSpPr>
          <p:nvPr/>
        </p:nvGrpSpPr>
        <p:grpSpPr bwMode="auto">
          <a:xfrm>
            <a:off x="5434126" y="776472"/>
            <a:ext cx="1111250" cy="1141413"/>
            <a:chOff x="4410" y="1583"/>
            <a:chExt cx="700" cy="719"/>
          </a:xfrm>
          <a:solidFill>
            <a:schemeClr val="tx1"/>
          </a:solidFill>
        </p:grpSpPr>
        <p:sp>
          <p:nvSpPr>
            <p:cNvPr id="27" name="Freeform 17"/>
            <p:cNvSpPr>
              <a:spLocks noEditPoints="1"/>
            </p:cNvSpPr>
            <p:nvPr/>
          </p:nvSpPr>
          <p:spPr bwMode="auto">
            <a:xfrm>
              <a:off x="4474" y="2050"/>
              <a:ext cx="136" cy="160"/>
            </a:xfrm>
            <a:custGeom>
              <a:avLst/>
              <a:gdLst>
                <a:gd name="T0" fmla="*/ 45 w 77"/>
                <a:gd name="T1" fmla="*/ 53 h 91"/>
                <a:gd name="T2" fmla="*/ 72 w 77"/>
                <a:gd name="T3" fmla="*/ 24 h 91"/>
                <a:gd name="T4" fmla="*/ 75 w 77"/>
                <a:gd name="T5" fmla="*/ 9 h 91"/>
                <a:gd name="T6" fmla="*/ 74 w 77"/>
                <a:gd name="T7" fmla="*/ 7 h 91"/>
                <a:gd name="T8" fmla="*/ 71 w 77"/>
                <a:gd name="T9" fmla="*/ 5 h 91"/>
                <a:gd name="T10" fmla="*/ 34 w 77"/>
                <a:gd name="T11" fmla="*/ 29 h 91"/>
                <a:gd name="T12" fmla="*/ 1 w 77"/>
                <a:gd name="T13" fmla="*/ 71 h 91"/>
                <a:gd name="T14" fmla="*/ 2 w 77"/>
                <a:gd name="T15" fmla="*/ 76 h 91"/>
                <a:gd name="T16" fmla="*/ 45 w 77"/>
                <a:gd name="T17" fmla="*/ 53 h 91"/>
                <a:gd name="T18" fmla="*/ 20 w 77"/>
                <a:gd name="T19" fmla="*/ 66 h 91"/>
                <a:gd name="T20" fmla="*/ 10 w 77"/>
                <a:gd name="T21" fmla="*/ 73 h 91"/>
                <a:gd name="T22" fmla="*/ 22 w 77"/>
                <a:gd name="T23" fmla="*/ 55 h 91"/>
                <a:gd name="T24" fmla="*/ 34 w 77"/>
                <a:gd name="T25" fmla="*/ 41 h 91"/>
                <a:gd name="T26" fmla="*/ 67 w 77"/>
                <a:gd name="T27" fmla="*/ 13 h 91"/>
                <a:gd name="T28" fmla="*/ 40 w 77"/>
                <a:gd name="T29" fmla="*/ 45 h 91"/>
                <a:gd name="T30" fmla="*/ 27 w 77"/>
                <a:gd name="T31" fmla="*/ 59 h 91"/>
                <a:gd name="T32" fmla="*/ 20 w 77"/>
                <a:gd name="T33" fmla="*/ 66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7" h="91">
                  <a:moveTo>
                    <a:pt x="45" y="53"/>
                  </a:moveTo>
                  <a:cubicBezTo>
                    <a:pt x="54" y="44"/>
                    <a:pt x="63" y="34"/>
                    <a:pt x="72" y="24"/>
                  </a:cubicBezTo>
                  <a:cubicBezTo>
                    <a:pt x="75" y="19"/>
                    <a:pt x="77" y="15"/>
                    <a:pt x="75" y="9"/>
                  </a:cubicBezTo>
                  <a:cubicBezTo>
                    <a:pt x="75" y="8"/>
                    <a:pt x="75" y="7"/>
                    <a:pt x="74" y="7"/>
                  </a:cubicBezTo>
                  <a:cubicBezTo>
                    <a:pt x="73" y="6"/>
                    <a:pt x="72" y="5"/>
                    <a:pt x="71" y="5"/>
                  </a:cubicBezTo>
                  <a:cubicBezTo>
                    <a:pt x="56" y="0"/>
                    <a:pt x="43" y="19"/>
                    <a:pt x="34" y="29"/>
                  </a:cubicBezTo>
                  <a:cubicBezTo>
                    <a:pt x="22" y="41"/>
                    <a:pt x="6" y="55"/>
                    <a:pt x="1" y="71"/>
                  </a:cubicBezTo>
                  <a:cubicBezTo>
                    <a:pt x="0" y="73"/>
                    <a:pt x="1" y="75"/>
                    <a:pt x="2" y="76"/>
                  </a:cubicBezTo>
                  <a:cubicBezTo>
                    <a:pt x="17" y="91"/>
                    <a:pt x="36" y="63"/>
                    <a:pt x="45" y="53"/>
                  </a:cubicBezTo>
                  <a:close/>
                  <a:moveTo>
                    <a:pt x="20" y="66"/>
                  </a:moveTo>
                  <a:cubicBezTo>
                    <a:pt x="18" y="68"/>
                    <a:pt x="11" y="74"/>
                    <a:pt x="10" y="73"/>
                  </a:cubicBezTo>
                  <a:cubicBezTo>
                    <a:pt x="9" y="68"/>
                    <a:pt x="19" y="59"/>
                    <a:pt x="22" y="55"/>
                  </a:cubicBezTo>
                  <a:cubicBezTo>
                    <a:pt x="26" y="50"/>
                    <a:pt x="30" y="46"/>
                    <a:pt x="34" y="41"/>
                  </a:cubicBezTo>
                  <a:cubicBezTo>
                    <a:pt x="39" y="36"/>
                    <a:pt x="58" y="12"/>
                    <a:pt x="67" y="13"/>
                  </a:cubicBezTo>
                  <a:cubicBezTo>
                    <a:pt x="67" y="21"/>
                    <a:pt x="44" y="41"/>
                    <a:pt x="40" y="45"/>
                  </a:cubicBezTo>
                  <a:cubicBezTo>
                    <a:pt x="36" y="50"/>
                    <a:pt x="31" y="54"/>
                    <a:pt x="27" y="59"/>
                  </a:cubicBezTo>
                  <a:cubicBezTo>
                    <a:pt x="25" y="61"/>
                    <a:pt x="23" y="64"/>
                    <a:pt x="20"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18"/>
            <p:cNvSpPr>
              <a:spLocks noEditPoints="1"/>
            </p:cNvSpPr>
            <p:nvPr/>
          </p:nvSpPr>
          <p:spPr bwMode="auto">
            <a:xfrm>
              <a:off x="4518" y="2078"/>
              <a:ext cx="145" cy="175"/>
            </a:xfrm>
            <a:custGeom>
              <a:avLst/>
              <a:gdLst>
                <a:gd name="T0" fmla="*/ 40 w 82"/>
                <a:gd name="T1" fmla="*/ 31 h 99"/>
                <a:gd name="T2" fmla="*/ 12 w 82"/>
                <a:gd name="T3" fmla="*/ 61 h 99"/>
                <a:gd name="T4" fmla="*/ 1 w 82"/>
                <a:gd name="T5" fmla="*/ 84 h 99"/>
                <a:gd name="T6" fmla="*/ 1 w 82"/>
                <a:gd name="T7" fmla="*/ 84 h 99"/>
                <a:gd name="T8" fmla="*/ 1 w 82"/>
                <a:gd name="T9" fmla="*/ 84 h 99"/>
                <a:gd name="T10" fmla="*/ 4 w 82"/>
                <a:gd name="T11" fmla="*/ 87 h 99"/>
                <a:gd name="T12" fmla="*/ 46 w 82"/>
                <a:gd name="T13" fmla="*/ 61 h 99"/>
                <a:gd name="T14" fmla="*/ 75 w 82"/>
                <a:gd name="T15" fmla="*/ 16 h 99"/>
                <a:gd name="T16" fmla="*/ 40 w 82"/>
                <a:gd name="T17" fmla="*/ 31 h 99"/>
                <a:gd name="T18" fmla="*/ 10 w 82"/>
                <a:gd name="T19" fmla="*/ 80 h 99"/>
                <a:gd name="T20" fmla="*/ 37 w 82"/>
                <a:gd name="T21" fmla="*/ 48 h 99"/>
                <a:gd name="T22" fmla="*/ 64 w 82"/>
                <a:gd name="T23" fmla="*/ 23 h 99"/>
                <a:gd name="T24" fmla="*/ 10 w 82"/>
                <a:gd name="T25" fmla="*/ 8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2" h="99">
                  <a:moveTo>
                    <a:pt x="40" y="31"/>
                  </a:moveTo>
                  <a:cubicBezTo>
                    <a:pt x="30" y="41"/>
                    <a:pt x="21" y="51"/>
                    <a:pt x="12" y="61"/>
                  </a:cubicBezTo>
                  <a:cubicBezTo>
                    <a:pt x="5" y="69"/>
                    <a:pt x="0" y="73"/>
                    <a:pt x="1" y="84"/>
                  </a:cubicBezTo>
                  <a:cubicBezTo>
                    <a:pt x="1" y="84"/>
                    <a:pt x="1" y="84"/>
                    <a:pt x="1" y="84"/>
                  </a:cubicBezTo>
                  <a:cubicBezTo>
                    <a:pt x="1" y="84"/>
                    <a:pt x="1" y="84"/>
                    <a:pt x="1" y="84"/>
                  </a:cubicBezTo>
                  <a:cubicBezTo>
                    <a:pt x="2" y="86"/>
                    <a:pt x="3" y="87"/>
                    <a:pt x="4" y="87"/>
                  </a:cubicBezTo>
                  <a:cubicBezTo>
                    <a:pt x="17" y="99"/>
                    <a:pt x="39" y="69"/>
                    <a:pt x="46" y="61"/>
                  </a:cubicBezTo>
                  <a:cubicBezTo>
                    <a:pt x="53" y="53"/>
                    <a:pt x="82" y="30"/>
                    <a:pt x="75" y="16"/>
                  </a:cubicBezTo>
                  <a:cubicBezTo>
                    <a:pt x="66" y="0"/>
                    <a:pt x="45" y="26"/>
                    <a:pt x="40" y="31"/>
                  </a:cubicBezTo>
                  <a:close/>
                  <a:moveTo>
                    <a:pt x="10" y="80"/>
                  </a:moveTo>
                  <a:cubicBezTo>
                    <a:pt x="11" y="70"/>
                    <a:pt x="30" y="54"/>
                    <a:pt x="37" y="48"/>
                  </a:cubicBezTo>
                  <a:cubicBezTo>
                    <a:pt x="40" y="44"/>
                    <a:pt x="60" y="20"/>
                    <a:pt x="64" y="23"/>
                  </a:cubicBezTo>
                  <a:cubicBezTo>
                    <a:pt x="69" y="29"/>
                    <a:pt x="19" y="78"/>
                    <a:pt x="10" y="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19"/>
            <p:cNvSpPr>
              <a:spLocks noEditPoints="1"/>
            </p:cNvSpPr>
            <p:nvPr/>
          </p:nvSpPr>
          <p:spPr bwMode="auto">
            <a:xfrm>
              <a:off x="4410" y="1583"/>
              <a:ext cx="700" cy="719"/>
            </a:xfrm>
            <a:custGeom>
              <a:avLst/>
              <a:gdLst>
                <a:gd name="T0" fmla="*/ 242 w 396"/>
                <a:gd name="T1" fmla="*/ 190 h 407"/>
                <a:gd name="T2" fmla="*/ 327 w 396"/>
                <a:gd name="T3" fmla="*/ 104 h 407"/>
                <a:gd name="T4" fmla="*/ 358 w 396"/>
                <a:gd name="T5" fmla="*/ 93 h 407"/>
                <a:gd name="T6" fmla="*/ 379 w 396"/>
                <a:gd name="T7" fmla="*/ 31 h 407"/>
                <a:gd name="T8" fmla="*/ 311 w 396"/>
                <a:gd name="T9" fmla="*/ 48 h 407"/>
                <a:gd name="T10" fmla="*/ 308 w 396"/>
                <a:gd name="T11" fmla="*/ 63 h 407"/>
                <a:gd name="T12" fmla="*/ 282 w 396"/>
                <a:gd name="T13" fmla="*/ 96 h 407"/>
                <a:gd name="T14" fmla="*/ 157 w 396"/>
                <a:gd name="T15" fmla="*/ 115 h 407"/>
                <a:gd name="T16" fmla="*/ 82 w 396"/>
                <a:gd name="T17" fmla="*/ 6 h 407"/>
                <a:gd name="T18" fmla="*/ 95 w 396"/>
                <a:gd name="T19" fmla="*/ 45 h 407"/>
                <a:gd name="T20" fmla="*/ 103 w 396"/>
                <a:gd name="T21" fmla="*/ 60 h 407"/>
                <a:gd name="T22" fmla="*/ 74 w 396"/>
                <a:gd name="T23" fmla="*/ 89 h 407"/>
                <a:gd name="T24" fmla="*/ 61 w 396"/>
                <a:gd name="T25" fmla="*/ 88 h 407"/>
                <a:gd name="T26" fmla="*/ 25 w 396"/>
                <a:gd name="T27" fmla="*/ 44 h 407"/>
                <a:gd name="T28" fmla="*/ 112 w 396"/>
                <a:gd name="T29" fmla="*/ 156 h 407"/>
                <a:gd name="T30" fmla="*/ 160 w 396"/>
                <a:gd name="T31" fmla="*/ 218 h 407"/>
                <a:gd name="T32" fmla="*/ 129 w 396"/>
                <a:gd name="T33" fmla="*/ 198 h 407"/>
                <a:gd name="T34" fmla="*/ 111 w 396"/>
                <a:gd name="T35" fmla="*/ 244 h 407"/>
                <a:gd name="T36" fmla="*/ 58 w 396"/>
                <a:gd name="T37" fmla="*/ 269 h 407"/>
                <a:gd name="T38" fmla="*/ 9 w 396"/>
                <a:gd name="T39" fmla="*/ 325 h 407"/>
                <a:gd name="T40" fmla="*/ 68 w 396"/>
                <a:gd name="T41" fmla="*/ 399 h 407"/>
                <a:gd name="T42" fmla="*/ 152 w 396"/>
                <a:gd name="T43" fmla="*/ 328 h 407"/>
                <a:gd name="T44" fmla="*/ 171 w 396"/>
                <a:gd name="T45" fmla="*/ 291 h 407"/>
                <a:gd name="T46" fmla="*/ 205 w 396"/>
                <a:gd name="T47" fmla="*/ 263 h 407"/>
                <a:gd name="T48" fmla="*/ 192 w 396"/>
                <a:gd name="T49" fmla="*/ 239 h 407"/>
                <a:gd name="T50" fmla="*/ 297 w 396"/>
                <a:gd name="T51" fmla="*/ 346 h 407"/>
                <a:gd name="T52" fmla="*/ 390 w 396"/>
                <a:gd name="T53" fmla="*/ 354 h 407"/>
                <a:gd name="T54" fmla="*/ 275 w 396"/>
                <a:gd name="T55" fmla="*/ 115 h 407"/>
                <a:gd name="T56" fmla="*/ 316 w 396"/>
                <a:gd name="T57" fmla="*/ 56 h 407"/>
                <a:gd name="T58" fmla="*/ 353 w 396"/>
                <a:gd name="T59" fmla="*/ 33 h 407"/>
                <a:gd name="T60" fmla="*/ 375 w 396"/>
                <a:gd name="T61" fmla="*/ 48 h 407"/>
                <a:gd name="T62" fmla="*/ 354 w 396"/>
                <a:gd name="T63" fmla="*/ 84 h 407"/>
                <a:gd name="T64" fmla="*/ 294 w 396"/>
                <a:gd name="T65" fmla="*/ 125 h 407"/>
                <a:gd name="T66" fmla="*/ 219 w 396"/>
                <a:gd name="T67" fmla="*/ 171 h 407"/>
                <a:gd name="T68" fmla="*/ 60 w 396"/>
                <a:gd name="T69" fmla="*/ 88 h 407"/>
                <a:gd name="T70" fmla="*/ 186 w 396"/>
                <a:gd name="T71" fmla="*/ 274 h 407"/>
                <a:gd name="T72" fmla="*/ 146 w 396"/>
                <a:gd name="T73" fmla="*/ 296 h 407"/>
                <a:gd name="T74" fmla="*/ 125 w 396"/>
                <a:gd name="T75" fmla="*/ 341 h 407"/>
                <a:gd name="T76" fmla="*/ 88 w 396"/>
                <a:gd name="T77" fmla="*/ 379 h 407"/>
                <a:gd name="T78" fmla="*/ 36 w 396"/>
                <a:gd name="T79" fmla="*/ 353 h 407"/>
                <a:gd name="T80" fmla="*/ 46 w 396"/>
                <a:gd name="T81" fmla="*/ 299 h 407"/>
                <a:gd name="T82" fmla="*/ 123 w 396"/>
                <a:gd name="T83" fmla="*/ 247 h 407"/>
                <a:gd name="T84" fmla="*/ 134 w 396"/>
                <a:gd name="T85" fmla="*/ 210 h 407"/>
                <a:gd name="T86" fmla="*/ 186 w 396"/>
                <a:gd name="T87" fmla="*/ 274 h 407"/>
                <a:gd name="T88" fmla="*/ 166 w 396"/>
                <a:gd name="T89" fmla="*/ 224 h 407"/>
                <a:gd name="T90" fmla="*/ 186 w 396"/>
                <a:gd name="T91" fmla="*/ 232 h 407"/>
                <a:gd name="T92" fmla="*/ 376 w 396"/>
                <a:gd name="T93" fmla="*/ 347 h 407"/>
                <a:gd name="T94" fmla="*/ 313 w 396"/>
                <a:gd name="T95" fmla="*/ 346 h 407"/>
                <a:gd name="T96" fmla="*/ 118 w 396"/>
                <a:gd name="T97" fmla="*/ 145 h 407"/>
                <a:gd name="T98" fmla="*/ 112 w 396"/>
                <a:gd name="T99" fmla="*/ 144 h 407"/>
                <a:gd name="T100" fmla="*/ 29 w 396"/>
                <a:gd name="T101" fmla="*/ 58 h 407"/>
                <a:gd name="T102" fmla="*/ 53 w 396"/>
                <a:gd name="T103" fmla="*/ 98 h 407"/>
                <a:gd name="T104" fmla="*/ 101 w 396"/>
                <a:gd name="T105" fmla="*/ 97 h 407"/>
                <a:gd name="T106" fmla="*/ 108 w 396"/>
                <a:gd name="T107" fmla="*/ 42 h 407"/>
                <a:gd name="T108" fmla="*/ 146 w 396"/>
                <a:gd name="T109" fmla="*/ 38 h 407"/>
                <a:gd name="T110" fmla="*/ 145 w 396"/>
                <a:gd name="T111" fmla="*/ 120 h 407"/>
                <a:gd name="T112" fmla="*/ 368 w 396"/>
                <a:gd name="T113" fmla="*/ 325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96" h="407">
                  <a:moveTo>
                    <a:pt x="359" y="296"/>
                  </a:moveTo>
                  <a:cubicBezTo>
                    <a:pt x="322" y="259"/>
                    <a:pt x="281" y="225"/>
                    <a:pt x="242" y="190"/>
                  </a:cubicBezTo>
                  <a:cubicBezTo>
                    <a:pt x="265" y="167"/>
                    <a:pt x="288" y="144"/>
                    <a:pt x="311" y="120"/>
                  </a:cubicBezTo>
                  <a:cubicBezTo>
                    <a:pt x="317" y="115"/>
                    <a:pt x="322" y="109"/>
                    <a:pt x="327" y="104"/>
                  </a:cubicBezTo>
                  <a:cubicBezTo>
                    <a:pt x="336" y="97"/>
                    <a:pt x="340" y="98"/>
                    <a:pt x="350" y="96"/>
                  </a:cubicBezTo>
                  <a:cubicBezTo>
                    <a:pt x="353" y="95"/>
                    <a:pt x="355" y="95"/>
                    <a:pt x="358" y="93"/>
                  </a:cubicBezTo>
                  <a:cubicBezTo>
                    <a:pt x="369" y="86"/>
                    <a:pt x="377" y="65"/>
                    <a:pt x="382" y="54"/>
                  </a:cubicBezTo>
                  <a:cubicBezTo>
                    <a:pt x="388" y="43"/>
                    <a:pt x="387" y="41"/>
                    <a:pt x="379" y="31"/>
                  </a:cubicBezTo>
                  <a:cubicBezTo>
                    <a:pt x="370" y="22"/>
                    <a:pt x="366" y="15"/>
                    <a:pt x="355" y="21"/>
                  </a:cubicBezTo>
                  <a:cubicBezTo>
                    <a:pt x="342" y="28"/>
                    <a:pt x="321" y="37"/>
                    <a:pt x="311" y="48"/>
                  </a:cubicBezTo>
                  <a:cubicBezTo>
                    <a:pt x="309" y="51"/>
                    <a:pt x="309" y="52"/>
                    <a:pt x="308" y="55"/>
                  </a:cubicBezTo>
                  <a:cubicBezTo>
                    <a:pt x="308" y="58"/>
                    <a:pt x="308" y="61"/>
                    <a:pt x="308" y="63"/>
                  </a:cubicBezTo>
                  <a:cubicBezTo>
                    <a:pt x="306" y="70"/>
                    <a:pt x="302" y="76"/>
                    <a:pt x="297" y="81"/>
                  </a:cubicBezTo>
                  <a:cubicBezTo>
                    <a:pt x="292" y="86"/>
                    <a:pt x="287" y="91"/>
                    <a:pt x="282" y="96"/>
                  </a:cubicBezTo>
                  <a:cubicBezTo>
                    <a:pt x="259" y="119"/>
                    <a:pt x="235" y="142"/>
                    <a:pt x="212" y="165"/>
                  </a:cubicBezTo>
                  <a:cubicBezTo>
                    <a:pt x="194" y="149"/>
                    <a:pt x="175" y="132"/>
                    <a:pt x="157" y="115"/>
                  </a:cubicBezTo>
                  <a:cubicBezTo>
                    <a:pt x="174" y="90"/>
                    <a:pt x="177" y="58"/>
                    <a:pt x="158" y="33"/>
                  </a:cubicBezTo>
                  <a:cubicBezTo>
                    <a:pt x="139" y="8"/>
                    <a:pt x="112" y="0"/>
                    <a:pt x="82" y="6"/>
                  </a:cubicBezTo>
                  <a:cubicBezTo>
                    <a:pt x="78" y="7"/>
                    <a:pt x="76" y="12"/>
                    <a:pt x="78" y="15"/>
                  </a:cubicBezTo>
                  <a:cubicBezTo>
                    <a:pt x="84" y="25"/>
                    <a:pt x="90" y="35"/>
                    <a:pt x="95" y="45"/>
                  </a:cubicBezTo>
                  <a:cubicBezTo>
                    <a:pt x="97" y="48"/>
                    <a:pt x="99" y="52"/>
                    <a:pt x="101" y="55"/>
                  </a:cubicBezTo>
                  <a:cubicBezTo>
                    <a:pt x="102" y="57"/>
                    <a:pt x="103" y="59"/>
                    <a:pt x="103" y="60"/>
                  </a:cubicBezTo>
                  <a:cubicBezTo>
                    <a:pt x="101" y="70"/>
                    <a:pt x="95" y="80"/>
                    <a:pt x="91" y="89"/>
                  </a:cubicBezTo>
                  <a:cubicBezTo>
                    <a:pt x="86" y="89"/>
                    <a:pt x="80" y="89"/>
                    <a:pt x="74" y="89"/>
                  </a:cubicBezTo>
                  <a:cubicBezTo>
                    <a:pt x="71" y="88"/>
                    <a:pt x="64" y="87"/>
                    <a:pt x="61" y="88"/>
                  </a:cubicBezTo>
                  <a:cubicBezTo>
                    <a:pt x="61" y="88"/>
                    <a:pt x="61" y="88"/>
                    <a:pt x="61" y="88"/>
                  </a:cubicBezTo>
                  <a:cubicBezTo>
                    <a:pt x="51" y="74"/>
                    <a:pt x="43" y="59"/>
                    <a:pt x="35" y="45"/>
                  </a:cubicBezTo>
                  <a:cubicBezTo>
                    <a:pt x="33" y="41"/>
                    <a:pt x="28" y="41"/>
                    <a:pt x="25" y="44"/>
                  </a:cubicBezTo>
                  <a:cubicBezTo>
                    <a:pt x="0" y="66"/>
                    <a:pt x="0" y="107"/>
                    <a:pt x="20" y="133"/>
                  </a:cubicBezTo>
                  <a:cubicBezTo>
                    <a:pt x="44" y="163"/>
                    <a:pt x="78" y="166"/>
                    <a:pt x="112" y="156"/>
                  </a:cubicBezTo>
                  <a:cubicBezTo>
                    <a:pt x="130" y="175"/>
                    <a:pt x="148" y="193"/>
                    <a:pt x="166" y="212"/>
                  </a:cubicBezTo>
                  <a:cubicBezTo>
                    <a:pt x="164" y="214"/>
                    <a:pt x="162" y="216"/>
                    <a:pt x="160" y="218"/>
                  </a:cubicBezTo>
                  <a:cubicBezTo>
                    <a:pt x="153" y="211"/>
                    <a:pt x="145" y="204"/>
                    <a:pt x="138" y="198"/>
                  </a:cubicBezTo>
                  <a:cubicBezTo>
                    <a:pt x="135" y="196"/>
                    <a:pt x="132" y="195"/>
                    <a:pt x="129" y="198"/>
                  </a:cubicBezTo>
                  <a:cubicBezTo>
                    <a:pt x="124" y="203"/>
                    <a:pt x="118" y="209"/>
                    <a:pt x="115" y="215"/>
                  </a:cubicBezTo>
                  <a:cubicBezTo>
                    <a:pt x="110" y="224"/>
                    <a:pt x="115" y="234"/>
                    <a:pt x="111" y="244"/>
                  </a:cubicBezTo>
                  <a:cubicBezTo>
                    <a:pt x="110" y="247"/>
                    <a:pt x="87" y="248"/>
                    <a:pt x="82" y="250"/>
                  </a:cubicBezTo>
                  <a:cubicBezTo>
                    <a:pt x="73" y="254"/>
                    <a:pt x="65" y="262"/>
                    <a:pt x="58" y="269"/>
                  </a:cubicBezTo>
                  <a:cubicBezTo>
                    <a:pt x="48" y="278"/>
                    <a:pt x="39" y="288"/>
                    <a:pt x="31" y="298"/>
                  </a:cubicBezTo>
                  <a:cubicBezTo>
                    <a:pt x="24" y="306"/>
                    <a:pt x="13" y="316"/>
                    <a:pt x="9" y="325"/>
                  </a:cubicBezTo>
                  <a:cubicBezTo>
                    <a:pt x="2" y="339"/>
                    <a:pt x="17" y="350"/>
                    <a:pt x="25" y="360"/>
                  </a:cubicBezTo>
                  <a:cubicBezTo>
                    <a:pt x="37" y="372"/>
                    <a:pt x="53" y="392"/>
                    <a:pt x="68" y="399"/>
                  </a:cubicBezTo>
                  <a:cubicBezTo>
                    <a:pt x="84" y="407"/>
                    <a:pt x="96" y="388"/>
                    <a:pt x="106" y="377"/>
                  </a:cubicBezTo>
                  <a:cubicBezTo>
                    <a:pt x="122" y="362"/>
                    <a:pt x="139" y="346"/>
                    <a:pt x="152" y="328"/>
                  </a:cubicBezTo>
                  <a:cubicBezTo>
                    <a:pt x="156" y="323"/>
                    <a:pt x="158" y="319"/>
                    <a:pt x="159" y="312"/>
                  </a:cubicBezTo>
                  <a:cubicBezTo>
                    <a:pt x="160" y="299"/>
                    <a:pt x="155" y="294"/>
                    <a:pt x="171" y="291"/>
                  </a:cubicBezTo>
                  <a:cubicBezTo>
                    <a:pt x="186" y="289"/>
                    <a:pt x="195" y="283"/>
                    <a:pt x="205" y="272"/>
                  </a:cubicBezTo>
                  <a:cubicBezTo>
                    <a:pt x="208" y="269"/>
                    <a:pt x="208" y="266"/>
                    <a:pt x="205" y="263"/>
                  </a:cubicBezTo>
                  <a:cubicBezTo>
                    <a:pt x="199" y="257"/>
                    <a:pt x="193" y="250"/>
                    <a:pt x="187" y="244"/>
                  </a:cubicBezTo>
                  <a:cubicBezTo>
                    <a:pt x="189" y="242"/>
                    <a:pt x="190" y="241"/>
                    <a:pt x="192" y="239"/>
                  </a:cubicBezTo>
                  <a:cubicBezTo>
                    <a:pt x="215" y="262"/>
                    <a:pt x="237" y="285"/>
                    <a:pt x="260" y="309"/>
                  </a:cubicBezTo>
                  <a:cubicBezTo>
                    <a:pt x="272" y="321"/>
                    <a:pt x="284" y="334"/>
                    <a:pt x="297" y="346"/>
                  </a:cubicBezTo>
                  <a:cubicBezTo>
                    <a:pt x="309" y="359"/>
                    <a:pt x="321" y="374"/>
                    <a:pt x="337" y="381"/>
                  </a:cubicBezTo>
                  <a:cubicBezTo>
                    <a:pt x="361" y="390"/>
                    <a:pt x="383" y="377"/>
                    <a:pt x="390" y="354"/>
                  </a:cubicBezTo>
                  <a:cubicBezTo>
                    <a:pt x="396" y="330"/>
                    <a:pt x="374" y="311"/>
                    <a:pt x="359" y="296"/>
                  </a:cubicBezTo>
                  <a:close/>
                  <a:moveTo>
                    <a:pt x="275" y="115"/>
                  </a:moveTo>
                  <a:cubicBezTo>
                    <a:pt x="287" y="103"/>
                    <a:pt x="310" y="87"/>
                    <a:pt x="316" y="71"/>
                  </a:cubicBezTo>
                  <a:cubicBezTo>
                    <a:pt x="317" y="67"/>
                    <a:pt x="315" y="58"/>
                    <a:pt x="316" y="56"/>
                  </a:cubicBezTo>
                  <a:cubicBezTo>
                    <a:pt x="318" y="51"/>
                    <a:pt x="330" y="46"/>
                    <a:pt x="334" y="44"/>
                  </a:cubicBezTo>
                  <a:cubicBezTo>
                    <a:pt x="340" y="40"/>
                    <a:pt x="347" y="37"/>
                    <a:pt x="353" y="33"/>
                  </a:cubicBezTo>
                  <a:cubicBezTo>
                    <a:pt x="361" y="28"/>
                    <a:pt x="362" y="27"/>
                    <a:pt x="368" y="34"/>
                  </a:cubicBezTo>
                  <a:cubicBezTo>
                    <a:pt x="374" y="39"/>
                    <a:pt x="377" y="41"/>
                    <a:pt x="375" y="48"/>
                  </a:cubicBezTo>
                  <a:cubicBezTo>
                    <a:pt x="374" y="54"/>
                    <a:pt x="368" y="61"/>
                    <a:pt x="365" y="67"/>
                  </a:cubicBezTo>
                  <a:cubicBezTo>
                    <a:pt x="362" y="72"/>
                    <a:pt x="359" y="80"/>
                    <a:pt x="354" y="84"/>
                  </a:cubicBezTo>
                  <a:cubicBezTo>
                    <a:pt x="349" y="88"/>
                    <a:pt x="343" y="87"/>
                    <a:pt x="336" y="89"/>
                  </a:cubicBezTo>
                  <a:cubicBezTo>
                    <a:pt x="319" y="92"/>
                    <a:pt x="306" y="112"/>
                    <a:pt x="294" y="125"/>
                  </a:cubicBezTo>
                  <a:cubicBezTo>
                    <a:pt x="275" y="145"/>
                    <a:pt x="255" y="165"/>
                    <a:pt x="235" y="185"/>
                  </a:cubicBezTo>
                  <a:cubicBezTo>
                    <a:pt x="229" y="180"/>
                    <a:pt x="224" y="176"/>
                    <a:pt x="219" y="171"/>
                  </a:cubicBezTo>
                  <a:cubicBezTo>
                    <a:pt x="238" y="152"/>
                    <a:pt x="257" y="133"/>
                    <a:pt x="275" y="115"/>
                  </a:cubicBezTo>
                  <a:close/>
                  <a:moveTo>
                    <a:pt x="60" y="88"/>
                  </a:moveTo>
                  <a:cubicBezTo>
                    <a:pt x="57" y="89"/>
                    <a:pt x="58" y="88"/>
                    <a:pt x="60" y="88"/>
                  </a:cubicBezTo>
                  <a:close/>
                  <a:moveTo>
                    <a:pt x="186" y="274"/>
                  </a:moveTo>
                  <a:cubicBezTo>
                    <a:pt x="176" y="281"/>
                    <a:pt x="170" y="277"/>
                    <a:pt x="160" y="279"/>
                  </a:cubicBezTo>
                  <a:cubicBezTo>
                    <a:pt x="150" y="281"/>
                    <a:pt x="146" y="286"/>
                    <a:pt x="146" y="296"/>
                  </a:cubicBezTo>
                  <a:cubicBezTo>
                    <a:pt x="146" y="305"/>
                    <a:pt x="148" y="311"/>
                    <a:pt x="144" y="319"/>
                  </a:cubicBezTo>
                  <a:cubicBezTo>
                    <a:pt x="140" y="327"/>
                    <a:pt x="132" y="334"/>
                    <a:pt x="125" y="341"/>
                  </a:cubicBezTo>
                  <a:cubicBezTo>
                    <a:pt x="118" y="348"/>
                    <a:pt x="110" y="356"/>
                    <a:pt x="103" y="364"/>
                  </a:cubicBezTo>
                  <a:cubicBezTo>
                    <a:pt x="98" y="369"/>
                    <a:pt x="93" y="374"/>
                    <a:pt x="88" y="379"/>
                  </a:cubicBezTo>
                  <a:cubicBezTo>
                    <a:pt x="82" y="384"/>
                    <a:pt x="82" y="386"/>
                    <a:pt x="74" y="385"/>
                  </a:cubicBezTo>
                  <a:cubicBezTo>
                    <a:pt x="60" y="383"/>
                    <a:pt x="45" y="363"/>
                    <a:pt x="36" y="353"/>
                  </a:cubicBezTo>
                  <a:cubicBezTo>
                    <a:pt x="30" y="346"/>
                    <a:pt x="20" y="338"/>
                    <a:pt x="22" y="329"/>
                  </a:cubicBezTo>
                  <a:cubicBezTo>
                    <a:pt x="23" y="321"/>
                    <a:pt x="40" y="306"/>
                    <a:pt x="46" y="299"/>
                  </a:cubicBezTo>
                  <a:cubicBezTo>
                    <a:pt x="59" y="284"/>
                    <a:pt x="77" y="261"/>
                    <a:pt x="98" y="259"/>
                  </a:cubicBezTo>
                  <a:cubicBezTo>
                    <a:pt x="108" y="258"/>
                    <a:pt x="119" y="259"/>
                    <a:pt x="123" y="247"/>
                  </a:cubicBezTo>
                  <a:cubicBezTo>
                    <a:pt x="126" y="239"/>
                    <a:pt x="123" y="231"/>
                    <a:pt x="125" y="223"/>
                  </a:cubicBezTo>
                  <a:cubicBezTo>
                    <a:pt x="126" y="219"/>
                    <a:pt x="130" y="214"/>
                    <a:pt x="134" y="210"/>
                  </a:cubicBezTo>
                  <a:cubicBezTo>
                    <a:pt x="154" y="228"/>
                    <a:pt x="174" y="248"/>
                    <a:pt x="193" y="268"/>
                  </a:cubicBezTo>
                  <a:cubicBezTo>
                    <a:pt x="191" y="270"/>
                    <a:pt x="189" y="272"/>
                    <a:pt x="186" y="274"/>
                  </a:cubicBezTo>
                  <a:close/>
                  <a:moveTo>
                    <a:pt x="180" y="238"/>
                  </a:moveTo>
                  <a:cubicBezTo>
                    <a:pt x="176" y="233"/>
                    <a:pt x="171" y="228"/>
                    <a:pt x="166" y="224"/>
                  </a:cubicBezTo>
                  <a:cubicBezTo>
                    <a:pt x="168" y="222"/>
                    <a:pt x="170" y="220"/>
                    <a:pt x="172" y="218"/>
                  </a:cubicBezTo>
                  <a:cubicBezTo>
                    <a:pt x="177" y="223"/>
                    <a:pt x="181" y="228"/>
                    <a:pt x="186" y="232"/>
                  </a:cubicBezTo>
                  <a:cubicBezTo>
                    <a:pt x="184" y="234"/>
                    <a:pt x="182" y="236"/>
                    <a:pt x="180" y="238"/>
                  </a:cubicBezTo>
                  <a:close/>
                  <a:moveTo>
                    <a:pt x="376" y="347"/>
                  </a:moveTo>
                  <a:cubicBezTo>
                    <a:pt x="375" y="363"/>
                    <a:pt x="364" y="376"/>
                    <a:pt x="346" y="371"/>
                  </a:cubicBezTo>
                  <a:cubicBezTo>
                    <a:pt x="333" y="368"/>
                    <a:pt x="323" y="356"/>
                    <a:pt x="313" y="346"/>
                  </a:cubicBezTo>
                  <a:cubicBezTo>
                    <a:pt x="265" y="297"/>
                    <a:pt x="217" y="247"/>
                    <a:pt x="168" y="197"/>
                  </a:cubicBezTo>
                  <a:cubicBezTo>
                    <a:pt x="152" y="180"/>
                    <a:pt x="135" y="162"/>
                    <a:pt x="118" y="145"/>
                  </a:cubicBezTo>
                  <a:cubicBezTo>
                    <a:pt x="118" y="145"/>
                    <a:pt x="118" y="145"/>
                    <a:pt x="118" y="145"/>
                  </a:cubicBezTo>
                  <a:cubicBezTo>
                    <a:pt x="117" y="144"/>
                    <a:pt x="115" y="143"/>
                    <a:pt x="112" y="144"/>
                  </a:cubicBezTo>
                  <a:cubicBezTo>
                    <a:pt x="85" y="152"/>
                    <a:pt x="59" y="153"/>
                    <a:pt x="36" y="133"/>
                  </a:cubicBezTo>
                  <a:cubicBezTo>
                    <a:pt x="16" y="114"/>
                    <a:pt x="11" y="80"/>
                    <a:pt x="29" y="58"/>
                  </a:cubicBezTo>
                  <a:cubicBezTo>
                    <a:pt x="33" y="65"/>
                    <a:pt x="37" y="72"/>
                    <a:pt x="41" y="79"/>
                  </a:cubicBezTo>
                  <a:cubicBezTo>
                    <a:pt x="44" y="84"/>
                    <a:pt x="48" y="95"/>
                    <a:pt x="53" y="98"/>
                  </a:cubicBezTo>
                  <a:cubicBezTo>
                    <a:pt x="63" y="105"/>
                    <a:pt x="84" y="101"/>
                    <a:pt x="95" y="102"/>
                  </a:cubicBezTo>
                  <a:cubicBezTo>
                    <a:pt x="98" y="102"/>
                    <a:pt x="100" y="100"/>
                    <a:pt x="101" y="97"/>
                  </a:cubicBezTo>
                  <a:cubicBezTo>
                    <a:pt x="105" y="87"/>
                    <a:pt x="116" y="69"/>
                    <a:pt x="115" y="58"/>
                  </a:cubicBezTo>
                  <a:cubicBezTo>
                    <a:pt x="115" y="53"/>
                    <a:pt x="110" y="47"/>
                    <a:pt x="108" y="42"/>
                  </a:cubicBezTo>
                  <a:cubicBezTo>
                    <a:pt x="103" y="34"/>
                    <a:pt x="98" y="25"/>
                    <a:pt x="93" y="16"/>
                  </a:cubicBezTo>
                  <a:cubicBezTo>
                    <a:pt x="114" y="14"/>
                    <a:pt x="131" y="20"/>
                    <a:pt x="146" y="38"/>
                  </a:cubicBezTo>
                  <a:cubicBezTo>
                    <a:pt x="166" y="60"/>
                    <a:pt x="162" y="90"/>
                    <a:pt x="144" y="113"/>
                  </a:cubicBezTo>
                  <a:cubicBezTo>
                    <a:pt x="143" y="115"/>
                    <a:pt x="144" y="118"/>
                    <a:pt x="145" y="120"/>
                  </a:cubicBezTo>
                  <a:cubicBezTo>
                    <a:pt x="197" y="170"/>
                    <a:pt x="252" y="217"/>
                    <a:pt x="306" y="264"/>
                  </a:cubicBezTo>
                  <a:cubicBezTo>
                    <a:pt x="327" y="283"/>
                    <a:pt x="350" y="302"/>
                    <a:pt x="368" y="325"/>
                  </a:cubicBezTo>
                  <a:cubicBezTo>
                    <a:pt x="376" y="333"/>
                    <a:pt x="377" y="335"/>
                    <a:pt x="376" y="3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20"/>
            <p:cNvSpPr>
              <a:spLocks noEditPoints="1"/>
            </p:cNvSpPr>
            <p:nvPr/>
          </p:nvSpPr>
          <p:spPr bwMode="auto">
            <a:xfrm>
              <a:off x="4988" y="2147"/>
              <a:ext cx="76" cy="76"/>
            </a:xfrm>
            <a:custGeom>
              <a:avLst/>
              <a:gdLst>
                <a:gd name="T0" fmla="*/ 29 w 43"/>
                <a:gd name="T1" fmla="*/ 6 h 43"/>
                <a:gd name="T2" fmla="*/ 5 w 43"/>
                <a:gd name="T3" fmla="*/ 12 h 43"/>
                <a:gd name="T4" fmla="*/ 4 w 43"/>
                <a:gd name="T5" fmla="*/ 13 h 43"/>
                <a:gd name="T6" fmla="*/ 3 w 43"/>
                <a:gd name="T7" fmla="*/ 15 h 43"/>
                <a:gd name="T8" fmla="*/ 10 w 43"/>
                <a:gd name="T9" fmla="*/ 38 h 43"/>
                <a:gd name="T10" fmla="*/ 36 w 43"/>
                <a:gd name="T11" fmla="*/ 31 h 43"/>
                <a:gd name="T12" fmla="*/ 29 w 43"/>
                <a:gd name="T13" fmla="*/ 6 h 43"/>
                <a:gd name="T14" fmla="*/ 27 w 43"/>
                <a:gd name="T15" fmla="*/ 27 h 43"/>
                <a:gd name="T16" fmla="*/ 15 w 43"/>
                <a:gd name="T17" fmla="*/ 30 h 43"/>
                <a:gd name="T18" fmla="*/ 12 w 43"/>
                <a:gd name="T19" fmla="*/ 17 h 43"/>
                <a:gd name="T20" fmla="*/ 25 w 43"/>
                <a:gd name="T21" fmla="*/ 14 h 43"/>
                <a:gd name="T22" fmla="*/ 27 w 43"/>
                <a:gd name="T23" fmla="*/ 2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 h="43">
                  <a:moveTo>
                    <a:pt x="29" y="6"/>
                  </a:moveTo>
                  <a:cubicBezTo>
                    <a:pt x="21" y="0"/>
                    <a:pt x="11" y="5"/>
                    <a:pt x="5" y="12"/>
                  </a:cubicBezTo>
                  <a:cubicBezTo>
                    <a:pt x="5" y="12"/>
                    <a:pt x="5" y="12"/>
                    <a:pt x="4" y="13"/>
                  </a:cubicBezTo>
                  <a:cubicBezTo>
                    <a:pt x="4" y="14"/>
                    <a:pt x="4" y="14"/>
                    <a:pt x="3" y="15"/>
                  </a:cubicBezTo>
                  <a:cubicBezTo>
                    <a:pt x="0" y="23"/>
                    <a:pt x="2" y="33"/>
                    <a:pt x="10" y="38"/>
                  </a:cubicBezTo>
                  <a:cubicBezTo>
                    <a:pt x="19" y="43"/>
                    <a:pt x="30" y="39"/>
                    <a:pt x="36" y="31"/>
                  </a:cubicBezTo>
                  <a:cubicBezTo>
                    <a:pt x="43" y="22"/>
                    <a:pt x="37" y="12"/>
                    <a:pt x="29" y="6"/>
                  </a:cubicBezTo>
                  <a:close/>
                  <a:moveTo>
                    <a:pt x="27" y="27"/>
                  </a:moveTo>
                  <a:cubicBezTo>
                    <a:pt x="24" y="30"/>
                    <a:pt x="19" y="32"/>
                    <a:pt x="15" y="30"/>
                  </a:cubicBezTo>
                  <a:cubicBezTo>
                    <a:pt x="11" y="28"/>
                    <a:pt x="10" y="22"/>
                    <a:pt x="12" y="17"/>
                  </a:cubicBezTo>
                  <a:cubicBezTo>
                    <a:pt x="15" y="13"/>
                    <a:pt x="21" y="11"/>
                    <a:pt x="25" y="14"/>
                  </a:cubicBezTo>
                  <a:cubicBezTo>
                    <a:pt x="29" y="18"/>
                    <a:pt x="32" y="23"/>
                    <a:pt x="27"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31" name="Group 23"/>
          <p:cNvGrpSpPr>
            <a:grpSpLocks noChangeAspect="1"/>
          </p:cNvGrpSpPr>
          <p:nvPr/>
        </p:nvGrpSpPr>
        <p:grpSpPr bwMode="auto">
          <a:xfrm>
            <a:off x="2769660" y="3965781"/>
            <a:ext cx="1198563" cy="1017587"/>
            <a:chOff x="2600" y="1617"/>
            <a:chExt cx="755" cy="641"/>
          </a:xfrm>
          <a:solidFill>
            <a:schemeClr val="tx1"/>
          </a:solidFill>
        </p:grpSpPr>
        <p:sp>
          <p:nvSpPr>
            <p:cNvPr id="32" name="Freeform 24"/>
            <p:cNvSpPr>
              <a:spLocks noEditPoints="1"/>
            </p:cNvSpPr>
            <p:nvPr/>
          </p:nvSpPr>
          <p:spPr bwMode="auto">
            <a:xfrm>
              <a:off x="2830" y="2159"/>
              <a:ext cx="106" cy="97"/>
            </a:xfrm>
            <a:custGeom>
              <a:avLst/>
              <a:gdLst>
                <a:gd name="T0" fmla="*/ 30 w 55"/>
                <a:gd name="T1" fmla="*/ 2 h 50"/>
                <a:gd name="T2" fmla="*/ 30 w 55"/>
                <a:gd name="T3" fmla="*/ 2 h 50"/>
                <a:gd name="T4" fmla="*/ 1 w 55"/>
                <a:gd name="T5" fmla="*/ 25 h 50"/>
                <a:gd name="T6" fmla="*/ 27 w 55"/>
                <a:gd name="T7" fmla="*/ 50 h 50"/>
                <a:gd name="T8" fmla="*/ 54 w 55"/>
                <a:gd name="T9" fmla="*/ 27 h 50"/>
                <a:gd name="T10" fmla="*/ 30 w 55"/>
                <a:gd name="T11" fmla="*/ 2 h 50"/>
                <a:gd name="T12" fmla="*/ 29 w 55"/>
                <a:gd name="T13" fmla="*/ 38 h 50"/>
                <a:gd name="T14" fmla="*/ 13 w 55"/>
                <a:gd name="T15" fmla="*/ 29 h 50"/>
                <a:gd name="T16" fmla="*/ 28 w 55"/>
                <a:gd name="T17" fmla="*/ 13 h 50"/>
                <a:gd name="T18" fmla="*/ 28 w 55"/>
                <a:gd name="T19" fmla="*/ 13 h 50"/>
                <a:gd name="T20" fmla="*/ 30 w 55"/>
                <a:gd name="T21" fmla="*/ 14 h 50"/>
                <a:gd name="T22" fmla="*/ 42 w 55"/>
                <a:gd name="T23" fmla="*/ 25 h 50"/>
                <a:gd name="T24" fmla="*/ 29 w 55"/>
                <a:gd name="T25" fmla="*/ 3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50">
                  <a:moveTo>
                    <a:pt x="30" y="2"/>
                  </a:moveTo>
                  <a:cubicBezTo>
                    <a:pt x="30" y="2"/>
                    <a:pt x="30" y="2"/>
                    <a:pt x="30" y="2"/>
                  </a:cubicBezTo>
                  <a:cubicBezTo>
                    <a:pt x="15" y="0"/>
                    <a:pt x="1" y="9"/>
                    <a:pt x="1" y="25"/>
                  </a:cubicBezTo>
                  <a:cubicBezTo>
                    <a:pt x="0" y="40"/>
                    <a:pt x="12" y="50"/>
                    <a:pt x="27" y="50"/>
                  </a:cubicBezTo>
                  <a:cubicBezTo>
                    <a:pt x="40" y="50"/>
                    <a:pt x="55" y="42"/>
                    <a:pt x="54" y="27"/>
                  </a:cubicBezTo>
                  <a:cubicBezTo>
                    <a:pt x="53" y="13"/>
                    <a:pt x="43" y="2"/>
                    <a:pt x="30" y="2"/>
                  </a:cubicBezTo>
                  <a:close/>
                  <a:moveTo>
                    <a:pt x="29" y="38"/>
                  </a:moveTo>
                  <a:cubicBezTo>
                    <a:pt x="22" y="38"/>
                    <a:pt x="15" y="36"/>
                    <a:pt x="13" y="29"/>
                  </a:cubicBezTo>
                  <a:cubicBezTo>
                    <a:pt x="10" y="19"/>
                    <a:pt x="19" y="12"/>
                    <a:pt x="28" y="13"/>
                  </a:cubicBezTo>
                  <a:cubicBezTo>
                    <a:pt x="28" y="13"/>
                    <a:pt x="28" y="13"/>
                    <a:pt x="28" y="13"/>
                  </a:cubicBezTo>
                  <a:cubicBezTo>
                    <a:pt x="29" y="13"/>
                    <a:pt x="29" y="13"/>
                    <a:pt x="30" y="14"/>
                  </a:cubicBezTo>
                  <a:cubicBezTo>
                    <a:pt x="36" y="14"/>
                    <a:pt x="40" y="19"/>
                    <a:pt x="42" y="25"/>
                  </a:cubicBezTo>
                  <a:cubicBezTo>
                    <a:pt x="43" y="33"/>
                    <a:pt x="36" y="38"/>
                    <a:pt x="29"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25"/>
            <p:cNvSpPr>
              <a:spLocks noEditPoints="1"/>
            </p:cNvSpPr>
            <p:nvPr/>
          </p:nvSpPr>
          <p:spPr bwMode="auto">
            <a:xfrm>
              <a:off x="3173" y="2157"/>
              <a:ext cx="99" cy="101"/>
            </a:xfrm>
            <a:custGeom>
              <a:avLst/>
              <a:gdLst>
                <a:gd name="T0" fmla="*/ 26 w 51"/>
                <a:gd name="T1" fmla="*/ 2 h 52"/>
                <a:gd name="T2" fmla="*/ 0 w 51"/>
                <a:gd name="T3" fmla="*/ 26 h 52"/>
                <a:gd name="T4" fmla="*/ 11 w 51"/>
                <a:gd name="T5" fmla="*/ 47 h 52"/>
                <a:gd name="T6" fmla="*/ 29 w 51"/>
                <a:gd name="T7" fmla="*/ 51 h 52"/>
                <a:gd name="T8" fmla="*/ 49 w 51"/>
                <a:gd name="T9" fmla="*/ 24 h 52"/>
                <a:gd name="T10" fmla="*/ 26 w 51"/>
                <a:gd name="T11" fmla="*/ 2 h 52"/>
                <a:gd name="T12" fmla="*/ 29 w 51"/>
                <a:gd name="T13" fmla="*/ 39 h 52"/>
                <a:gd name="T14" fmla="*/ 12 w 51"/>
                <a:gd name="T15" fmla="*/ 28 h 52"/>
                <a:gd name="T16" fmla="*/ 26 w 51"/>
                <a:gd name="T17" fmla="*/ 14 h 52"/>
                <a:gd name="T18" fmla="*/ 36 w 51"/>
                <a:gd name="T19" fmla="*/ 23 h 52"/>
                <a:gd name="T20" fmla="*/ 29 w 51"/>
                <a:gd name="T21" fmla="*/ 39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52">
                  <a:moveTo>
                    <a:pt x="26" y="2"/>
                  </a:moveTo>
                  <a:cubicBezTo>
                    <a:pt x="11" y="0"/>
                    <a:pt x="0" y="12"/>
                    <a:pt x="0" y="26"/>
                  </a:cubicBezTo>
                  <a:cubicBezTo>
                    <a:pt x="0" y="34"/>
                    <a:pt x="4" y="42"/>
                    <a:pt x="11" y="47"/>
                  </a:cubicBezTo>
                  <a:cubicBezTo>
                    <a:pt x="16" y="50"/>
                    <a:pt x="23" y="50"/>
                    <a:pt x="29" y="51"/>
                  </a:cubicBezTo>
                  <a:cubicBezTo>
                    <a:pt x="43" y="52"/>
                    <a:pt x="51" y="36"/>
                    <a:pt x="49" y="24"/>
                  </a:cubicBezTo>
                  <a:cubicBezTo>
                    <a:pt x="46" y="10"/>
                    <a:pt x="40" y="2"/>
                    <a:pt x="26" y="2"/>
                  </a:cubicBezTo>
                  <a:close/>
                  <a:moveTo>
                    <a:pt x="29" y="39"/>
                  </a:moveTo>
                  <a:cubicBezTo>
                    <a:pt x="21" y="38"/>
                    <a:pt x="14" y="37"/>
                    <a:pt x="12" y="28"/>
                  </a:cubicBezTo>
                  <a:cubicBezTo>
                    <a:pt x="11" y="19"/>
                    <a:pt x="17" y="13"/>
                    <a:pt x="26" y="14"/>
                  </a:cubicBezTo>
                  <a:cubicBezTo>
                    <a:pt x="33" y="14"/>
                    <a:pt x="34" y="16"/>
                    <a:pt x="36" y="23"/>
                  </a:cubicBezTo>
                  <a:cubicBezTo>
                    <a:pt x="38" y="29"/>
                    <a:pt x="37" y="39"/>
                    <a:pt x="29"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26"/>
            <p:cNvSpPr>
              <a:spLocks noEditPoints="1"/>
            </p:cNvSpPr>
            <p:nvPr/>
          </p:nvSpPr>
          <p:spPr bwMode="auto">
            <a:xfrm>
              <a:off x="2600" y="1617"/>
              <a:ext cx="755" cy="534"/>
            </a:xfrm>
            <a:custGeom>
              <a:avLst/>
              <a:gdLst>
                <a:gd name="T0" fmla="*/ 259 w 391"/>
                <a:gd name="T1" fmla="*/ 74 h 276"/>
                <a:gd name="T2" fmla="*/ 86 w 391"/>
                <a:gd name="T3" fmla="*/ 45 h 276"/>
                <a:gd name="T4" fmla="*/ 51 w 391"/>
                <a:gd name="T5" fmla="*/ 16 h 276"/>
                <a:gd name="T6" fmla="*/ 0 w 391"/>
                <a:gd name="T7" fmla="*/ 17 h 276"/>
                <a:gd name="T8" fmla="*/ 52 w 391"/>
                <a:gd name="T9" fmla="*/ 37 h 276"/>
                <a:gd name="T10" fmla="*/ 80 w 391"/>
                <a:gd name="T11" fmla="*/ 73 h 276"/>
                <a:gd name="T12" fmla="*/ 121 w 391"/>
                <a:gd name="T13" fmla="*/ 229 h 276"/>
                <a:gd name="T14" fmla="*/ 136 w 391"/>
                <a:gd name="T15" fmla="*/ 274 h 276"/>
                <a:gd name="T16" fmla="*/ 340 w 391"/>
                <a:gd name="T17" fmla="*/ 263 h 276"/>
                <a:gd name="T18" fmla="*/ 155 w 391"/>
                <a:gd name="T19" fmla="*/ 263 h 276"/>
                <a:gd name="T20" fmla="*/ 128 w 391"/>
                <a:gd name="T21" fmla="*/ 239 h 276"/>
                <a:gd name="T22" fmla="*/ 351 w 391"/>
                <a:gd name="T23" fmla="*/ 230 h 276"/>
                <a:gd name="T24" fmla="*/ 371 w 391"/>
                <a:gd name="T25" fmla="*/ 169 h 276"/>
                <a:gd name="T26" fmla="*/ 371 w 391"/>
                <a:gd name="T27" fmla="*/ 83 h 276"/>
                <a:gd name="T28" fmla="*/ 10 w 391"/>
                <a:gd name="T29" fmla="*/ 19 h 276"/>
                <a:gd name="T30" fmla="*/ 19 w 391"/>
                <a:gd name="T31" fmla="*/ 14 h 276"/>
                <a:gd name="T32" fmla="*/ 42 w 391"/>
                <a:gd name="T33" fmla="*/ 22 h 276"/>
                <a:gd name="T34" fmla="*/ 27 w 391"/>
                <a:gd name="T35" fmla="*/ 28 h 276"/>
                <a:gd name="T36" fmla="*/ 371 w 391"/>
                <a:gd name="T37" fmla="*/ 128 h 276"/>
                <a:gd name="T38" fmla="*/ 320 w 391"/>
                <a:gd name="T39" fmla="*/ 131 h 276"/>
                <a:gd name="T40" fmla="*/ 378 w 391"/>
                <a:gd name="T41" fmla="*/ 98 h 276"/>
                <a:gd name="T42" fmla="*/ 355 w 391"/>
                <a:gd name="T43" fmla="*/ 180 h 276"/>
                <a:gd name="T44" fmla="*/ 318 w 391"/>
                <a:gd name="T45" fmla="*/ 140 h 276"/>
                <a:gd name="T46" fmla="*/ 358 w 391"/>
                <a:gd name="T47" fmla="*/ 171 h 276"/>
                <a:gd name="T48" fmla="*/ 262 w 391"/>
                <a:gd name="T49" fmla="*/ 186 h 276"/>
                <a:gd name="T50" fmla="*/ 291 w 391"/>
                <a:gd name="T51" fmla="*/ 228 h 276"/>
                <a:gd name="T52" fmla="*/ 263 w 391"/>
                <a:gd name="T53" fmla="*/ 177 h 276"/>
                <a:gd name="T54" fmla="*/ 309 w 391"/>
                <a:gd name="T55" fmla="*/ 139 h 276"/>
                <a:gd name="T56" fmla="*/ 263 w 391"/>
                <a:gd name="T57" fmla="*/ 177 h 276"/>
                <a:gd name="T58" fmla="*/ 122 w 391"/>
                <a:gd name="T59" fmla="*/ 182 h 276"/>
                <a:gd name="T60" fmla="*/ 167 w 391"/>
                <a:gd name="T61" fmla="*/ 228 h 276"/>
                <a:gd name="T62" fmla="*/ 105 w 391"/>
                <a:gd name="T63" fmla="*/ 123 h 276"/>
                <a:gd name="T64" fmla="*/ 155 w 391"/>
                <a:gd name="T65" fmla="*/ 174 h 276"/>
                <a:gd name="T66" fmla="*/ 105 w 391"/>
                <a:gd name="T67" fmla="*/ 123 h 276"/>
                <a:gd name="T68" fmla="*/ 166 w 391"/>
                <a:gd name="T69" fmla="*/ 184 h 276"/>
                <a:gd name="T70" fmla="*/ 207 w 391"/>
                <a:gd name="T71" fmla="*/ 228 h 276"/>
                <a:gd name="T72" fmla="*/ 176 w 391"/>
                <a:gd name="T73" fmla="*/ 228 h 276"/>
                <a:gd name="T74" fmla="*/ 154 w 391"/>
                <a:gd name="T75" fmla="*/ 126 h 276"/>
                <a:gd name="T76" fmla="*/ 203 w 391"/>
                <a:gd name="T77" fmla="*/ 176 h 276"/>
                <a:gd name="T78" fmla="*/ 153 w 391"/>
                <a:gd name="T79" fmla="*/ 117 h 276"/>
                <a:gd name="T80" fmla="*/ 196 w 391"/>
                <a:gd name="T81" fmla="*/ 82 h 276"/>
                <a:gd name="T82" fmla="*/ 153 w 391"/>
                <a:gd name="T83" fmla="*/ 117 h 276"/>
                <a:gd name="T84" fmla="*/ 257 w 391"/>
                <a:gd name="T85" fmla="*/ 135 h 276"/>
                <a:gd name="T86" fmla="*/ 212 w 391"/>
                <a:gd name="T87" fmla="*/ 176 h 276"/>
                <a:gd name="T88" fmla="*/ 320 w 391"/>
                <a:gd name="T89" fmla="*/ 90 h 276"/>
                <a:gd name="T90" fmla="*/ 267 w 391"/>
                <a:gd name="T91" fmla="*/ 127 h 276"/>
                <a:gd name="T92" fmla="*/ 319 w 391"/>
                <a:gd name="T93" fmla="*/ 90 h 276"/>
                <a:gd name="T94" fmla="*/ 262 w 391"/>
                <a:gd name="T95" fmla="*/ 87 h 276"/>
                <a:gd name="T96" fmla="*/ 208 w 391"/>
                <a:gd name="T97" fmla="*/ 122 h 276"/>
                <a:gd name="T98" fmla="*/ 254 w 391"/>
                <a:gd name="T99" fmla="*/ 86 h 276"/>
                <a:gd name="T100" fmla="*/ 95 w 391"/>
                <a:gd name="T101" fmla="*/ 77 h 276"/>
                <a:gd name="T102" fmla="*/ 143 w 391"/>
                <a:gd name="T103" fmla="*/ 116 h 276"/>
                <a:gd name="T104" fmla="*/ 101 w 391"/>
                <a:gd name="T105" fmla="*/ 105 h 276"/>
                <a:gd name="T106" fmla="*/ 216 w 391"/>
                <a:gd name="T107" fmla="*/ 228 h 276"/>
                <a:gd name="T108" fmla="*/ 253 w 391"/>
                <a:gd name="T109" fmla="*/ 186 h 276"/>
                <a:gd name="T110" fmla="*/ 216 w 391"/>
                <a:gd name="T111" fmla="*/ 228 h 276"/>
                <a:gd name="T112" fmla="*/ 311 w 391"/>
                <a:gd name="T113" fmla="*/ 228 h 276"/>
                <a:gd name="T114" fmla="*/ 308 w 391"/>
                <a:gd name="T115" fmla="*/ 187 h 276"/>
                <a:gd name="T116" fmla="*/ 346 w 391"/>
                <a:gd name="T117" fmla="*/ 209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91" h="276">
                  <a:moveTo>
                    <a:pt x="371" y="83"/>
                  </a:moveTo>
                  <a:cubicBezTo>
                    <a:pt x="335" y="75"/>
                    <a:pt x="296" y="77"/>
                    <a:pt x="259" y="74"/>
                  </a:cubicBezTo>
                  <a:cubicBezTo>
                    <a:pt x="203" y="70"/>
                    <a:pt x="148" y="67"/>
                    <a:pt x="93" y="65"/>
                  </a:cubicBezTo>
                  <a:cubicBezTo>
                    <a:pt x="91" y="58"/>
                    <a:pt x="89" y="51"/>
                    <a:pt x="86" y="45"/>
                  </a:cubicBezTo>
                  <a:cubicBezTo>
                    <a:pt x="81" y="33"/>
                    <a:pt x="69" y="30"/>
                    <a:pt x="57" y="26"/>
                  </a:cubicBezTo>
                  <a:cubicBezTo>
                    <a:pt x="58" y="22"/>
                    <a:pt x="56" y="19"/>
                    <a:pt x="51" y="16"/>
                  </a:cubicBezTo>
                  <a:cubicBezTo>
                    <a:pt x="45" y="12"/>
                    <a:pt x="37" y="10"/>
                    <a:pt x="30" y="8"/>
                  </a:cubicBezTo>
                  <a:cubicBezTo>
                    <a:pt x="21" y="5"/>
                    <a:pt x="0" y="0"/>
                    <a:pt x="0" y="17"/>
                  </a:cubicBezTo>
                  <a:cubicBezTo>
                    <a:pt x="0" y="29"/>
                    <a:pt x="16" y="34"/>
                    <a:pt x="26" y="37"/>
                  </a:cubicBezTo>
                  <a:cubicBezTo>
                    <a:pt x="34" y="40"/>
                    <a:pt x="45" y="42"/>
                    <a:pt x="52" y="37"/>
                  </a:cubicBezTo>
                  <a:cubicBezTo>
                    <a:pt x="59" y="40"/>
                    <a:pt x="66" y="41"/>
                    <a:pt x="71" y="47"/>
                  </a:cubicBezTo>
                  <a:cubicBezTo>
                    <a:pt x="78" y="54"/>
                    <a:pt x="78" y="64"/>
                    <a:pt x="80" y="73"/>
                  </a:cubicBezTo>
                  <a:cubicBezTo>
                    <a:pt x="85" y="92"/>
                    <a:pt x="90" y="112"/>
                    <a:pt x="95" y="131"/>
                  </a:cubicBezTo>
                  <a:cubicBezTo>
                    <a:pt x="104" y="164"/>
                    <a:pt x="114" y="196"/>
                    <a:pt x="121" y="229"/>
                  </a:cubicBezTo>
                  <a:cubicBezTo>
                    <a:pt x="111" y="232"/>
                    <a:pt x="104" y="241"/>
                    <a:pt x="104" y="252"/>
                  </a:cubicBezTo>
                  <a:cubicBezTo>
                    <a:pt x="105" y="270"/>
                    <a:pt x="122" y="274"/>
                    <a:pt x="136" y="274"/>
                  </a:cubicBezTo>
                  <a:cubicBezTo>
                    <a:pt x="204" y="276"/>
                    <a:pt x="272" y="275"/>
                    <a:pt x="340" y="275"/>
                  </a:cubicBezTo>
                  <a:cubicBezTo>
                    <a:pt x="348" y="275"/>
                    <a:pt x="348" y="263"/>
                    <a:pt x="340" y="263"/>
                  </a:cubicBezTo>
                  <a:cubicBezTo>
                    <a:pt x="300" y="263"/>
                    <a:pt x="260" y="263"/>
                    <a:pt x="220" y="263"/>
                  </a:cubicBezTo>
                  <a:cubicBezTo>
                    <a:pt x="198" y="263"/>
                    <a:pt x="177" y="263"/>
                    <a:pt x="155" y="263"/>
                  </a:cubicBezTo>
                  <a:cubicBezTo>
                    <a:pt x="147" y="262"/>
                    <a:pt x="125" y="266"/>
                    <a:pt x="119" y="258"/>
                  </a:cubicBezTo>
                  <a:cubicBezTo>
                    <a:pt x="113" y="250"/>
                    <a:pt x="120" y="240"/>
                    <a:pt x="128" y="239"/>
                  </a:cubicBezTo>
                  <a:cubicBezTo>
                    <a:pt x="186" y="240"/>
                    <a:pt x="244" y="239"/>
                    <a:pt x="302" y="240"/>
                  </a:cubicBezTo>
                  <a:cubicBezTo>
                    <a:pt x="316" y="240"/>
                    <a:pt x="341" y="242"/>
                    <a:pt x="351" y="230"/>
                  </a:cubicBezTo>
                  <a:cubicBezTo>
                    <a:pt x="355" y="224"/>
                    <a:pt x="356" y="216"/>
                    <a:pt x="358" y="210"/>
                  </a:cubicBezTo>
                  <a:cubicBezTo>
                    <a:pt x="363" y="196"/>
                    <a:pt x="367" y="183"/>
                    <a:pt x="371" y="169"/>
                  </a:cubicBezTo>
                  <a:cubicBezTo>
                    <a:pt x="378" y="148"/>
                    <a:pt x="387" y="126"/>
                    <a:pt x="390" y="104"/>
                  </a:cubicBezTo>
                  <a:cubicBezTo>
                    <a:pt x="391" y="90"/>
                    <a:pt x="384" y="85"/>
                    <a:pt x="371" y="83"/>
                  </a:cubicBezTo>
                  <a:close/>
                  <a:moveTo>
                    <a:pt x="27" y="28"/>
                  </a:moveTo>
                  <a:cubicBezTo>
                    <a:pt x="24" y="27"/>
                    <a:pt x="12" y="23"/>
                    <a:pt x="10" y="19"/>
                  </a:cubicBezTo>
                  <a:cubicBezTo>
                    <a:pt x="9" y="16"/>
                    <a:pt x="12" y="14"/>
                    <a:pt x="14" y="13"/>
                  </a:cubicBezTo>
                  <a:cubicBezTo>
                    <a:pt x="16" y="13"/>
                    <a:pt x="17" y="14"/>
                    <a:pt x="19" y="14"/>
                  </a:cubicBezTo>
                  <a:cubicBezTo>
                    <a:pt x="22" y="15"/>
                    <a:pt x="26" y="16"/>
                    <a:pt x="30" y="17"/>
                  </a:cubicBezTo>
                  <a:cubicBezTo>
                    <a:pt x="34" y="19"/>
                    <a:pt x="38" y="20"/>
                    <a:pt x="42" y="22"/>
                  </a:cubicBezTo>
                  <a:cubicBezTo>
                    <a:pt x="47" y="24"/>
                    <a:pt x="49" y="24"/>
                    <a:pt x="48" y="29"/>
                  </a:cubicBezTo>
                  <a:cubicBezTo>
                    <a:pt x="45" y="35"/>
                    <a:pt x="31" y="29"/>
                    <a:pt x="27" y="28"/>
                  </a:cubicBezTo>
                  <a:close/>
                  <a:moveTo>
                    <a:pt x="378" y="98"/>
                  </a:moveTo>
                  <a:cubicBezTo>
                    <a:pt x="381" y="105"/>
                    <a:pt x="373" y="122"/>
                    <a:pt x="371" y="128"/>
                  </a:cubicBezTo>
                  <a:cubicBezTo>
                    <a:pt x="371" y="130"/>
                    <a:pt x="370" y="132"/>
                    <a:pt x="370" y="134"/>
                  </a:cubicBezTo>
                  <a:cubicBezTo>
                    <a:pt x="353" y="133"/>
                    <a:pt x="336" y="132"/>
                    <a:pt x="320" y="131"/>
                  </a:cubicBezTo>
                  <a:cubicBezTo>
                    <a:pt x="323" y="117"/>
                    <a:pt x="326" y="104"/>
                    <a:pt x="330" y="91"/>
                  </a:cubicBezTo>
                  <a:cubicBezTo>
                    <a:pt x="346" y="91"/>
                    <a:pt x="374" y="91"/>
                    <a:pt x="378" y="98"/>
                  </a:cubicBezTo>
                  <a:close/>
                  <a:moveTo>
                    <a:pt x="358" y="171"/>
                  </a:moveTo>
                  <a:cubicBezTo>
                    <a:pt x="357" y="174"/>
                    <a:pt x="356" y="177"/>
                    <a:pt x="355" y="180"/>
                  </a:cubicBezTo>
                  <a:cubicBezTo>
                    <a:pt x="340" y="179"/>
                    <a:pt x="325" y="179"/>
                    <a:pt x="310" y="178"/>
                  </a:cubicBezTo>
                  <a:cubicBezTo>
                    <a:pt x="312" y="165"/>
                    <a:pt x="315" y="152"/>
                    <a:pt x="318" y="140"/>
                  </a:cubicBezTo>
                  <a:cubicBezTo>
                    <a:pt x="334" y="141"/>
                    <a:pt x="351" y="142"/>
                    <a:pt x="367" y="143"/>
                  </a:cubicBezTo>
                  <a:cubicBezTo>
                    <a:pt x="364" y="152"/>
                    <a:pt x="361" y="162"/>
                    <a:pt x="358" y="171"/>
                  </a:cubicBezTo>
                  <a:close/>
                  <a:moveTo>
                    <a:pt x="260" y="228"/>
                  </a:moveTo>
                  <a:cubicBezTo>
                    <a:pt x="261" y="214"/>
                    <a:pt x="261" y="200"/>
                    <a:pt x="262" y="186"/>
                  </a:cubicBezTo>
                  <a:cubicBezTo>
                    <a:pt x="275" y="186"/>
                    <a:pt x="287" y="187"/>
                    <a:pt x="299" y="187"/>
                  </a:cubicBezTo>
                  <a:cubicBezTo>
                    <a:pt x="296" y="201"/>
                    <a:pt x="293" y="214"/>
                    <a:pt x="291" y="228"/>
                  </a:cubicBezTo>
                  <a:cubicBezTo>
                    <a:pt x="280" y="228"/>
                    <a:pt x="270" y="228"/>
                    <a:pt x="260" y="228"/>
                  </a:cubicBezTo>
                  <a:close/>
                  <a:moveTo>
                    <a:pt x="263" y="177"/>
                  </a:moveTo>
                  <a:cubicBezTo>
                    <a:pt x="264" y="163"/>
                    <a:pt x="265" y="149"/>
                    <a:pt x="266" y="136"/>
                  </a:cubicBezTo>
                  <a:cubicBezTo>
                    <a:pt x="280" y="137"/>
                    <a:pt x="294" y="138"/>
                    <a:pt x="309" y="139"/>
                  </a:cubicBezTo>
                  <a:cubicBezTo>
                    <a:pt x="306" y="152"/>
                    <a:pt x="303" y="165"/>
                    <a:pt x="301" y="178"/>
                  </a:cubicBezTo>
                  <a:cubicBezTo>
                    <a:pt x="288" y="178"/>
                    <a:pt x="276" y="177"/>
                    <a:pt x="263" y="177"/>
                  </a:cubicBezTo>
                  <a:close/>
                  <a:moveTo>
                    <a:pt x="133" y="227"/>
                  </a:moveTo>
                  <a:cubicBezTo>
                    <a:pt x="130" y="212"/>
                    <a:pt x="126" y="197"/>
                    <a:pt x="122" y="182"/>
                  </a:cubicBezTo>
                  <a:cubicBezTo>
                    <a:pt x="133" y="183"/>
                    <a:pt x="145" y="183"/>
                    <a:pt x="156" y="183"/>
                  </a:cubicBezTo>
                  <a:cubicBezTo>
                    <a:pt x="160" y="198"/>
                    <a:pt x="163" y="213"/>
                    <a:pt x="167" y="228"/>
                  </a:cubicBezTo>
                  <a:cubicBezTo>
                    <a:pt x="156" y="227"/>
                    <a:pt x="144" y="227"/>
                    <a:pt x="133" y="227"/>
                  </a:cubicBezTo>
                  <a:close/>
                  <a:moveTo>
                    <a:pt x="105" y="123"/>
                  </a:moveTo>
                  <a:cubicBezTo>
                    <a:pt x="119" y="124"/>
                    <a:pt x="132" y="125"/>
                    <a:pt x="145" y="126"/>
                  </a:cubicBezTo>
                  <a:cubicBezTo>
                    <a:pt x="148" y="142"/>
                    <a:pt x="151" y="158"/>
                    <a:pt x="155" y="174"/>
                  </a:cubicBezTo>
                  <a:cubicBezTo>
                    <a:pt x="143" y="174"/>
                    <a:pt x="131" y="173"/>
                    <a:pt x="119" y="173"/>
                  </a:cubicBezTo>
                  <a:cubicBezTo>
                    <a:pt x="115" y="156"/>
                    <a:pt x="110" y="139"/>
                    <a:pt x="105" y="123"/>
                  </a:cubicBezTo>
                  <a:close/>
                  <a:moveTo>
                    <a:pt x="176" y="228"/>
                  </a:moveTo>
                  <a:cubicBezTo>
                    <a:pt x="172" y="213"/>
                    <a:pt x="169" y="198"/>
                    <a:pt x="166" y="184"/>
                  </a:cubicBezTo>
                  <a:cubicBezTo>
                    <a:pt x="178" y="184"/>
                    <a:pt x="191" y="184"/>
                    <a:pt x="204" y="185"/>
                  </a:cubicBezTo>
                  <a:cubicBezTo>
                    <a:pt x="205" y="199"/>
                    <a:pt x="206" y="214"/>
                    <a:pt x="207" y="228"/>
                  </a:cubicBezTo>
                  <a:cubicBezTo>
                    <a:pt x="197" y="228"/>
                    <a:pt x="186" y="228"/>
                    <a:pt x="176" y="228"/>
                  </a:cubicBezTo>
                  <a:cubicBezTo>
                    <a:pt x="176" y="228"/>
                    <a:pt x="176" y="228"/>
                    <a:pt x="176" y="228"/>
                  </a:cubicBezTo>
                  <a:close/>
                  <a:moveTo>
                    <a:pt x="164" y="175"/>
                  </a:moveTo>
                  <a:cubicBezTo>
                    <a:pt x="160" y="159"/>
                    <a:pt x="157" y="142"/>
                    <a:pt x="154" y="126"/>
                  </a:cubicBezTo>
                  <a:cubicBezTo>
                    <a:pt x="170" y="128"/>
                    <a:pt x="185" y="129"/>
                    <a:pt x="200" y="130"/>
                  </a:cubicBezTo>
                  <a:cubicBezTo>
                    <a:pt x="201" y="145"/>
                    <a:pt x="202" y="161"/>
                    <a:pt x="203" y="176"/>
                  </a:cubicBezTo>
                  <a:cubicBezTo>
                    <a:pt x="190" y="175"/>
                    <a:pt x="177" y="175"/>
                    <a:pt x="164" y="175"/>
                  </a:cubicBezTo>
                  <a:close/>
                  <a:moveTo>
                    <a:pt x="153" y="117"/>
                  </a:moveTo>
                  <a:cubicBezTo>
                    <a:pt x="150" y="104"/>
                    <a:pt x="147" y="92"/>
                    <a:pt x="144" y="79"/>
                  </a:cubicBezTo>
                  <a:cubicBezTo>
                    <a:pt x="162" y="80"/>
                    <a:pt x="179" y="81"/>
                    <a:pt x="196" y="82"/>
                  </a:cubicBezTo>
                  <a:cubicBezTo>
                    <a:pt x="197" y="95"/>
                    <a:pt x="198" y="108"/>
                    <a:pt x="199" y="121"/>
                  </a:cubicBezTo>
                  <a:cubicBezTo>
                    <a:pt x="184" y="120"/>
                    <a:pt x="168" y="119"/>
                    <a:pt x="153" y="117"/>
                  </a:cubicBezTo>
                  <a:close/>
                  <a:moveTo>
                    <a:pt x="209" y="131"/>
                  </a:moveTo>
                  <a:cubicBezTo>
                    <a:pt x="225" y="132"/>
                    <a:pt x="241" y="134"/>
                    <a:pt x="257" y="135"/>
                  </a:cubicBezTo>
                  <a:cubicBezTo>
                    <a:pt x="256" y="149"/>
                    <a:pt x="255" y="163"/>
                    <a:pt x="254" y="177"/>
                  </a:cubicBezTo>
                  <a:cubicBezTo>
                    <a:pt x="240" y="177"/>
                    <a:pt x="226" y="176"/>
                    <a:pt x="212" y="176"/>
                  </a:cubicBezTo>
                  <a:cubicBezTo>
                    <a:pt x="211" y="161"/>
                    <a:pt x="210" y="146"/>
                    <a:pt x="209" y="131"/>
                  </a:cubicBezTo>
                  <a:close/>
                  <a:moveTo>
                    <a:pt x="320" y="90"/>
                  </a:moveTo>
                  <a:cubicBezTo>
                    <a:pt x="317" y="103"/>
                    <a:pt x="313" y="117"/>
                    <a:pt x="310" y="130"/>
                  </a:cubicBezTo>
                  <a:cubicBezTo>
                    <a:pt x="296" y="129"/>
                    <a:pt x="281" y="128"/>
                    <a:pt x="267" y="127"/>
                  </a:cubicBezTo>
                  <a:cubicBezTo>
                    <a:pt x="268" y="114"/>
                    <a:pt x="269" y="100"/>
                    <a:pt x="270" y="87"/>
                  </a:cubicBezTo>
                  <a:cubicBezTo>
                    <a:pt x="287" y="88"/>
                    <a:pt x="303" y="89"/>
                    <a:pt x="319" y="90"/>
                  </a:cubicBezTo>
                  <a:cubicBezTo>
                    <a:pt x="319" y="90"/>
                    <a:pt x="320" y="90"/>
                    <a:pt x="320" y="90"/>
                  </a:cubicBezTo>
                  <a:close/>
                  <a:moveTo>
                    <a:pt x="262" y="87"/>
                  </a:moveTo>
                  <a:cubicBezTo>
                    <a:pt x="260" y="100"/>
                    <a:pt x="259" y="113"/>
                    <a:pt x="258" y="126"/>
                  </a:cubicBezTo>
                  <a:cubicBezTo>
                    <a:pt x="241" y="125"/>
                    <a:pt x="225" y="123"/>
                    <a:pt x="208" y="122"/>
                  </a:cubicBezTo>
                  <a:cubicBezTo>
                    <a:pt x="207" y="109"/>
                    <a:pt x="206" y="96"/>
                    <a:pt x="205" y="83"/>
                  </a:cubicBezTo>
                  <a:cubicBezTo>
                    <a:pt x="222" y="84"/>
                    <a:pt x="238" y="85"/>
                    <a:pt x="254" y="86"/>
                  </a:cubicBezTo>
                  <a:cubicBezTo>
                    <a:pt x="257" y="86"/>
                    <a:pt x="259" y="86"/>
                    <a:pt x="262" y="87"/>
                  </a:cubicBezTo>
                  <a:close/>
                  <a:moveTo>
                    <a:pt x="95" y="77"/>
                  </a:moveTo>
                  <a:cubicBezTo>
                    <a:pt x="108" y="77"/>
                    <a:pt x="122" y="78"/>
                    <a:pt x="135" y="78"/>
                  </a:cubicBezTo>
                  <a:cubicBezTo>
                    <a:pt x="138" y="91"/>
                    <a:pt x="141" y="104"/>
                    <a:pt x="143" y="116"/>
                  </a:cubicBezTo>
                  <a:cubicBezTo>
                    <a:pt x="130" y="115"/>
                    <a:pt x="116" y="114"/>
                    <a:pt x="103" y="113"/>
                  </a:cubicBezTo>
                  <a:cubicBezTo>
                    <a:pt x="102" y="111"/>
                    <a:pt x="102" y="108"/>
                    <a:pt x="101" y="105"/>
                  </a:cubicBezTo>
                  <a:cubicBezTo>
                    <a:pt x="98" y="96"/>
                    <a:pt x="97" y="87"/>
                    <a:pt x="95" y="77"/>
                  </a:cubicBezTo>
                  <a:close/>
                  <a:moveTo>
                    <a:pt x="216" y="228"/>
                  </a:moveTo>
                  <a:cubicBezTo>
                    <a:pt x="215" y="214"/>
                    <a:pt x="214" y="199"/>
                    <a:pt x="213" y="185"/>
                  </a:cubicBezTo>
                  <a:cubicBezTo>
                    <a:pt x="226" y="185"/>
                    <a:pt x="240" y="186"/>
                    <a:pt x="253" y="186"/>
                  </a:cubicBezTo>
                  <a:cubicBezTo>
                    <a:pt x="252" y="200"/>
                    <a:pt x="252" y="214"/>
                    <a:pt x="251" y="228"/>
                  </a:cubicBezTo>
                  <a:cubicBezTo>
                    <a:pt x="239" y="228"/>
                    <a:pt x="227" y="228"/>
                    <a:pt x="216" y="228"/>
                  </a:cubicBezTo>
                  <a:close/>
                  <a:moveTo>
                    <a:pt x="346" y="209"/>
                  </a:moveTo>
                  <a:cubicBezTo>
                    <a:pt x="340" y="228"/>
                    <a:pt x="330" y="227"/>
                    <a:pt x="311" y="228"/>
                  </a:cubicBezTo>
                  <a:cubicBezTo>
                    <a:pt x="308" y="228"/>
                    <a:pt x="304" y="228"/>
                    <a:pt x="300" y="228"/>
                  </a:cubicBezTo>
                  <a:cubicBezTo>
                    <a:pt x="303" y="214"/>
                    <a:pt x="305" y="201"/>
                    <a:pt x="308" y="187"/>
                  </a:cubicBezTo>
                  <a:cubicBezTo>
                    <a:pt x="323" y="188"/>
                    <a:pt x="338" y="188"/>
                    <a:pt x="352" y="189"/>
                  </a:cubicBezTo>
                  <a:cubicBezTo>
                    <a:pt x="350" y="196"/>
                    <a:pt x="348" y="202"/>
                    <a:pt x="346" y="20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27"/>
            <p:cNvSpPr/>
            <p:nvPr/>
          </p:nvSpPr>
          <p:spPr bwMode="auto">
            <a:xfrm>
              <a:off x="2783" y="2171"/>
              <a:ext cx="39" cy="85"/>
            </a:xfrm>
            <a:custGeom>
              <a:avLst/>
              <a:gdLst>
                <a:gd name="T0" fmla="*/ 13 w 20"/>
                <a:gd name="T1" fmla="*/ 10 h 44"/>
                <a:gd name="T2" fmla="*/ 5 w 20"/>
                <a:gd name="T3" fmla="*/ 6 h 44"/>
                <a:gd name="T4" fmla="*/ 10 w 20"/>
                <a:gd name="T5" fmla="*/ 39 h 44"/>
                <a:gd name="T6" fmla="*/ 16 w 20"/>
                <a:gd name="T7" fmla="*/ 33 h 44"/>
                <a:gd name="T8" fmla="*/ 13 w 20"/>
                <a:gd name="T9" fmla="*/ 10 h 44"/>
              </a:gdLst>
              <a:ahLst/>
              <a:cxnLst>
                <a:cxn ang="0">
                  <a:pos x="T0" y="T1"/>
                </a:cxn>
                <a:cxn ang="0">
                  <a:pos x="T2" y="T3"/>
                </a:cxn>
                <a:cxn ang="0">
                  <a:pos x="T4" y="T5"/>
                </a:cxn>
                <a:cxn ang="0">
                  <a:pos x="T6" y="T7"/>
                </a:cxn>
                <a:cxn ang="0">
                  <a:pos x="T8" y="T9"/>
                </a:cxn>
              </a:cxnLst>
              <a:rect l="0" t="0" r="r" b="b"/>
              <a:pathLst>
                <a:path w="20" h="44">
                  <a:moveTo>
                    <a:pt x="13" y="10"/>
                  </a:moveTo>
                  <a:cubicBezTo>
                    <a:pt x="15" y="5"/>
                    <a:pt x="8" y="0"/>
                    <a:pt x="5" y="6"/>
                  </a:cubicBezTo>
                  <a:cubicBezTo>
                    <a:pt x="0" y="17"/>
                    <a:pt x="2" y="30"/>
                    <a:pt x="10" y="39"/>
                  </a:cubicBezTo>
                  <a:cubicBezTo>
                    <a:pt x="13" y="44"/>
                    <a:pt x="20" y="38"/>
                    <a:pt x="16" y="33"/>
                  </a:cubicBezTo>
                  <a:cubicBezTo>
                    <a:pt x="11" y="27"/>
                    <a:pt x="10" y="18"/>
                    <a:pt x="13"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28"/>
            <p:cNvSpPr/>
            <p:nvPr/>
          </p:nvSpPr>
          <p:spPr bwMode="auto">
            <a:xfrm>
              <a:off x="2758" y="2194"/>
              <a:ext cx="25" cy="45"/>
            </a:xfrm>
            <a:custGeom>
              <a:avLst/>
              <a:gdLst>
                <a:gd name="T0" fmla="*/ 9 w 13"/>
                <a:gd name="T1" fmla="*/ 5 h 23"/>
                <a:gd name="T2" fmla="*/ 5 w 13"/>
                <a:gd name="T3" fmla="*/ 0 h 23"/>
                <a:gd name="T4" fmla="*/ 0 w 13"/>
                <a:gd name="T5" fmla="*/ 5 h 23"/>
                <a:gd name="T6" fmla="*/ 3 w 13"/>
                <a:gd name="T7" fmla="*/ 18 h 23"/>
                <a:gd name="T8" fmla="*/ 10 w 13"/>
                <a:gd name="T9" fmla="*/ 13 h 23"/>
                <a:gd name="T10" fmla="*/ 9 w 13"/>
                <a:gd name="T11" fmla="*/ 5 h 23"/>
              </a:gdLst>
              <a:ahLst/>
              <a:cxnLst>
                <a:cxn ang="0">
                  <a:pos x="T0" y="T1"/>
                </a:cxn>
                <a:cxn ang="0">
                  <a:pos x="T2" y="T3"/>
                </a:cxn>
                <a:cxn ang="0">
                  <a:pos x="T4" y="T5"/>
                </a:cxn>
                <a:cxn ang="0">
                  <a:pos x="T6" y="T7"/>
                </a:cxn>
                <a:cxn ang="0">
                  <a:pos x="T8" y="T9"/>
                </a:cxn>
                <a:cxn ang="0">
                  <a:pos x="T10" y="T11"/>
                </a:cxn>
              </a:cxnLst>
              <a:rect l="0" t="0" r="r" b="b"/>
              <a:pathLst>
                <a:path w="13" h="23">
                  <a:moveTo>
                    <a:pt x="9" y="5"/>
                  </a:moveTo>
                  <a:cubicBezTo>
                    <a:pt x="9" y="2"/>
                    <a:pt x="7" y="0"/>
                    <a:pt x="5" y="0"/>
                  </a:cubicBezTo>
                  <a:cubicBezTo>
                    <a:pt x="2" y="0"/>
                    <a:pt x="0" y="2"/>
                    <a:pt x="0" y="5"/>
                  </a:cubicBezTo>
                  <a:cubicBezTo>
                    <a:pt x="0" y="9"/>
                    <a:pt x="0" y="14"/>
                    <a:pt x="3" y="18"/>
                  </a:cubicBezTo>
                  <a:cubicBezTo>
                    <a:pt x="5" y="23"/>
                    <a:pt x="13" y="18"/>
                    <a:pt x="10" y="13"/>
                  </a:cubicBezTo>
                  <a:cubicBezTo>
                    <a:pt x="9" y="11"/>
                    <a:pt x="9" y="8"/>
                    <a:pt x="9"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37" name="Group 31"/>
          <p:cNvGrpSpPr>
            <a:grpSpLocks noChangeAspect="1"/>
          </p:cNvGrpSpPr>
          <p:nvPr/>
        </p:nvGrpSpPr>
        <p:grpSpPr bwMode="auto">
          <a:xfrm>
            <a:off x="3699213" y="949253"/>
            <a:ext cx="1279525" cy="1116012"/>
            <a:chOff x="730" y="1583"/>
            <a:chExt cx="806" cy="703"/>
          </a:xfrm>
          <a:solidFill>
            <a:schemeClr val="tx1"/>
          </a:solidFill>
        </p:grpSpPr>
        <p:sp>
          <p:nvSpPr>
            <p:cNvPr id="38" name="Freeform 32"/>
            <p:cNvSpPr>
              <a:spLocks noEditPoints="1"/>
            </p:cNvSpPr>
            <p:nvPr/>
          </p:nvSpPr>
          <p:spPr bwMode="auto">
            <a:xfrm>
              <a:off x="730" y="1583"/>
              <a:ext cx="711" cy="703"/>
            </a:xfrm>
            <a:custGeom>
              <a:avLst/>
              <a:gdLst>
                <a:gd name="T0" fmla="*/ 319 w 368"/>
                <a:gd name="T1" fmla="*/ 103 h 363"/>
                <a:gd name="T2" fmla="*/ 270 w 368"/>
                <a:gd name="T3" fmla="*/ 11 h 363"/>
                <a:gd name="T4" fmla="*/ 93 w 368"/>
                <a:gd name="T5" fmla="*/ 150 h 363"/>
                <a:gd name="T6" fmla="*/ 45 w 368"/>
                <a:gd name="T7" fmla="*/ 166 h 363"/>
                <a:gd name="T8" fmla="*/ 15 w 368"/>
                <a:gd name="T9" fmla="*/ 233 h 363"/>
                <a:gd name="T10" fmla="*/ 62 w 368"/>
                <a:gd name="T11" fmla="*/ 277 h 363"/>
                <a:gd name="T12" fmla="*/ 121 w 368"/>
                <a:gd name="T13" fmla="*/ 358 h 363"/>
                <a:gd name="T14" fmla="*/ 136 w 368"/>
                <a:gd name="T15" fmla="*/ 289 h 363"/>
                <a:gd name="T16" fmla="*/ 128 w 368"/>
                <a:gd name="T17" fmla="*/ 258 h 363"/>
                <a:gd name="T18" fmla="*/ 308 w 368"/>
                <a:gd name="T19" fmla="*/ 269 h 363"/>
                <a:gd name="T20" fmla="*/ 351 w 368"/>
                <a:gd name="T21" fmla="*/ 200 h 363"/>
                <a:gd name="T22" fmla="*/ 362 w 368"/>
                <a:gd name="T23" fmla="*/ 146 h 363"/>
                <a:gd name="T24" fmla="*/ 341 w 368"/>
                <a:gd name="T25" fmla="*/ 101 h 363"/>
                <a:gd name="T26" fmla="*/ 27 w 368"/>
                <a:gd name="T27" fmla="*/ 232 h 363"/>
                <a:gd name="T28" fmla="*/ 41 w 368"/>
                <a:gd name="T29" fmla="*/ 180 h 363"/>
                <a:gd name="T30" fmla="*/ 122 w 368"/>
                <a:gd name="T31" fmla="*/ 247 h 363"/>
                <a:gd name="T32" fmla="*/ 39 w 368"/>
                <a:gd name="T33" fmla="*/ 252 h 363"/>
                <a:gd name="T34" fmla="*/ 138 w 368"/>
                <a:gd name="T35" fmla="*/ 306 h 363"/>
                <a:gd name="T36" fmla="*/ 124 w 368"/>
                <a:gd name="T37" fmla="*/ 346 h 363"/>
                <a:gd name="T38" fmla="*/ 120 w 368"/>
                <a:gd name="T39" fmla="*/ 339 h 363"/>
                <a:gd name="T40" fmla="*/ 108 w 368"/>
                <a:gd name="T41" fmla="*/ 344 h 363"/>
                <a:gd name="T42" fmla="*/ 104 w 368"/>
                <a:gd name="T43" fmla="*/ 341 h 363"/>
                <a:gd name="T44" fmla="*/ 107 w 368"/>
                <a:gd name="T45" fmla="*/ 334 h 363"/>
                <a:gd name="T46" fmla="*/ 101 w 368"/>
                <a:gd name="T47" fmla="*/ 325 h 363"/>
                <a:gd name="T48" fmla="*/ 95 w 368"/>
                <a:gd name="T49" fmla="*/ 325 h 363"/>
                <a:gd name="T50" fmla="*/ 101 w 368"/>
                <a:gd name="T51" fmla="*/ 312 h 363"/>
                <a:gd name="T52" fmla="*/ 93 w 368"/>
                <a:gd name="T53" fmla="*/ 307 h 363"/>
                <a:gd name="T54" fmla="*/ 88 w 368"/>
                <a:gd name="T55" fmla="*/ 310 h 363"/>
                <a:gd name="T56" fmla="*/ 87 w 368"/>
                <a:gd name="T57" fmla="*/ 306 h 363"/>
                <a:gd name="T58" fmla="*/ 85 w 368"/>
                <a:gd name="T59" fmla="*/ 291 h 363"/>
                <a:gd name="T60" fmla="*/ 78 w 368"/>
                <a:gd name="T61" fmla="*/ 290 h 363"/>
                <a:gd name="T62" fmla="*/ 84 w 368"/>
                <a:gd name="T63" fmla="*/ 282 h 363"/>
                <a:gd name="T64" fmla="*/ 77 w 368"/>
                <a:gd name="T65" fmla="*/ 278 h 363"/>
                <a:gd name="T66" fmla="*/ 71 w 368"/>
                <a:gd name="T67" fmla="*/ 275 h 363"/>
                <a:gd name="T68" fmla="*/ 112 w 368"/>
                <a:gd name="T69" fmla="*/ 263 h 363"/>
                <a:gd name="T70" fmla="*/ 299 w 368"/>
                <a:gd name="T71" fmla="*/ 255 h 363"/>
                <a:gd name="T72" fmla="*/ 131 w 368"/>
                <a:gd name="T73" fmla="*/ 245 h 363"/>
                <a:gd name="T74" fmla="*/ 227 w 368"/>
                <a:gd name="T75" fmla="*/ 47 h 363"/>
                <a:gd name="T76" fmla="*/ 294 w 368"/>
                <a:gd name="T77" fmla="*/ 134 h 363"/>
                <a:gd name="T78" fmla="*/ 299 w 368"/>
                <a:gd name="T79" fmla="*/ 255 h 363"/>
                <a:gd name="T80" fmla="*/ 341 w 368"/>
                <a:gd name="T81" fmla="*/ 262 h 363"/>
                <a:gd name="T82" fmla="*/ 252 w 368"/>
                <a:gd name="T83" fmla="*/ 22 h 363"/>
                <a:gd name="T84" fmla="*/ 276 w 368"/>
                <a:gd name="T85" fmla="*/ 41 h 363"/>
                <a:gd name="T86" fmla="*/ 338 w 368"/>
                <a:gd name="T87" fmla="*/ 200 h 363"/>
                <a:gd name="T88" fmla="*/ 352 w 368"/>
                <a:gd name="T89" fmla="*/ 146 h 363"/>
                <a:gd name="T90" fmla="*/ 322 w 368"/>
                <a:gd name="T91" fmla="*/ 112 h 363"/>
                <a:gd name="T92" fmla="*/ 349 w 368"/>
                <a:gd name="T93" fmla="*/ 120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68" h="363">
                  <a:moveTo>
                    <a:pt x="341" y="101"/>
                  </a:moveTo>
                  <a:cubicBezTo>
                    <a:pt x="334" y="100"/>
                    <a:pt x="326" y="102"/>
                    <a:pt x="319" y="103"/>
                  </a:cubicBezTo>
                  <a:cubicBezTo>
                    <a:pt x="311" y="84"/>
                    <a:pt x="302" y="66"/>
                    <a:pt x="293" y="48"/>
                  </a:cubicBezTo>
                  <a:cubicBezTo>
                    <a:pt x="287" y="36"/>
                    <a:pt x="281" y="18"/>
                    <a:pt x="270" y="11"/>
                  </a:cubicBezTo>
                  <a:cubicBezTo>
                    <a:pt x="254" y="0"/>
                    <a:pt x="237" y="18"/>
                    <a:pt x="227" y="28"/>
                  </a:cubicBezTo>
                  <a:cubicBezTo>
                    <a:pt x="186" y="73"/>
                    <a:pt x="148" y="121"/>
                    <a:pt x="93" y="150"/>
                  </a:cubicBezTo>
                  <a:cubicBezTo>
                    <a:pt x="93" y="150"/>
                    <a:pt x="92" y="151"/>
                    <a:pt x="92" y="151"/>
                  </a:cubicBezTo>
                  <a:cubicBezTo>
                    <a:pt x="76" y="156"/>
                    <a:pt x="61" y="161"/>
                    <a:pt x="45" y="166"/>
                  </a:cubicBezTo>
                  <a:cubicBezTo>
                    <a:pt x="35" y="169"/>
                    <a:pt x="22" y="171"/>
                    <a:pt x="14" y="179"/>
                  </a:cubicBezTo>
                  <a:cubicBezTo>
                    <a:pt x="0" y="191"/>
                    <a:pt x="9" y="218"/>
                    <a:pt x="15" y="233"/>
                  </a:cubicBezTo>
                  <a:cubicBezTo>
                    <a:pt x="20" y="246"/>
                    <a:pt x="32" y="273"/>
                    <a:pt x="48" y="278"/>
                  </a:cubicBezTo>
                  <a:cubicBezTo>
                    <a:pt x="52" y="279"/>
                    <a:pt x="57" y="279"/>
                    <a:pt x="62" y="277"/>
                  </a:cubicBezTo>
                  <a:cubicBezTo>
                    <a:pt x="72" y="297"/>
                    <a:pt x="80" y="317"/>
                    <a:pt x="91" y="335"/>
                  </a:cubicBezTo>
                  <a:cubicBezTo>
                    <a:pt x="98" y="347"/>
                    <a:pt x="105" y="363"/>
                    <a:pt x="121" y="358"/>
                  </a:cubicBezTo>
                  <a:cubicBezTo>
                    <a:pt x="138" y="352"/>
                    <a:pt x="159" y="335"/>
                    <a:pt x="154" y="315"/>
                  </a:cubicBezTo>
                  <a:cubicBezTo>
                    <a:pt x="151" y="305"/>
                    <a:pt x="142" y="297"/>
                    <a:pt x="136" y="289"/>
                  </a:cubicBezTo>
                  <a:cubicBezTo>
                    <a:pt x="130" y="280"/>
                    <a:pt x="125" y="270"/>
                    <a:pt x="121" y="260"/>
                  </a:cubicBezTo>
                  <a:cubicBezTo>
                    <a:pt x="123" y="260"/>
                    <a:pt x="126" y="259"/>
                    <a:pt x="128" y="258"/>
                  </a:cubicBezTo>
                  <a:cubicBezTo>
                    <a:pt x="160" y="252"/>
                    <a:pt x="192" y="249"/>
                    <a:pt x="224" y="252"/>
                  </a:cubicBezTo>
                  <a:cubicBezTo>
                    <a:pt x="252" y="255"/>
                    <a:pt x="280" y="263"/>
                    <a:pt x="308" y="269"/>
                  </a:cubicBezTo>
                  <a:cubicBezTo>
                    <a:pt x="322" y="272"/>
                    <a:pt x="349" y="283"/>
                    <a:pt x="358" y="266"/>
                  </a:cubicBezTo>
                  <a:cubicBezTo>
                    <a:pt x="368" y="249"/>
                    <a:pt x="355" y="217"/>
                    <a:pt x="351" y="200"/>
                  </a:cubicBezTo>
                  <a:cubicBezTo>
                    <a:pt x="348" y="188"/>
                    <a:pt x="344" y="177"/>
                    <a:pt x="341" y="165"/>
                  </a:cubicBezTo>
                  <a:cubicBezTo>
                    <a:pt x="349" y="160"/>
                    <a:pt x="358" y="155"/>
                    <a:pt x="362" y="146"/>
                  </a:cubicBezTo>
                  <a:cubicBezTo>
                    <a:pt x="366" y="137"/>
                    <a:pt x="362" y="127"/>
                    <a:pt x="358" y="119"/>
                  </a:cubicBezTo>
                  <a:cubicBezTo>
                    <a:pt x="355" y="111"/>
                    <a:pt x="350" y="102"/>
                    <a:pt x="341" y="101"/>
                  </a:cubicBezTo>
                  <a:close/>
                  <a:moveTo>
                    <a:pt x="39" y="252"/>
                  </a:moveTo>
                  <a:cubicBezTo>
                    <a:pt x="34" y="246"/>
                    <a:pt x="30" y="239"/>
                    <a:pt x="27" y="232"/>
                  </a:cubicBezTo>
                  <a:cubicBezTo>
                    <a:pt x="24" y="224"/>
                    <a:pt x="22" y="217"/>
                    <a:pt x="20" y="209"/>
                  </a:cubicBezTo>
                  <a:cubicBezTo>
                    <a:pt x="17" y="192"/>
                    <a:pt x="27" y="185"/>
                    <a:pt x="41" y="180"/>
                  </a:cubicBezTo>
                  <a:cubicBezTo>
                    <a:pt x="59" y="174"/>
                    <a:pt x="76" y="168"/>
                    <a:pt x="94" y="163"/>
                  </a:cubicBezTo>
                  <a:cubicBezTo>
                    <a:pt x="103" y="191"/>
                    <a:pt x="112" y="219"/>
                    <a:pt x="122" y="247"/>
                  </a:cubicBezTo>
                  <a:cubicBezTo>
                    <a:pt x="107" y="252"/>
                    <a:pt x="91" y="257"/>
                    <a:pt x="75" y="261"/>
                  </a:cubicBezTo>
                  <a:cubicBezTo>
                    <a:pt x="60" y="265"/>
                    <a:pt x="49" y="266"/>
                    <a:pt x="39" y="252"/>
                  </a:cubicBezTo>
                  <a:close/>
                  <a:moveTo>
                    <a:pt x="133" y="299"/>
                  </a:moveTo>
                  <a:cubicBezTo>
                    <a:pt x="134" y="302"/>
                    <a:pt x="137" y="304"/>
                    <a:pt x="138" y="306"/>
                  </a:cubicBezTo>
                  <a:cubicBezTo>
                    <a:pt x="146" y="319"/>
                    <a:pt x="146" y="326"/>
                    <a:pt x="136" y="338"/>
                  </a:cubicBezTo>
                  <a:cubicBezTo>
                    <a:pt x="133" y="341"/>
                    <a:pt x="128" y="344"/>
                    <a:pt x="124" y="346"/>
                  </a:cubicBezTo>
                  <a:cubicBezTo>
                    <a:pt x="121" y="347"/>
                    <a:pt x="118" y="348"/>
                    <a:pt x="116" y="348"/>
                  </a:cubicBezTo>
                  <a:cubicBezTo>
                    <a:pt x="117" y="345"/>
                    <a:pt x="119" y="342"/>
                    <a:pt x="120" y="339"/>
                  </a:cubicBezTo>
                  <a:cubicBezTo>
                    <a:pt x="122" y="334"/>
                    <a:pt x="113" y="331"/>
                    <a:pt x="111" y="337"/>
                  </a:cubicBezTo>
                  <a:cubicBezTo>
                    <a:pt x="110" y="340"/>
                    <a:pt x="109" y="342"/>
                    <a:pt x="108" y="344"/>
                  </a:cubicBezTo>
                  <a:cubicBezTo>
                    <a:pt x="107" y="344"/>
                    <a:pt x="107" y="344"/>
                    <a:pt x="107" y="343"/>
                  </a:cubicBezTo>
                  <a:cubicBezTo>
                    <a:pt x="106" y="342"/>
                    <a:pt x="105" y="341"/>
                    <a:pt x="104" y="341"/>
                  </a:cubicBezTo>
                  <a:cubicBezTo>
                    <a:pt x="104" y="340"/>
                    <a:pt x="104" y="340"/>
                    <a:pt x="104" y="340"/>
                  </a:cubicBezTo>
                  <a:cubicBezTo>
                    <a:pt x="105" y="338"/>
                    <a:pt x="106" y="336"/>
                    <a:pt x="107" y="334"/>
                  </a:cubicBezTo>
                  <a:cubicBezTo>
                    <a:pt x="108" y="332"/>
                    <a:pt x="109" y="330"/>
                    <a:pt x="110" y="328"/>
                  </a:cubicBezTo>
                  <a:cubicBezTo>
                    <a:pt x="112" y="322"/>
                    <a:pt x="103" y="320"/>
                    <a:pt x="101" y="325"/>
                  </a:cubicBezTo>
                  <a:cubicBezTo>
                    <a:pt x="101" y="328"/>
                    <a:pt x="99" y="330"/>
                    <a:pt x="98" y="332"/>
                  </a:cubicBezTo>
                  <a:cubicBezTo>
                    <a:pt x="97" y="330"/>
                    <a:pt x="96" y="328"/>
                    <a:pt x="95" y="325"/>
                  </a:cubicBezTo>
                  <a:cubicBezTo>
                    <a:pt x="95" y="325"/>
                    <a:pt x="95" y="325"/>
                    <a:pt x="95" y="325"/>
                  </a:cubicBezTo>
                  <a:cubicBezTo>
                    <a:pt x="97" y="321"/>
                    <a:pt x="99" y="316"/>
                    <a:pt x="101" y="312"/>
                  </a:cubicBezTo>
                  <a:cubicBezTo>
                    <a:pt x="102" y="310"/>
                    <a:pt x="102" y="307"/>
                    <a:pt x="100" y="306"/>
                  </a:cubicBezTo>
                  <a:cubicBezTo>
                    <a:pt x="98" y="304"/>
                    <a:pt x="94" y="305"/>
                    <a:pt x="93" y="307"/>
                  </a:cubicBezTo>
                  <a:cubicBezTo>
                    <a:pt x="92" y="310"/>
                    <a:pt x="91" y="312"/>
                    <a:pt x="90" y="315"/>
                  </a:cubicBezTo>
                  <a:cubicBezTo>
                    <a:pt x="89" y="313"/>
                    <a:pt x="88" y="311"/>
                    <a:pt x="88" y="310"/>
                  </a:cubicBezTo>
                  <a:cubicBezTo>
                    <a:pt x="87" y="309"/>
                    <a:pt x="87" y="308"/>
                    <a:pt x="86" y="307"/>
                  </a:cubicBezTo>
                  <a:cubicBezTo>
                    <a:pt x="87" y="307"/>
                    <a:pt x="87" y="306"/>
                    <a:pt x="87" y="306"/>
                  </a:cubicBezTo>
                  <a:cubicBezTo>
                    <a:pt x="89" y="303"/>
                    <a:pt x="91" y="299"/>
                    <a:pt x="93" y="296"/>
                  </a:cubicBezTo>
                  <a:cubicBezTo>
                    <a:pt x="96" y="291"/>
                    <a:pt x="88" y="286"/>
                    <a:pt x="85" y="291"/>
                  </a:cubicBezTo>
                  <a:cubicBezTo>
                    <a:pt x="84" y="293"/>
                    <a:pt x="83" y="295"/>
                    <a:pt x="82" y="298"/>
                  </a:cubicBezTo>
                  <a:cubicBezTo>
                    <a:pt x="81" y="295"/>
                    <a:pt x="79" y="293"/>
                    <a:pt x="78" y="290"/>
                  </a:cubicBezTo>
                  <a:cubicBezTo>
                    <a:pt x="79" y="290"/>
                    <a:pt x="79" y="290"/>
                    <a:pt x="79" y="289"/>
                  </a:cubicBezTo>
                  <a:cubicBezTo>
                    <a:pt x="81" y="287"/>
                    <a:pt x="83" y="285"/>
                    <a:pt x="84" y="282"/>
                  </a:cubicBezTo>
                  <a:cubicBezTo>
                    <a:pt x="86" y="280"/>
                    <a:pt x="85" y="277"/>
                    <a:pt x="83" y="276"/>
                  </a:cubicBezTo>
                  <a:cubicBezTo>
                    <a:pt x="81" y="275"/>
                    <a:pt x="78" y="276"/>
                    <a:pt x="77" y="278"/>
                  </a:cubicBezTo>
                  <a:cubicBezTo>
                    <a:pt x="76" y="279"/>
                    <a:pt x="75" y="280"/>
                    <a:pt x="74" y="281"/>
                  </a:cubicBezTo>
                  <a:cubicBezTo>
                    <a:pt x="73" y="279"/>
                    <a:pt x="72" y="277"/>
                    <a:pt x="71" y="275"/>
                  </a:cubicBezTo>
                  <a:cubicBezTo>
                    <a:pt x="73" y="274"/>
                    <a:pt x="76" y="273"/>
                    <a:pt x="78" y="273"/>
                  </a:cubicBezTo>
                  <a:cubicBezTo>
                    <a:pt x="89" y="270"/>
                    <a:pt x="101" y="267"/>
                    <a:pt x="112" y="263"/>
                  </a:cubicBezTo>
                  <a:cubicBezTo>
                    <a:pt x="118" y="276"/>
                    <a:pt x="124" y="288"/>
                    <a:pt x="133" y="299"/>
                  </a:cubicBezTo>
                  <a:close/>
                  <a:moveTo>
                    <a:pt x="299" y="255"/>
                  </a:moveTo>
                  <a:cubicBezTo>
                    <a:pt x="273" y="249"/>
                    <a:pt x="247" y="243"/>
                    <a:pt x="221" y="240"/>
                  </a:cubicBezTo>
                  <a:cubicBezTo>
                    <a:pt x="191" y="237"/>
                    <a:pt x="161" y="240"/>
                    <a:pt x="131" y="245"/>
                  </a:cubicBezTo>
                  <a:cubicBezTo>
                    <a:pt x="121" y="217"/>
                    <a:pt x="111" y="188"/>
                    <a:pt x="102" y="159"/>
                  </a:cubicBezTo>
                  <a:cubicBezTo>
                    <a:pt x="152" y="132"/>
                    <a:pt x="190" y="90"/>
                    <a:pt x="227" y="47"/>
                  </a:cubicBezTo>
                  <a:cubicBezTo>
                    <a:pt x="231" y="42"/>
                    <a:pt x="237" y="33"/>
                    <a:pt x="245" y="27"/>
                  </a:cubicBezTo>
                  <a:cubicBezTo>
                    <a:pt x="266" y="59"/>
                    <a:pt x="280" y="99"/>
                    <a:pt x="294" y="134"/>
                  </a:cubicBezTo>
                  <a:cubicBezTo>
                    <a:pt x="310" y="175"/>
                    <a:pt x="324" y="219"/>
                    <a:pt x="332" y="262"/>
                  </a:cubicBezTo>
                  <a:cubicBezTo>
                    <a:pt x="321" y="261"/>
                    <a:pt x="307" y="256"/>
                    <a:pt x="299" y="255"/>
                  </a:cubicBezTo>
                  <a:close/>
                  <a:moveTo>
                    <a:pt x="349" y="251"/>
                  </a:moveTo>
                  <a:cubicBezTo>
                    <a:pt x="349" y="257"/>
                    <a:pt x="345" y="260"/>
                    <a:pt x="341" y="262"/>
                  </a:cubicBezTo>
                  <a:cubicBezTo>
                    <a:pt x="333" y="217"/>
                    <a:pt x="319" y="171"/>
                    <a:pt x="302" y="129"/>
                  </a:cubicBezTo>
                  <a:cubicBezTo>
                    <a:pt x="288" y="93"/>
                    <a:pt x="274" y="54"/>
                    <a:pt x="252" y="22"/>
                  </a:cubicBezTo>
                  <a:cubicBezTo>
                    <a:pt x="256" y="20"/>
                    <a:pt x="260" y="20"/>
                    <a:pt x="264" y="22"/>
                  </a:cubicBezTo>
                  <a:cubicBezTo>
                    <a:pt x="269" y="25"/>
                    <a:pt x="274" y="36"/>
                    <a:pt x="276" y="41"/>
                  </a:cubicBezTo>
                  <a:cubicBezTo>
                    <a:pt x="289" y="64"/>
                    <a:pt x="299" y="88"/>
                    <a:pt x="309" y="112"/>
                  </a:cubicBezTo>
                  <a:cubicBezTo>
                    <a:pt x="320" y="141"/>
                    <a:pt x="330" y="170"/>
                    <a:pt x="338" y="200"/>
                  </a:cubicBezTo>
                  <a:cubicBezTo>
                    <a:pt x="342" y="215"/>
                    <a:pt x="350" y="235"/>
                    <a:pt x="349" y="251"/>
                  </a:cubicBezTo>
                  <a:close/>
                  <a:moveTo>
                    <a:pt x="352" y="146"/>
                  </a:moveTo>
                  <a:cubicBezTo>
                    <a:pt x="349" y="150"/>
                    <a:pt x="343" y="153"/>
                    <a:pt x="338" y="157"/>
                  </a:cubicBezTo>
                  <a:cubicBezTo>
                    <a:pt x="333" y="142"/>
                    <a:pt x="328" y="127"/>
                    <a:pt x="322" y="112"/>
                  </a:cubicBezTo>
                  <a:cubicBezTo>
                    <a:pt x="325" y="111"/>
                    <a:pt x="329" y="111"/>
                    <a:pt x="333" y="110"/>
                  </a:cubicBezTo>
                  <a:cubicBezTo>
                    <a:pt x="341" y="109"/>
                    <a:pt x="345" y="112"/>
                    <a:pt x="349" y="120"/>
                  </a:cubicBezTo>
                  <a:cubicBezTo>
                    <a:pt x="353" y="128"/>
                    <a:pt x="357" y="138"/>
                    <a:pt x="352" y="1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33"/>
            <p:cNvSpPr/>
            <p:nvPr/>
          </p:nvSpPr>
          <p:spPr bwMode="auto">
            <a:xfrm>
              <a:off x="1377" y="1667"/>
              <a:ext cx="18" cy="71"/>
            </a:xfrm>
            <a:custGeom>
              <a:avLst/>
              <a:gdLst>
                <a:gd name="T0" fmla="*/ 9 w 9"/>
                <a:gd name="T1" fmla="*/ 31 h 37"/>
                <a:gd name="T2" fmla="*/ 9 w 9"/>
                <a:gd name="T3" fmla="*/ 5 h 37"/>
                <a:gd name="T4" fmla="*/ 0 w 9"/>
                <a:gd name="T5" fmla="*/ 5 h 37"/>
                <a:gd name="T6" fmla="*/ 0 w 9"/>
                <a:gd name="T7" fmla="*/ 31 h 37"/>
                <a:gd name="T8" fmla="*/ 9 w 9"/>
                <a:gd name="T9" fmla="*/ 31 h 37"/>
              </a:gdLst>
              <a:ahLst/>
              <a:cxnLst>
                <a:cxn ang="0">
                  <a:pos x="T0" y="T1"/>
                </a:cxn>
                <a:cxn ang="0">
                  <a:pos x="T2" y="T3"/>
                </a:cxn>
                <a:cxn ang="0">
                  <a:pos x="T4" y="T5"/>
                </a:cxn>
                <a:cxn ang="0">
                  <a:pos x="T6" y="T7"/>
                </a:cxn>
                <a:cxn ang="0">
                  <a:pos x="T8" y="T9"/>
                </a:cxn>
              </a:cxnLst>
              <a:rect l="0" t="0" r="r" b="b"/>
              <a:pathLst>
                <a:path w="9" h="37">
                  <a:moveTo>
                    <a:pt x="9" y="31"/>
                  </a:moveTo>
                  <a:cubicBezTo>
                    <a:pt x="9" y="23"/>
                    <a:pt x="9" y="14"/>
                    <a:pt x="9" y="5"/>
                  </a:cubicBezTo>
                  <a:cubicBezTo>
                    <a:pt x="9" y="0"/>
                    <a:pt x="0" y="0"/>
                    <a:pt x="0" y="5"/>
                  </a:cubicBezTo>
                  <a:cubicBezTo>
                    <a:pt x="0" y="14"/>
                    <a:pt x="0" y="23"/>
                    <a:pt x="0" y="31"/>
                  </a:cubicBezTo>
                  <a:cubicBezTo>
                    <a:pt x="0" y="37"/>
                    <a:pt x="9" y="37"/>
                    <a:pt x="9"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34"/>
            <p:cNvSpPr/>
            <p:nvPr/>
          </p:nvSpPr>
          <p:spPr bwMode="auto">
            <a:xfrm>
              <a:off x="1445" y="1709"/>
              <a:ext cx="54" cy="60"/>
            </a:xfrm>
            <a:custGeom>
              <a:avLst/>
              <a:gdLst>
                <a:gd name="T0" fmla="*/ 10 w 28"/>
                <a:gd name="T1" fmla="*/ 26 h 31"/>
                <a:gd name="T2" fmla="*/ 24 w 28"/>
                <a:gd name="T3" fmla="*/ 11 h 31"/>
                <a:gd name="T4" fmla="*/ 18 w 28"/>
                <a:gd name="T5" fmla="*/ 5 h 31"/>
                <a:gd name="T6" fmla="*/ 4 w 28"/>
                <a:gd name="T7" fmla="*/ 20 h 31"/>
                <a:gd name="T8" fmla="*/ 10 w 28"/>
                <a:gd name="T9" fmla="*/ 26 h 31"/>
              </a:gdLst>
              <a:ahLst/>
              <a:cxnLst>
                <a:cxn ang="0">
                  <a:pos x="T0" y="T1"/>
                </a:cxn>
                <a:cxn ang="0">
                  <a:pos x="T2" y="T3"/>
                </a:cxn>
                <a:cxn ang="0">
                  <a:pos x="T4" y="T5"/>
                </a:cxn>
                <a:cxn ang="0">
                  <a:pos x="T6" y="T7"/>
                </a:cxn>
                <a:cxn ang="0">
                  <a:pos x="T8" y="T9"/>
                </a:cxn>
              </a:cxnLst>
              <a:rect l="0" t="0" r="r" b="b"/>
              <a:pathLst>
                <a:path w="28" h="31">
                  <a:moveTo>
                    <a:pt x="10" y="26"/>
                  </a:moveTo>
                  <a:cubicBezTo>
                    <a:pt x="15" y="21"/>
                    <a:pt x="20" y="16"/>
                    <a:pt x="24" y="11"/>
                  </a:cubicBezTo>
                  <a:cubicBezTo>
                    <a:pt x="28" y="7"/>
                    <a:pt x="22" y="0"/>
                    <a:pt x="18" y="5"/>
                  </a:cubicBezTo>
                  <a:cubicBezTo>
                    <a:pt x="13" y="10"/>
                    <a:pt x="9" y="15"/>
                    <a:pt x="4" y="20"/>
                  </a:cubicBezTo>
                  <a:cubicBezTo>
                    <a:pt x="0" y="24"/>
                    <a:pt x="6" y="31"/>
                    <a:pt x="10"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35"/>
            <p:cNvSpPr/>
            <p:nvPr/>
          </p:nvSpPr>
          <p:spPr bwMode="auto">
            <a:xfrm>
              <a:off x="1474" y="1816"/>
              <a:ext cx="62" cy="19"/>
            </a:xfrm>
            <a:custGeom>
              <a:avLst/>
              <a:gdLst>
                <a:gd name="T0" fmla="*/ 26 w 32"/>
                <a:gd name="T1" fmla="*/ 1 h 10"/>
                <a:gd name="T2" fmla="*/ 6 w 32"/>
                <a:gd name="T3" fmla="*/ 0 h 10"/>
                <a:gd name="T4" fmla="*/ 6 w 32"/>
                <a:gd name="T5" fmla="*/ 9 h 10"/>
                <a:gd name="T6" fmla="*/ 26 w 32"/>
                <a:gd name="T7" fmla="*/ 10 h 10"/>
                <a:gd name="T8" fmla="*/ 26 w 32"/>
                <a:gd name="T9" fmla="*/ 1 h 10"/>
              </a:gdLst>
              <a:ahLst/>
              <a:cxnLst>
                <a:cxn ang="0">
                  <a:pos x="T0" y="T1"/>
                </a:cxn>
                <a:cxn ang="0">
                  <a:pos x="T2" y="T3"/>
                </a:cxn>
                <a:cxn ang="0">
                  <a:pos x="T4" y="T5"/>
                </a:cxn>
                <a:cxn ang="0">
                  <a:pos x="T6" y="T7"/>
                </a:cxn>
                <a:cxn ang="0">
                  <a:pos x="T8" y="T9"/>
                </a:cxn>
              </a:cxnLst>
              <a:rect l="0" t="0" r="r" b="b"/>
              <a:pathLst>
                <a:path w="32" h="10">
                  <a:moveTo>
                    <a:pt x="26" y="1"/>
                  </a:moveTo>
                  <a:cubicBezTo>
                    <a:pt x="19" y="0"/>
                    <a:pt x="13" y="1"/>
                    <a:pt x="6" y="0"/>
                  </a:cubicBezTo>
                  <a:cubicBezTo>
                    <a:pt x="0" y="0"/>
                    <a:pt x="0" y="9"/>
                    <a:pt x="6" y="9"/>
                  </a:cubicBezTo>
                  <a:cubicBezTo>
                    <a:pt x="13" y="10"/>
                    <a:pt x="19" y="9"/>
                    <a:pt x="26" y="10"/>
                  </a:cubicBezTo>
                  <a:cubicBezTo>
                    <a:pt x="32" y="10"/>
                    <a:pt x="32" y="1"/>
                    <a:pt x="2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36"/>
            <p:cNvSpPr/>
            <p:nvPr/>
          </p:nvSpPr>
          <p:spPr bwMode="auto">
            <a:xfrm>
              <a:off x="1441" y="1889"/>
              <a:ext cx="62" cy="56"/>
            </a:xfrm>
            <a:custGeom>
              <a:avLst/>
              <a:gdLst>
                <a:gd name="T0" fmla="*/ 9 w 32"/>
                <a:gd name="T1" fmla="*/ 4 h 29"/>
                <a:gd name="T2" fmla="*/ 5 w 32"/>
                <a:gd name="T3" fmla="*/ 12 h 29"/>
                <a:gd name="T4" fmla="*/ 21 w 32"/>
                <a:gd name="T5" fmla="*/ 25 h 29"/>
                <a:gd name="T6" fmla="*/ 27 w 32"/>
                <a:gd name="T7" fmla="*/ 19 h 29"/>
                <a:gd name="T8" fmla="*/ 9 w 32"/>
                <a:gd name="T9" fmla="*/ 4 h 29"/>
              </a:gdLst>
              <a:ahLst/>
              <a:cxnLst>
                <a:cxn ang="0">
                  <a:pos x="T0" y="T1"/>
                </a:cxn>
                <a:cxn ang="0">
                  <a:pos x="T2" y="T3"/>
                </a:cxn>
                <a:cxn ang="0">
                  <a:pos x="T4" y="T5"/>
                </a:cxn>
                <a:cxn ang="0">
                  <a:pos x="T6" y="T7"/>
                </a:cxn>
                <a:cxn ang="0">
                  <a:pos x="T8" y="T9"/>
                </a:cxn>
              </a:cxnLst>
              <a:rect l="0" t="0" r="r" b="b"/>
              <a:pathLst>
                <a:path w="32" h="29">
                  <a:moveTo>
                    <a:pt x="9" y="4"/>
                  </a:moveTo>
                  <a:cubicBezTo>
                    <a:pt x="5" y="0"/>
                    <a:pt x="0" y="8"/>
                    <a:pt x="5" y="12"/>
                  </a:cubicBezTo>
                  <a:cubicBezTo>
                    <a:pt x="10" y="16"/>
                    <a:pt x="16" y="20"/>
                    <a:pt x="21" y="25"/>
                  </a:cubicBezTo>
                  <a:cubicBezTo>
                    <a:pt x="25" y="29"/>
                    <a:pt x="32" y="23"/>
                    <a:pt x="27" y="19"/>
                  </a:cubicBezTo>
                  <a:cubicBezTo>
                    <a:pt x="22" y="14"/>
                    <a:pt x="16" y="8"/>
                    <a:pt x="9"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37"/>
            <p:cNvSpPr/>
            <p:nvPr/>
          </p:nvSpPr>
          <p:spPr bwMode="auto">
            <a:xfrm>
              <a:off x="786" y="1957"/>
              <a:ext cx="60" cy="39"/>
            </a:xfrm>
            <a:custGeom>
              <a:avLst/>
              <a:gdLst>
                <a:gd name="T0" fmla="*/ 26 w 31"/>
                <a:gd name="T1" fmla="*/ 11 h 20"/>
                <a:gd name="T2" fmla="*/ 24 w 31"/>
                <a:gd name="T3" fmla="*/ 3 h 20"/>
                <a:gd name="T4" fmla="*/ 5 w 31"/>
                <a:gd name="T5" fmla="*/ 10 h 20"/>
                <a:gd name="T6" fmla="*/ 8 w 31"/>
                <a:gd name="T7" fmla="*/ 18 h 20"/>
                <a:gd name="T8" fmla="*/ 26 w 31"/>
                <a:gd name="T9" fmla="*/ 11 h 20"/>
              </a:gdLst>
              <a:ahLst/>
              <a:cxnLst>
                <a:cxn ang="0">
                  <a:pos x="T0" y="T1"/>
                </a:cxn>
                <a:cxn ang="0">
                  <a:pos x="T2" y="T3"/>
                </a:cxn>
                <a:cxn ang="0">
                  <a:pos x="T4" y="T5"/>
                </a:cxn>
                <a:cxn ang="0">
                  <a:pos x="T6" y="T7"/>
                </a:cxn>
                <a:cxn ang="0">
                  <a:pos x="T8" y="T9"/>
                </a:cxn>
              </a:cxnLst>
              <a:rect l="0" t="0" r="r" b="b"/>
              <a:pathLst>
                <a:path w="31" h="20">
                  <a:moveTo>
                    <a:pt x="26" y="11"/>
                  </a:moveTo>
                  <a:cubicBezTo>
                    <a:pt x="31" y="9"/>
                    <a:pt x="29" y="0"/>
                    <a:pt x="24" y="3"/>
                  </a:cubicBezTo>
                  <a:cubicBezTo>
                    <a:pt x="18" y="5"/>
                    <a:pt x="12" y="7"/>
                    <a:pt x="5" y="10"/>
                  </a:cubicBezTo>
                  <a:cubicBezTo>
                    <a:pt x="0" y="12"/>
                    <a:pt x="2" y="20"/>
                    <a:pt x="8" y="18"/>
                  </a:cubicBezTo>
                  <a:cubicBezTo>
                    <a:pt x="14" y="16"/>
                    <a:pt x="20" y="14"/>
                    <a:pt x="26"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38"/>
            <p:cNvSpPr/>
            <p:nvPr/>
          </p:nvSpPr>
          <p:spPr bwMode="auto">
            <a:xfrm>
              <a:off x="794" y="1986"/>
              <a:ext cx="66" cy="39"/>
            </a:xfrm>
            <a:custGeom>
              <a:avLst/>
              <a:gdLst>
                <a:gd name="T0" fmla="*/ 24 w 34"/>
                <a:gd name="T1" fmla="*/ 2 h 20"/>
                <a:gd name="T2" fmla="*/ 5 w 34"/>
                <a:gd name="T3" fmla="*/ 10 h 20"/>
                <a:gd name="T4" fmla="*/ 8 w 34"/>
                <a:gd name="T5" fmla="*/ 18 h 20"/>
                <a:gd name="T6" fmla="*/ 29 w 34"/>
                <a:gd name="T7" fmla="*/ 10 h 20"/>
                <a:gd name="T8" fmla="*/ 24 w 34"/>
                <a:gd name="T9" fmla="*/ 2 h 20"/>
              </a:gdLst>
              <a:ahLst/>
              <a:cxnLst>
                <a:cxn ang="0">
                  <a:pos x="T0" y="T1"/>
                </a:cxn>
                <a:cxn ang="0">
                  <a:pos x="T2" y="T3"/>
                </a:cxn>
                <a:cxn ang="0">
                  <a:pos x="T4" y="T5"/>
                </a:cxn>
                <a:cxn ang="0">
                  <a:pos x="T6" y="T7"/>
                </a:cxn>
                <a:cxn ang="0">
                  <a:pos x="T8" y="T9"/>
                </a:cxn>
              </a:cxnLst>
              <a:rect l="0" t="0" r="r" b="b"/>
              <a:pathLst>
                <a:path w="34" h="20">
                  <a:moveTo>
                    <a:pt x="24" y="2"/>
                  </a:moveTo>
                  <a:cubicBezTo>
                    <a:pt x="18" y="5"/>
                    <a:pt x="12" y="8"/>
                    <a:pt x="5" y="10"/>
                  </a:cubicBezTo>
                  <a:cubicBezTo>
                    <a:pt x="0" y="11"/>
                    <a:pt x="2" y="20"/>
                    <a:pt x="8" y="18"/>
                  </a:cubicBezTo>
                  <a:cubicBezTo>
                    <a:pt x="15" y="16"/>
                    <a:pt x="22" y="13"/>
                    <a:pt x="29" y="10"/>
                  </a:cubicBezTo>
                  <a:cubicBezTo>
                    <a:pt x="34" y="8"/>
                    <a:pt x="30" y="0"/>
                    <a:pt x="24"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5" name="Group 4"/>
          <p:cNvGrpSpPr>
            <a:grpSpLocks noChangeAspect="1"/>
          </p:cNvGrpSpPr>
          <p:nvPr/>
        </p:nvGrpSpPr>
        <p:grpSpPr bwMode="auto">
          <a:xfrm>
            <a:off x="6972576" y="2777859"/>
            <a:ext cx="793749" cy="714304"/>
            <a:chOff x="3268" y="1643"/>
            <a:chExt cx="1149" cy="1034"/>
          </a:xfrm>
          <a:solidFill>
            <a:schemeClr val="tx1"/>
          </a:solidFill>
        </p:grpSpPr>
        <p:sp>
          <p:nvSpPr>
            <p:cNvPr id="46" name="Freeform 5"/>
            <p:cNvSpPr>
              <a:spLocks noEditPoints="1"/>
            </p:cNvSpPr>
            <p:nvPr/>
          </p:nvSpPr>
          <p:spPr bwMode="auto">
            <a:xfrm>
              <a:off x="3268" y="1643"/>
              <a:ext cx="1149" cy="1034"/>
            </a:xfrm>
            <a:custGeom>
              <a:avLst/>
              <a:gdLst>
                <a:gd name="T0" fmla="*/ 420 w 428"/>
                <a:gd name="T1" fmla="*/ 2 h 385"/>
                <a:gd name="T2" fmla="*/ 217 w 428"/>
                <a:gd name="T3" fmla="*/ 94 h 385"/>
                <a:gd name="T4" fmla="*/ 4 w 428"/>
                <a:gd name="T5" fmla="*/ 198 h 385"/>
                <a:gd name="T6" fmla="*/ 6 w 428"/>
                <a:gd name="T7" fmla="*/ 209 h 385"/>
                <a:gd name="T8" fmla="*/ 144 w 428"/>
                <a:gd name="T9" fmla="*/ 236 h 385"/>
                <a:gd name="T10" fmla="*/ 144 w 428"/>
                <a:gd name="T11" fmla="*/ 377 h 385"/>
                <a:gd name="T12" fmla="*/ 156 w 428"/>
                <a:gd name="T13" fmla="*/ 380 h 385"/>
                <a:gd name="T14" fmla="*/ 230 w 428"/>
                <a:gd name="T15" fmla="*/ 277 h 385"/>
                <a:gd name="T16" fmla="*/ 338 w 428"/>
                <a:gd name="T17" fmla="*/ 345 h 385"/>
                <a:gd name="T18" fmla="*/ 346 w 428"/>
                <a:gd name="T19" fmla="*/ 341 h 385"/>
                <a:gd name="T20" fmla="*/ 384 w 428"/>
                <a:gd name="T21" fmla="*/ 176 h 385"/>
                <a:gd name="T22" fmla="*/ 427 w 428"/>
                <a:gd name="T23" fmla="*/ 9 h 385"/>
                <a:gd name="T24" fmla="*/ 420 w 428"/>
                <a:gd name="T25" fmla="*/ 2 h 385"/>
                <a:gd name="T26" fmla="*/ 185 w 428"/>
                <a:gd name="T27" fmla="*/ 238 h 385"/>
                <a:gd name="T28" fmla="*/ 182 w 428"/>
                <a:gd name="T29" fmla="*/ 243 h 385"/>
                <a:gd name="T30" fmla="*/ 176 w 428"/>
                <a:gd name="T31" fmla="*/ 259 h 385"/>
                <a:gd name="T32" fmla="*/ 156 w 428"/>
                <a:gd name="T33" fmla="*/ 345 h 385"/>
                <a:gd name="T34" fmla="*/ 156 w 428"/>
                <a:gd name="T35" fmla="*/ 232 h 385"/>
                <a:gd name="T36" fmla="*/ 375 w 428"/>
                <a:gd name="T37" fmla="*/ 50 h 385"/>
                <a:gd name="T38" fmla="*/ 242 w 428"/>
                <a:gd name="T39" fmla="*/ 181 h 385"/>
                <a:gd name="T40" fmla="*/ 201 w 428"/>
                <a:gd name="T41" fmla="*/ 221 h 385"/>
                <a:gd name="T42" fmla="*/ 185 w 428"/>
                <a:gd name="T43" fmla="*/ 238 h 385"/>
                <a:gd name="T44" fmla="*/ 390 w 428"/>
                <a:gd name="T45" fmla="*/ 27 h 385"/>
                <a:gd name="T46" fmla="*/ 150 w 428"/>
                <a:gd name="T47" fmla="*/ 226 h 385"/>
                <a:gd name="T48" fmla="*/ 27 w 428"/>
                <a:gd name="T49" fmla="*/ 200 h 385"/>
                <a:gd name="T50" fmla="*/ 217 w 428"/>
                <a:gd name="T51" fmla="*/ 108 h 385"/>
                <a:gd name="T52" fmla="*/ 390 w 428"/>
                <a:gd name="T53" fmla="*/ 27 h 385"/>
                <a:gd name="T54" fmla="*/ 165 w 428"/>
                <a:gd name="T55" fmla="*/ 345 h 385"/>
                <a:gd name="T56" fmla="*/ 183 w 428"/>
                <a:gd name="T57" fmla="*/ 269 h 385"/>
                <a:gd name="T58" fmla="*/ 188 w 428"/>
                <a:gd name="T59" fmla="*/ 251 h 385"/>
                <a:gd name="T60" fmla="*/ 220 w 428"/>
                <a:gd name="T61" fmla="*/ 270 h 385"/>
                <a:gd name="T62" fmla="*/ 165 w 428"/>
                <a:gd name="T63" fmla="*/ 345 h 385"/>
                <a:gd name="T64" fmla="*/ 373 w 428"/>
                <a:gd name="T65" fmla="*/ 173 h 385"/>
                <a:gd name="T66" fmla="*/ 336 w 428"/>
                <a:gd name="T67" fmla="*/ 329 h 385"/>
                <a:gd name="T68" fmla="*/ 194 w 428"/>
                <a:gd name="T69" fmla="*/ 241 h 385"/>
                <a:gd name="T70" fmla="*/ 195 w 428"/>
                <a:gd name="T71" fmla="*/ 239 h 385"/>
                <a:gd name="T72" fmla="*/ 214 w 428"/>
                <a:gd name="T73" fmla="*/ 221 h 385"/>
                <a:gd name="T74" fmla="*/ 256 w 428"/>
                <a:gd name="T75" fmla="*/ 180 h 385"/>
                <a:gd name="T76" fmla="*/ 411 w 428"/>
                <a:gd name="T77" fmla="*/ 27 h 385"/>
                <a:gd name="T78" fmla="*/ 373 w 428"/>
                <a:gd name="T79" fmla="*/ 173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28" h="385">
                  <a:moveTo>
                    <a:pt x="420" y="2"/>
                  </a:moveTo>
                  <a:cubicBezTo>
                    <a:pt x="350" y="28"/>
                    <a:pt x="285" y="63"/>
                    <a:pt x="217" y="94"/>
                  </a:cubicBezTo>
                  <a:cubicBezTo>
                    <a:pt x="146" y="127"/>
                    <a:pt x="75" y="164"/>
                    <a:pt x="4" y="198"/>
                  </a:cubicBezTo>
                  <a:cubicBezTo>
                    <a:pt x="0" y="200"/>
                    <a:pt x="1" y="208"/>
                    <a:pt x="6" y="209"/>
                  </a:cubicBezTo>
                  <a:cubicBezTo>
                    <a:pt x="52" y="216"/>
                    <a:pt x="98" y="226"/>
                    <a:pt x="144" y="236"/>
                  </a:cubicBezTo>
                  <a:cubicBezTo>
                    <a:pt x="145" y="283"/>
                    <a:pt x="144" y="330"/>
                    <a:pt x="144" y="377"/>
                  </a:cubicBezTo>
                  <a:cubicBezTo>
                    <a:pt x="144" y="383"/>
                    <a:pt x="152" y="385"/>
                    <a:pt x="156" y="380"/>
                  </a:cubicBezTo>
                  <a:cubicBezTo>
                    <a:pt x="180" y="345"/>
                    <a:pt x="204" y="310"/>
                    <a:pt x="230" y="277"/>
                  </a:cubicBezTo>
                  <a:cubicBezTo>
                    <a:pt x="267" y="298"/>
                    <a:pt x="303" y="320"/>
                    <a:pt x="338" y="345"/>
                  </a:cubicBezTo>
                  <a:cubicBezTo>
                    <a:pt x="341" y="347"/>
                    <a:pt x="346" y="345"/>
                    <a:pt x="346" y="341"/>
                  </a:cubicBezTo>
                  <a:cubicBezTo>
                    <a:pt x="357" y="285"/>
                    <a:pt x="368" y="231"/>
                    <a:pt x="384" y="176"/>
                  </a:cubicBezTo>
                  <a:cubicBezTo>
                    <a:pt x="400" y="121"/>
                    <a:pt x="415" y="65"/>
                    <a:pt x="427" y="9"/>
                  </a:cubicBezTo>
                  <a:cubicBezTo>
                    <a:pt x="428" y="5"/>
                    <a:pt x="424" y="0"/>
                    <a:pt x="420" y="2"/>
                  </a:cubicBezTo>
                  <a:close/>
                  <a:moveTo>
                    <a:pt x="185" y="238"/>
                  </a:moveTo>
                  <a:cubicBezTo>
                    <a:pt x="183" y="239"/>
                    <a:pt x="182" y="241"/>
                    <a:pt x="182" y="243"/>
                  </a:cubicBezTo>
                  <a:cubicBezTo>
                    <a:pt x="180" y="248"/>
                    <a:pt x="178" y="253"/>
                    <a:pt x="176" y="259"/>
                  </a:cubicBezTo>
                  <a:cubicBezTo>
                    <a:pt x="169" y="288"/>
                    <a:pt x="164" y="317"/>
                    <a:pt x="156" y="345"/>
                  </a:cubicBezTo>
                  <a:cubicBezTo>
                    <a:pt x="156" y="308"/>
                    <a:pt x="157" y="270"/>
                    <a:pt x="156" y="232"/>
                  </a:cubicBezTo>
                  <a:cubicBezTo>
                    <a:pt x="227" y="170"/>
                    <a:pt x="301" y="109"/>
                    <a:pt x="375" y="50"/>
                  </a:cubicBezTo>
                  <a:cubicBezTo>
                    <a:pt x="331" y="93"/>
                    <a:pt x="286" y="137"/>
                    <a:pt x="242" y="181"/>
                  </a:cubicBezTo>
                  <a:cubicBezTo>
                    <a:pt x="228" y="194"/>
                    <a:pt x="214" y="208"/>
                    <a:pt x="201" y="221"/>
                  </a:cubicBezTo>
                  <a:cubicBezTo>
                    <a:pt x="194" y="228"/>
                    <a:pt x="189" y="233"/>
                    <a:pt x="185" y="238"/>
                  </a:cubicBezTo>
                  <a:close/>
                  <a:moveTo>
                    <a:pt x="390" y="27"/>
                  </a:moveTo>
                  <a:cubicBezTo>
                    <a:pt x="308" y="91"/>
                    <a:pt x="228" y="157"/>
                    <a:pt x="150" y="226"/>
                  </a:cubicBezTo>
                  <a:cubicBezTo>
                    <a:pt x="109" y="216"/>
                    <a:pt x="69" y="207"/>
                    <a:pt x="27" y="200"/>
                  </a:cubicBezTo>
                  <a:cubicBezTo>
                    <a:pt x="90" y="169"/>
                    <a:pt x="153" y="137"/>
                    <a:pt x="217" y="108"/>
                  </a:cubicBezTo>
                  <a:cubicBezTo>
                    <a:pt x="275" y="81"/>
                    <a:pt x="331" y="51"/>
                    <a:pt x="390" y="27"/>
                  </a:cubicBezTo>
                  <a:close/>
                  <a:moveTo>
                    <a:pt x="165" y="345"/>
                  </a:moveTo>
                  <a:cubicBezTo>
                    <a:pt x="172" y="320"/>
                    <a:pt x="177" y="294"/>
                    <a:pt x="183" y="269"/>
                  </a:cubicBezTo>
                  <a:cubicBezTo>
                    <a:pt x="185" y="263"/>
                    <a:pt x="186" y="257"/>
                    <a:pt x="188" y="251"/>
                  </a:cubicBezTo>
                  <a:cubicBezTo>
                    <a:pt x="199" y="258"/>
                    <a:pt x="210" y="264"/>
                    <a:pt x="220" y="270"/>
                  </a:cubicBezTo>
                  <a:cubicBezTo>
                    <a:pt x="201" y="295"/>
                    <a:pt x="183" y="320"/>
                    <a:pt x="165" y="345"/>
                  </a:cubicBezTo>
                  <a:close/>
                  <a:moveTo>
                    <a:pt x="373" y="173"/>
                  </a:moveTo>
                  <a:cubicBezTo>
                    <a:pt x="358" y="225"/>
                    <a:pt x="347" y="276"/>
                    <a:pt x="336" y="329"/>
                  </a:cubicBezTo>
                  <a:cubicBezTo>
                    <a:pt x="291" y="298"/>
                    <a:pt x="242" y="270"/>
                    <a:pt x="194" y="241"/>
                  </a:cubicBezTo>
                  <a:cubicBezTo>
                    <a:pt x="195" y="240"/>
                    <a:pt x="195" y="240"/>
                    <a:pt x="195" y="239"/>
                  </a:cubicBezTo>
                  <a:cubicBezTo>
                    <a:pt x="201" y="233"/>
                    <a:pt x="208" y="227"/>
                    <a:pt x="214" y="221"/>
                  </a:cubicBezTo>
                  <a:cubicBezTo>
                    <a:pt x="228" y="207"/>
                    <a:pt x="242" y="194"/>
                    <a:pt x="256" y="180"/>
                  </a:cubicBezTo>
                  <a:cubicBezTo>
                    <a:pt x="307" y="129"/>
                    <a:pt x="359" y="78"/>
                    <a:pt x="411" y="27"/>
                  </a:cubicBezTo>
                  <a:cubicBezTo>
                    <a:pt x="400" y="76"/>
                    <a:pt x="386" y="124"/>
                    <a:pt x="373" y="17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6"/>
            <p:cNvSpPr/>
            <p:nvPr/>
          </p:nvSpPr>
          <p:spPr bwMode="auto">
            <a:xfrm>
              <a:off x="3534" y="2081"/>
              <a:ext cx="156" cy="99"/>
            </a:xfrm>
            <a:custGeom>
              <a:avLst/>
              <a:gdLst>
                <a:gd name="T0" fmla="*/ 10 w 58"/>
                <a:gd name="T1" fmla="*/ 34 h 37"/>
                <a:gd name="T2" fmla="*/ 53 w 58"/>
                <a:gd name="T3" fmla="*/ 10 h 37"/>
                <a:gd name="T4" fmla="*/ 49 w 58"/>
                <a:gd name="T5" fmla="*/ 2 h 37"/>
                <a:gd name="T6" fmla="*/ 5 w 58"/>
                <a:gd name="T7" fmla="*/ 26 h 37"/>
                <a:gd name="T8" fmla="*/ 10 w 58"/>
                <a:gd name="T9" fmla="*/ 34 h 37"/>
              </a:gdLst>
              <a:ahLst/>
              <a:cxnLst>
                <a:cxn ang="0">
                  <a:pos x="T0" y="T1"/>
                </a:cxn>
                <a:cxn ang="0">
                  <a:pos x="T2" y="T3"/>
                </a:cxn>
                <a:cxn ang="0">
                  <a:pos x="T4" y="T5"/>
                </a:cxn>
                <a:cxn ang="0">
                  <a:pos x="T6" y="T7"/>
                </a:cxn>
                <a:cxn ang="0">
                  <a:pos x="T8" y="T9"/>
                </a:cxn>
              </a:cxnLst>
              <a:rect l="0" t="0" r="r" b="b"/>
              <a:pathLst>
                <a:path w="58" h="37">
                  <a:moveTo>
                    <a:pt x="10" y="34"/>
                  </a:moveTo>
                  <a:cubicBezTo>
                    <a:pt x="24" y="26"/>
                    <a:pt x="39" y="18"/>
                    <a:pt x="53" y="10"/>
                  </a:cubicBezTo>
                  <a:cubicBezTo>
                    <a:pt x="58" y="7"/>
                    <a:pt x="54" y="0"/>
                    <a:pt x="49" y="2"/>
                  </a:cubicBezTo>
                  <a:cubicBezTo>
                    <a:pt x="34" y="10"/>
                    <a:pt x="20" y="18"/>
                    <a:pt x="5" y="26"/>
                  </a:cubicBezTo>
                  <a:cubicBezTo>
                    <a:pt x="0" y="29"/>
                    <a:pt x="5" y="37"/>
                    <a:pt x="10"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7"/>
            <p:cNvSpPr/>
            <p:nvPr/>
          </p:nvSpPr>
          <p:spPr bwMode="auto">
            <a:xfrm>
              <a:off x="3601" y="2132"/>
              <a:ext cx="97" cy="64"/>
            </a:xfrm>
            <a:custGeom>
              <a:avLst/>
              <a:gdLst>
                <a:gd name="T0" fmla="*/ 26 w 36"/>
                <a:gd name="T1" fmla="*/ 3 h 24"/>
                <a:gd name="T2" fmla="*/ 6 w 36"/>
                <a:gd name="T3" fmla="*/ 13 h 24"/>
                <a:gd name="T4" fmla="*/ 10 w 36"/>
                <a:gd name="T5" fmla="*/ 21 h 24"/>
                <a:gd name="T6" fmla="*/ 30 w 36"/>
                <a:gd name="T7" fmla="*/ 11 h 24"/>
                <a:gd name="T8" fmla="*/ 26 w 36"/>
                <a:gd name="T9" fmla="*/ 3 h 24"/>
              </a:gdLst>
              <a:ahLst/>
              <a:cxnLst>
                <a:cxn ang="0">
                  <a:pos x="T0" y="T1"/>
                </a:cxn>
                <a:cxn ang="0">
                  <a:pos x="T2" y="T3"/>
                </a:cxn>
                <a:cxn ang="0">
                  <a:pos x="T4" y="T5"/>
                </a:cxn>
                <a:cxn ang="0">
                  <a:pos x="T6" y="T7"/>
                </a:cxn>
                <a:cxn ang="0">
                  <a:pos x="T8" y="T9"/>
                </a:cxn>
              </a:cxnLst>
              <a:rect l="0" t="0" r="r" b="b"/>
              <a:pathLst>
                <a:path w="36" h="24">
                  <a:moveTo>
                    <a:pt x="26" y="3"/>
                  </a:moveTo>
                  <a:cubicBezTo>
                    <a:pt x="19" y="6"/>
                    <a:pt x="12" y="10"/>
                    <a:pt x="6" y="13"/>
                  </a:cubicBezTo>
                  <a:cubicBezTo>
                    <a:pt x="0" y="16"/>
                    <a:pt x="5" y="24"/>
                    <a:pt x="10" y="21"/>
                  </a:cubicBezTo>
                  <a:cubicBezTo>
                    <a:pt x="17" y="18"/>
                    <a:pt x="24" y="14"/>
                    <a:pt x="30" y="11"/>
                  </a:cubicBezTo>
                  <a:cubicBezTo>
                    <a:pt x="36" y="8"/>
                    <a:pt x="31" y="0"/>
                    <a:pt x="2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9" name="Group 10"/>
          <p:cNvGrpSpPr>
            <a:grpSpLocks noChangeAspect="1"/>
          </p:cNvGrpSpPr>
          <p:nvPr/>
        </p:nvGrpSpPr>
        <p:grpSpPr bwMode="auto">
          <a:xfrm>
            <a:off x="7595156" y="420947"/>
            <a:ext cx="1677347" cy="1946935"/>
            <a:chOff x="1026" y="1358"/>
            <a:chExt cx="1991" cy="2311"/>
          </a:xfrm>
          <a:solidFill>
            <a:schemeClr val="tx1"/>
          </a:solidFill>
        </p:grpSpPr>
        <p:sp>
          <p:nvSpPr>
            <p:cNvPr id="50" name="Freeform 11"/>
            <p:cNvSpPr>
              <a:spLocks noEditPoints="1"/>
            </p:cNvSpPr>
            <p:nvPr/>
          </p:nvSpPr>
          <p:spPr bwMode="auto">
            <a:xfrm>
              <a:off x="1253" y="1713"/>
              <a:ext cx="1509" cy="1956"/>
            </a:xfrm>
            <a:custGeom>
              <a:avLst/>
              <a:gdLst>
                <a:gd name="T0" fmla="*/ 18 w 272"/>
                <a:gd name="T1" fmla="*/ 170 h 353"/>
                <a:gd name="T2" fmla="*/ 59 w 272"/>
                <a:gd name="T3" fmla="*/ 237 h 353"/>
                <a:gd name="T4" fmla="*/ 79 w 272"/>
                <a:gd name="T5" fmla="*/ 278 h 353"/>
                <a:gd name="T6" fmla="*/ 81 w 272"/>
                <a:gd name="T7" fmla="*/ 313 h 353"/>
                <a:gd name="T8" fmla="*/ 122 w 272"/>
                <a:gd name="T9" fmla="*/ 348 h 353"/>
                <a:gd name="T10" fmla="*/ 154 w 272"/>
                <a:gd name="T11" fmla="*/ 350 h 353"/>
                <a:gd name="T12" fmla="*/ 203 w 272"/>
                <a:gd name="T13" fmla="*/ 328 h 353"/>
                <a:gd name="T14" fmla="*/ 206 w 272"/>
                <a:gd name="T15" fmla="*/ 295 h 353"/>
                <a:gd name="T16" fmla="*/ 205 w 272"/>
                <a:gd name="T17" fmla="*/ 274 h 353"/>
                <a:gd name="T18" fmla="*/ 223 w 272"/>
                <a:gd name="T19" fmla="*/ 228 h 353"/>
                <a:gd name="T20" fmla="*/ 228 w 272"/>
                <a:gd name="T21" fmla="*/ 47 h 353"/>
                <a:gd name="T22" fmla="*/ 129 w 272"/>
                <a:gd name="T23" fmla="*/ 122 h 353"/>
                <a:gd name="T24" fmla="*/ 146 w 272"/>
                <a:gd name="T25" fmla="*/ 124 h 353"/>
                <a:gd name="T26" fmla="*/ 129 w 272"/>
                <a:gd name="T27" fmla="*/ 122 h 353"/>
                <a:gd name="T28" fmla="*/ 158 w 272"/>
                <a:gd name="T29" fmla="*/ 165 h 353"/>
                <a:gd name="T30" fmla="*/ 141 w 272"/>
                <a:gd name="T31" fmla="*/ 275 h 353"/>
                <a:gd name="T32" fmla="*/ 116 w 272"/>
                <a:gd name="T33" fmla="*/ 164 h 353"/>
                <a:gd name="T34" fmla="*/ 141 w 272"/>
                <a:gd name="T35" fmla="*/ 287 h 353"/>
                <a:gd name="T36" fmla="*/ 194 w 272"/>
                <a:gd name="T37" fmla="*/ 284 h 353"/>
                <a:gd name="T38" fmla="*/ 142 w 272"/>
                <a:gd name="T39" fmla="*/ 295 h 353"/>
                <a:gd name="T40" fmla="*/ 87 w 272"/>
                <a:gd name="T41" fmla="*/ 282 h 353"/>
                <a:gd name="T42" fmla="*/ 141 w 272"/>
                <a:gd name="T43" fmla="*/ 287 h 353"/>
                <a:gd name="T44" fmla="*/ 181 w 272"/>
                <a:gd name="T45" fmla="*/ 309 h 353"/>
                <a:gd name="T46" fmla="*/ 138 w 272"/>
                <a:gd name="T47" fmla="*/ 310 h 353"/>
                <a:gd name="T48" fmla="*/ 84 w 272"/>
                <a:gd name="T49" fmla="*/ 299 h 353"/>
                <a:gd name="T50" fmla="*/ 195 w 272"/>
                <a:gd name="T51" fmla="*/ 301 h 353"/>
                <a:gd name="T52" fmla="*/ 148 w 272"/>
                <a:gd name="T53" fmla="*/ 343 h 353"/>
                <a:gd name="T54" fmla="*/ 131 w 272"/>
                <a:gd name="T55" fmla="*/ 344 h 353"/>
                <a:gd name="T56" fmla="*/ 129 w 272"/>
                <a:gd name="T57" fmla="*/ 336 h 353"/>
                <a:gd name="T58" fmla="*/ 148 w 272"/>
                <a:gd name="T59" fmla="*/ 343 h 353"/>
                <a:gd name="T60" fmla="*/ 178 w 272"/>
                <a:gd name="T61" fmla="*/ 325 h 353"/>
                <a:gd name="T62" fmla="*/ 141 w 272"/>
                <a:gd name="T63" fmla="*/ 327 h 353"/>
                <a:gd name="T64" fmla="*/ 90 w 272"/>
                <a:gd name="T65" fmla="*/ 316 h 353"/>
                <a:gd name="T66" fmla="*/ 192 w 272"/>
                <a:gd name="T67" fmla="*/ 317 h 353"/>
                <a:gd name="T68" fmla="*/ 246 w 272"/>
                <a:gd name="T69" fmla="*/ 158 h 353"/>
                <a:gd name="T70" fmla="*/ 205 w 272"/>
                <a:gd name="T71" fmla="*/ 232 h 353"/>
                <a:gd name="T72" fmla="*/ 185 w 272"/>
                <a:gd name="T73" fmla="*/ 273 h 353"/>
                <a:gd name="T74" fmla="*/ 168 w 272"/>
                <a:gd name="T75" fmla="*/ 167 h 353"/>
                <a:gd name="T76" fmla="*/ 165 w 272"/>
                <a:gd name="T77" fmla="*/ 149 h 353"/>
                <a:gd name="T78" fmla="*/ 152 w 272"/>
                <a:gd name="T79" fmla="*/ 152 h 353"/>
                <a:gd name="T80" fmla="*/ 150 w 272"/>
                <a:gd name="T81" fmla="*/ 106 h 353"/>
                <a:gd name="T82" fmla="*/ 131 w 272"/>
                <a:gd name="T83" fmla="*/ 148 h 353"/>
                <a:gd name="T84" fmla="*/ 77 w 272"/>
                <a:gd name="T85" fmla="*/ 127 h 353"/>
                <a:gd name="T86" fmla="*/ 108 w 272"/>
                <a:gd name="T87" fmla="*/ 166 h 353"/>
                <a:gd name="T88" fmla="*/ 115 w 272"/>
                <a:gd name="T89" fmla="*/ 274 h 353"/>
                <a:gd name="T90" fmla="*/ 85 w 272"/>
                <a:gd name="T91" fmla="*/ 261 h 353"/>
                <a:gd name="T92" fmla="*/ 49 w 272"/>
                <a:gd name="T93" fmla="*/ 205 h 353"/>
                <a:gd name="T94" fmla="*/ 44 w 272"/>
                <a:gd name="T95" fmla="*/ 75 h 353"/>
                <a:gd name="T96" fmla="*/ 230 w 272"/>
                <a:gd name="T97" fmla="*/ 69 h 353"/>
                <a:gd name="T98" fmla="*/ 170 w 272"/>
                <a:gd name="T99" fmla="*/ 158 h 353"/>
                <a:gd name="T100" fmla="*/ 181 w 272"/>
                <a:gd name="T101" fmla="*/ 139 h 353"/>
                <a:gd name="T102" fmla="*/ 170 w 272"/>
                <a:gd name="T103" fmla="*/ 158 h 353"/>
                <a:gd name="T104" fmla="*/ 98 w 272"/>
                <a:gd name="T105" fmla="*/ 157 h 353"/>
                <a:gd name="T106" fmla="*/ 104 w 272"/>
                <a:gd name="T107" fmla="*/ 154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72" h="353">
                  <a:moveTo>
                    <a:pt x="70" y="32"/>
                  </a:moveTo>
                  <a:cubicBezTo>
                    <a:pt x="26" y="59"/>
                    <a:pt x="0" y="120"/>
                    <a:pt x="18" y="170"/>
                  </a:cubicBezTo>
                  <a:cubicBezTo>
                    <a:pt x="24" y="186"/>
                    <a:pt x="32" y="202"/>
                    <a:pt x="42" y="216"/>
                  </a:cubicBezTo>
                  <a:cubicBezTo>
                    <a:pt x="47" y="224"/>
                    <a:pt x="53" y="230"/>
                    <a:pt x="59" y="237"/>
                  </a:cubicBezTo>
                  <a:cubicBezTo>
                    <a:pt x="68" y="247"/>
                    <a:pt x="71" y="255"/>
                    <a:pt x="74" y="267"/>
                  </a:cubicBezTo>
                  <a:cubicBezTo>
                    <a:pt x="75" y="272"/>
                    <a:pt x="77" y="275"/>
                    <a:pt x="79" y="278"/>
                  </a:cubicBezTo>
                  <a:cubicBezTo>
                    <a:pt x="75" y="282"/>
                    <a:pt x="74" y="288"/>
                    <a:pt x="77" y="293"/>
                  </a:cubicBezTo>
                  <a:cubicBezTo>
                    <a:pt x="69" y="303"/>
                    <a:pt x="73" y="309"/>
                    <a:pt x="81" y="313"/>
                  </a:cubicBezTo>
                  <a:cubicBezTo>
                    <a:pt x="68" y="332"/>
                    <a:pt x="95" y="336"/>
                    <a:pt x="120" y="337"/>
                  </a:cubicBezTo>
                  <a:cubicBezTo>
                    <a:pt x="120" y="340"/>
                    <a:pt x="121" y="345"/>
                    <a:pt x="122" y="348"/>
                  </a:cubicBezTo>
                  <a:cubicBezTo>
                    <a:pt x="125" y="353"/>
                    <a:pt x="131" y="353"/>
                    <a:pt x="136" y="353"/>
                  </a:cubicBezTo>
                  <a:cubicBezTo>
                    <a:pt x="142" y="353"/>
                    <a:pt x="150" y="353"/>
                    <a:pt x="154" y="350"/>
                  </a:cubicBezTo>
                  <a:cubicBezTo>
                    <a:pt x="159" y="347"/>
                    <a:pt x="160" y="341"/>
                    <a:pt x="161" y="335"/>
                  </a:cubicBezTo>
                  <a:cubicBezTo>
                    <a:pt x="175" y="336"/>
                    <a:pt x="196" y="337"/>
                    <a:pt x="203" y="328"/>
                  </a:cubicBezTo>
                  <a:cubicBezTo>
                    <a:pt x="208" y="322"/>
                    <a:pt x="206" y="317"/>
                    <a:pt x="202" y="313"/>
                  </a:cubicBezTo>
                  <a:cubicBezTo>
                    <a:pt x="208" y="309"/>
                    <a:pt x="211" y="304"/>
                    <a:pt x="206" y="295"/>
                  </a:cubicBezTo>
                  <a:cubicBezTo>
                    <a:pt x="209" y="290"/>
                    <a:pt x="207" y="284"/>
                    <a:pt x="202" y="279"/>
                  </a:cubicBezTo>
                  <a:cubicBezTo>
                    <a:pt x="203" y="277"/>
                    <a:pt x="204" y="276"/>
                    <a:pt x="205" y="274"/>
                  </a:cubicBezTo>
                  <a:cubicBezTo>
                    <a:pt x="208" y="268"/>
                    <a:pt x="206" y="260"/>
                    <a:pt x="207" y="253"/>
                  </a:cubicBezTo>
                  <a:cubicBezTo>
                    <a:pt x="210" y="242"/>
                    <a:pt x="217" y="237"/>
                    <a:pt x="223" y="228"/>
                  </a:cubicBezTo>
                  <a:cubicBezTo>
                    <a:pt x="231" y="216"/>
                    <a:pt x="243" y="203"/>
                    <a:pt x="250" y="190"/>
                  </a:cubicBezTo>
                  <a:cubicBezTo>
                    <a:pt x="272" y="145"/>
                    <a:pt x="263" y="82"/>
                    <a:pt x="228" y="47"/>
                  </a:cubicBezTo>
                  <a:cubicBezTo>
                    <a:pt x="185" y="4"/>
                    <a:pt x="121" y="0"/>
                    <a:pt x="70" y="32"/>
                  </a:cubicBezTo>
                  <a:close/>
                  <a:moveTo>
                    <a:pt x="129" y="122"/>
                  </a:moveTo>
                  <a:cubicBezTo>
                    <a:pt x="130" y="114"/>
                    <a:pt x="134" y="110"/>
                    <a:pt x="141" y="109"/>
                  </a:cubicBezTo>
                  <a:cubicBezTo>
                    <a:pt x="146" y="113"/>
                    <a:pt x="148" y="118"/>
                    <a:pt x="146" y="124"/>
                  </a:cubicBezTo>
                  <a:cubicBezTo>
                    <a:pt x="146" y="131"/>
                    <a:pt x="143" y="137"/>
                    <a:pt x="138" y="142"/>
                  </a:cubicBezTo>
                  <a:cubicBezTo>
                    <a:pt x="132" y="136"/>
                    <a:pt x="128" y="129"/>
                    <a:pt x="129" y="122"/>
                  </a:cubicBezTo>
                  <a:close/>
                  <a:moveTo>
                    <a:pt x="137" y="154"/>
                  </a:moveTo>
                  <a:cubicBezTo>
                    <a:pt x="144" y="159"/>
                    <a:pt x="152" y="163"/>
                    <a:pt x="158" y="165"/>
                  </a:cubicBezTo>
                  <a:cubicBezTo>
                    <a:pt x="148" y="200"/>
                    <a:pt x="151" y="241"/>
                    <a:pt x="153" y="275"/>
                  </a:cubicBezTo>
                  <a:cubicBezTo>
                    <a:pt x="149" y="275"/>
                    <a:pt x="144" y="275"/>
                    <a:pt x="141" y="275"/>
                  </a:cubicBezTo>
                  <a:cubicBezTo>
                    <a:pt x="136" y="275"/>
                    <a:pt x="130" y="275"/>
                    <a:pt x="124" y="275"/>
                  </a:cubicBezTo>
                  <a:cubicBezTo>
                    <a:pt x="124" y="260"/>
                    <a:pt x="125" y="203"/>
                    <a:pt x="116" y="164"/>
                  </a:cubicBezTo>
                  <a:cubicBezTo>
                    <a:pt x="124" y="161"/>
                    <a:pt x="132" y="158"/>
                    <a:pt x="137" y="154"/>
                  </a:cubicBezTo>
                  <a:close/>
                  <a:moveTo>
                    <a:pt x="141" y="287"/>
                  </a:moveTo>
                  <a:cubicBezTo>
                    <a:pt x="155" y="287"/>
                    <a:pt x="170" y="286"/>
                    <a:pt x="185" y="285"/>
                  </a:cubicBezTo>
                  <a:cubicBezTo>
                    <a:pt x="188" y="285"/>
                    <a:pt x="191" y="284"/>
                    <a:pt x="194" y="284"/>
                  </a:cubicBezTo>
                  <a:cubicBezTo>
                    <a:pt x="203" y="293"/>
                    <a:pt x="177" y="294"/>
                    <a:pt x="171" y="295"/>
                  </a:cubicBezTo>
                  <a:cubicBezTo>
                    <a:pt x="161" y="295"/>
                    <a:pt x="151" y="295"/>
                    <a:pt x="142" y="295"/>
                  </a:cubicBezTo>
                  <a:cubicBezTo>
                    <a:pt x="133" y="294"/>
                    <a:pt x="123" y="294"/>
                    <a:pt x="115" y="293"/>
                  </a:cubicBezTo>
                  <a:cubicBezTo>
                    <a:pt x="108" y="293"/>
                    <a:pt x="76" y="289"/>
                    <a:pt x="87" y="282"/>
                  </a:cubicBezTo>
                  <a:cubicBezTo>
                    <a:pt x="88" y="283"/>
                    <a:pt x="89" y="283"/>
                    <a:pt x="91" y="283"/>
                  </a:cubicBezTo>
                  <a:cubicBezTo>
                    <a:pt x="107" y="286"/>
                    <a:pt x="125" y="287"/>
                    <a:pt x="141" y="287"/>
                  </a:cubicBezTo>
                  <a:close/>
                  <a:moveTo>
                    <a:pt x="192" y="308"/>
                  </a:moveTo>
                  <a:cubicBezTo>
                    <a:pt x="188" y="308"/>
                    <a:pt x="185" y="309"/>
                    <a:pt x="181" y="309"/>
                  </a:cubicBezTo>
                  <a:cubicBezTo>
                    <a:pt x="177" y="310"/>
                    <a:pt x="172" y="310"/>
                    <a:pt x="168" y="310"/>
                  </a:cubicBezTo>
                  <a:cubicBezTo>
                    <a:pt x="158" y="310"/>
                    <a:pt x="148" y="310"/>
                    <a:pt x="138" y="310"/>
                  </a:cubicBezTo>
                  <a:cubicBezTo>
                    <a:pt x="129" y="310"/>
                    <a:pt x="121" y="310"/>
                    <a:pt x="113" y="309"/>
                  </a:cubicBezTo>
                  <a:cubicBezTo>
                    <a:pt x="111" y="309"/>
                    <a:pt x="80" y="308"/>
                    <a:pt x="84" y="299"/>
                  </a:cubicBezTo>
                  <a:cubicBezTo>
                    <a:pt x="97" y="305"/>
                    <a:pt x="121" y="303"/>
                    <a:pt x="132" y="303"/>
                  </a:cubicBezTo>
                  <a:cubicBezTo>
                    <a:pt x="151" y="304"/>
                    <a:pt x="176" y="308"/>
                    <a:pt x="195" y="301"/>
                  </a:cubicBezTo>
                  <a:cubicBezTo>
                    <a:pt x="194" y="304"/>
                    <a:pt x="193" y="306"/>
                    <a:pt x="192" y="308"/>
                  </a:cubicBezTo>
                  <a:close/>
                  <a:moveTo>
                    <a:pt x="148" y="343"/>
                  </a:moveTo>
                  <a:cubicBezTo>
                    <a:pt x="145" y="344"/>
                    <a:pt x="140" y="344"/>
                    <a:pt x="136" y="344"/>
                  </a:cubicBezTo>
                  <a:cubicBezTo>
                    <a:pt x="135" y="344"/>
                    <a:pt x="133" y="344"/>
                    <a:pt x="131" y="344"/>
                  </a:cubicBezTo>
                  <a:cubicBezTo>
                    <a:pt x="130" y="343"/>
                    <a:pt x="131" y="344"/>
                    <a:pt x="130" y="342"/>
                  </a:cubicBezTo>
                  <a:cubicBezTo>
                    <a:pt x="129" y="341"/>
                    <a:pt x="129" y="339"/>
                    <a:pt x="129" y="336"/>
                  </a:cubicBezTo>
                  <a:cubicBezTo>
                    <a:pt x="139" y="336"/>
                    <a:pt x="148" y="335"/>
                    <a:pt x="152" y="335"/>
                  </a:cubicBezTo>
                  <a:cubicBezTo>
                    <a:pt x="151" y="338"/>
                    <a:pt x="150" y="342"/>
                    <a:pt x="148" y="343"/>
                  </a:cubicBezTo>
                  <a:close/>
                  <a:moveTo>
                    <a:pt x="192" y="317"/>
                  </a:moveTo>
                  <a:cubicBezTo>
                    <a:pt x="189" y="323"/>
                    <a:pt x="184" y="326"/>
                    <a:pt x="178" y="325"/>
                  </a:cubicBezTo>
                  <a:cubicBezTo>
                    <a:pt x="173" y="325"/>
                    <a:pt x="169" y="325"/>
                    <a:pt x="164" y="326"/>
                  </a:cubicBezTo>
                  <a:cubicBezTo>
                    <a:pt x="156" y="326"/>
                    <a:pt x="148" y="326"/>
                    <a:pt x="141" y="327"/>
                  </a:cubicBezTo>
                  <a:cubicBezTo>
                    <a:pt x="134" y="327"/>
                    <a:pt x="80" y="329"/>
                    <a:pt x="89" y="317"/>
                  </a:cubicBezTo>
                  <a:cubicBezTo>
                    <a:pt x="90" y="316"/>
                    <a:pt x="90" y="316"/>
                    <a:pt x="90" y="316"/>
                  </a:cubicBezTo>
                  <a:cubicBezTo>
                    <a:pt x="106" y="320"/>
                    <a:pt x="130" y="319"/>
                    <a:pt x="138" y="319"/>
                  </a:cubicBezTo>
                  <a:cubicBezTo>
                    <a:pt x="145" y="319"/>
                    <a:pt x="173" y="321"/>
                    <a:pt x="192" y="317"/>
                  </a:cubicBezTo>
                  <a:cubicBezTo>
                    <a:pt x="192" y="317"/>
                    <a:pt x="192" y="317"/>
                    <a:pt x="192" y="317"/>
                  </a:cubicBezTo>
                  <a:close/>
                  <a:moveTo>
                    <a:pt x="246" y="158"/>
                  </a:moveTo>
                  <a:cubicBezTo>
                    <a:pt x="243" y="174"/>
                    <a:pt x="240" y="184"/>
                    <a:pt x="229" y="198"/>
                  </a:cubicBezTo>
                  <a:cubicBezTo>
                    <a:pt x="221" y="209"/>
                    <a:pt x="212" y="220"/>
                    <a:pt x="205" y="232"/>
                  </a:cubicBezTo>
                  <a:cubicBezTo>
                    <a:pt x="201" y="237"/>
                    <a:pt x="198" y="243"/>
                    <a:pt x="196" y="250"/>
                  </a:cubicBezTo>
                  <a:cubicBezTo>
                    <a:pt x="194" y="259"/>
                    <a:pt x="197" y="268"/>
                    <a:pt x="185" y="273"/>
                  </a:cubicBezTo>
                  <a:cubicBezTo>
                    <a:pt x="179" y="275"/>
                    <a:pt x="170" y="276"/>
                    <a:pt x="162" y="276"/>
                  </a:cubicBezTo>
                  <a:cubicBezTo>
                    <a:pt x="160" y="241"/>
                    <a:pt x="158" y="201"/>
                    <a:pt x="168" y="167"/>
                  </a:cubicBezTo>
                  <a:cubicBezTo>
                    <a:pt x="185" y="169"/>
                    <a:pt x="210" y="161"/>
                    <a:pt x="206" y="141"/>
                  </a:cubicBezTo>
                  <a:cubicBezTo>
                    <a:pt x="199" y="112"/>
                    <a:pt x="172" y="132"/>
                    <a:pt x="165" y="149"/>
                  </a:cubicBezTo>
                  <a:cubicBezTo>
                    <a:pt x="163" y="151"/>
                    <a:pt x="162" y="154"/>
                    <a:pt x="161" y="156"/>
                  </a:cubicBezTo>
                  <a:cubicBezTo>
                    <a:pt x="158" y="155"/>
                    <a:pt x="154" y="154"/>
                    <a:pt x="152" y="152"/>
                  </a:cubicBezTo>
                  <a:cubicBezTo>
                    <a:pt x="150" y="151"/>
                    <a:pt x="147" y="150"/>
                    <a:pt x="145" y="148"/>
                  </a:cubicBezTo>
                  <a:cubicBezTo>
                    <a:pt x="158" y="136"/>
                    <a:pt x="163" y="121"/>
                    <a:pt x="150" y="106"/>
                  </a:cubicBezTo>
                  <a:cubicBezTo>
                    <a:pt x="139" y="93"/>
                    <a:pt x="123" y="102"/>
                    <a:pt x="120" y="117"/>
                  </a:cubicBezTo>
                  <a:cubicBezTo>
                    <a:pt x="118" y="128"/>
                    <a:pt x="123" y="139"/>
                    <a:pt x="131" y="148"/>
                  </a:cubicBezTo>
                  <a:cubicBezTo>
                    <a:pt x="126" y="151"/>
                    <a:pt x="120" y="154"/>
                    <a:pt x="114" y="155"/>
                  </a:cubicBezTo>
                  <a:cubicBezTo>
                    <a:pt x="107" y="132"/>
                    <a:pt x="96" y="118"/>
                    <a:pt x="77" y="127"/>
                  </a:cubicBezTo>
                  <a:cubicBezTo>
                    <a:pt x="66" y="133"/>
                    <a:pt x="67" y="149"/>
                    <a:pt x="74" y="157"/>
                  </a:cubicBezTo>
                  <a:cubicBezTo>
                    <a:pt x="83" y="166"/>
                    <a:pt x="95" y="168"/>
                    <a:pt x="108" y="166"/>
                  </a:cubicBezTo>
                  <a:cubicBezTo>
                    <a:pt x="111" y="182"/>
                    <a:pt x="111" y="199"/>
                    <a:pt x="112" y="215"/>
                  </a:cubicBezTo>
                  <a:cubicBezTo>
                    <a:pt x="113" y="235"/>
                    <a:pt x="114" y="255"/>
                    <a:pt x="115" y="274"/>
                  </a:cubicBezTo>
                  <a:cubicBezTo>
                    <a:pt x="109" y="274"/>
                    <a:pt x="104" y="273"/>
                    <a:pt x="99" y="272"/>
                  </a:cubicBezTo>
                  <a:cubicBezTo>
                    <a:pt x="90" y="270"/>
                    <a:pt x="88" y="270"/>
                    <a:pt x="85" y="261"/>
                  </a:cubicBezTo>
                  <a:cubicBezTo>
                    <a:pt x="83" y="255"/>
                    <a:pt x="83" y="249"/>
                    <a:pt x="80" y="243"/>
                  </a:cubicBezTo>
                  <a:cubicBezTo>
                    <a:pt x="73" y="229"/>
                    <a:pt x="58" y="219"/>
                    <a:pt x="49" y="205"/>
                  </a:cubicBezTo>
                  <a:cubicBezTo>
                    <a:pt x="39" y="190"/>
                    <a:pt x="30" y="172"/>
                    <a:pt x="26" y="155"/>
                  </a:cubicBezTo>
                  <a:cubicBezTo>
                    <a:pt x="20" y="127"/>
                    <a:pt x="29" y="98"/>
                    <a:pt x="44" y="75"/>
                  </a:cubicBezTo>
                  <a:cubicBezTo>
                    <a:pt x="66" y="42"/>
                    <a:pt x="99" y="26"/>
                    <a:pt x="138" y="23"/>
                  </a:cubicBezTo>
                  <a:cubicBezTo>
                    <a:pt x="174" y="20"/>
                    <a:pt x="210" y="39"/>
                    <a:pt x="230" y="69"/>
                  </a:cubicBezTo>
                  <a:cubicBezTo>
                    <a:pt x="248" y="95"/>
                    <a:pt x="253" y="127"/>
                    <a:pt x="246" y="158"/>
                  </a:cubicBezTo>
                  <a:close/>
                  <a:moveTo>
                    <a:pt x="170" y="158"/>
                  </a:moveTo>
                  <a:cubicBezTo>
                    <a:pt x="171" y="158"/>
                    <a:pt x="171" y="157"/>
                    <a:pt x="171" y="157"/>
                  </a:cubicBezTo>
                  <a:cubicBezTo>
                    <a:pt x="173" y="150"/>
                    <a:pt x="177" y="144"/>
                    <a:pt x="181" y="139"/>
                  </a:cubicBezTo>
                  <a:cubicBezTo>
                    <a:pt x="197" y="134"/>
                    <a:pt x="200" y="139"/>
                    <a:pt x="190" y="154"/>
                  </a:cubicBezTo>
                  <a:cubicBezTo>
                    <a:pt x="186" y="159"/>
                    <a:pt x="178" y="160"/>
                    <a:pt x="170" y="158"/>
                  </a:cubicBezTo>
                  <a:close/>
                  <a:moveTo>
                    <a:pt x="105" y="157"/>
                  </a:moveTo>
                  <a:cubicBezTo>
                    <a:pt x="103" y="157"/>
                    <a:pt x="100" y="157"/>
                    <a:pt x="98" y="157"/>
                  </a:cubicBezTo>
                  <a:cubicBezTo>
                    <a:pt x="92" y="157"/>
                    <a:pt x="71" y="150"/>
                    <a:pt x="78" y="139"/>
                  </a:cubicBezTo>
                  <a:cubicBezTo>
                    <a:pt x="87" y="123"/>
                    <a:pt x="102" y="147"/>
                    <a:pt x="104" y="154"/>
                  </a:cubicBezTo>
                  <a:cubicBezTo>
                    <a:pt x="105" y="155"/>
                    <a:pt x="105" y="156"/>
                    <a:pt x="105" y="1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12"/>
            <p:cNvSpPr/>
            <p:nvPr/>
          </p:nvSpPr>
          <p:spPr bwMode="auto">
            <a:xfrm>
              <a:off x="2701" y="1901"/>
              <a:ext cx="316" cy="211"/>
            </a:xfrm>
            <a:custGeom>
              <a:avLst/>
              <a:gdLst>
                <a:gd name="T0" fmla="*/ 44 w 57"/>
                <a:gd name="T1" fmla="*/ 3 h 38"/>
                <a:gd name="T2" fmla="*/ 6 w 57"/>
                <a:gd name="T3" fmla="*/ 23 h 38"/>
                <a:gd name="T4" fmla="*/ 12 w 57"/>
                <a:gd name="T5" fmla="*/ 33 h 38"/>
                <a:gd name="T6" fmla="*/ 50 w 57"/>
                <a:gd name="T7" fmla="*/ 14 h 38"/>
                <a:gd name="T8" fmla="*/ 44 w 57"/>
                <a:gd name="T9" fmla="*/ 3 h 38"/>
              </a:gdLst>
              <a:ahLst/>
              <a:cxnLst>
                <a:cxn ang="0">
                  <a:pos x="T0" y="T1"/>
                </a:cxn>
                <a:cxn ang="0">
                  <a:pos x="T2" y="T3"/>
                </a:cxn>
                <a:cxn ang="0">
                  <a:pos x="T4" y="T5"/>
                </a:cxn>
                <a:cxn ang="0">
                  <a:pos x="T6" y="T7"/>
                </a:cxn>
                <a:cxn ang="0">
                  <a:pos x="T8" y="T9"/>
                </a:cxn>
              </a:cxnLst>
              <a:rect l="0" t="0" r="r" b="b"/>
              <a:pathLst>
                <a:path w="57" h="38">
                  <a:moveTo>
                    <a:pt x="44" y="3"/>
                  </a:moveTo>
                  <a:cubicBezTo>
                    <a:pt x="31" y="9"/>
                    <a:pt x="17" y="15"/>
                    <a:pt x="6" y="23"/>
                  </a:cubicBezTo>
                  <a:cubicBezTo>
                    <a:pt x="0" y="27"/>
                    <a:pt x="6" y="38"/>
                    <a:pt x="12" y="33"/>
                  </a:cubicBezTo>
                  <a:cubicBezTo>
                    <a:pt x="23" y="25"/>
                    <a:pt x="37" y="20"/>
                    <a:pt x="50" y="14"/>
                  </a:cubicBezTo>
                  <a:cubicBezTo>
                    <a:pt x="57" y="10"/>
                    <a:pt x="51" y="0"/>
                    <a:pt x="44"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13"/>
            <p:cNvSpPr/>
            <p:nvPr/>
          </p:nvSpPr>
          <p:spPr bwMode="auto">
            <a:xfrm>
              <a:off x="2385" y="1491"/>
              <a:ext cx="222" cy="305"/>
            </a:xfrm>
            <a:custGeom>
              <a:avLst/>
              <a:gdLst>
                <a:gd name="T0" fmla="*/ 14 w 40"/>
                <a:gd name="T1" fmla="*/ 49 h 55"/>
                <a:gd name="T2" fmla="*/ 36 w 40"/>
                <a:gd name="T3" fmla="*/ 13 h 55"/>
                <a:gd name="T4" fmla="*/ 26 w 40"/>
                <a:gd name="T5" fmla="*/ 7 h 55"/>
                <a:gd name="T6" fmla="*/ 5 w 40"/>
                <a:gd name="T7" fmla="*/ 41 h 55"/>
                <a:gd name="T8" fmla="*/ 14 w 40"/>
                <a:gd name="T9" fmla="*/ 49 h 55"/>
              </a:gdLst>
              <a:ahLst/>
              <a:cxnLst>
                <a:cxn ang="0">
                  <a:pos x="T0" y="T1"/>
                </a:cxn>
                <a:cxn ang="0">
                  <a:pos x="T2" y="T3"/>
                </a:cxn>
                <a:cxn ang="0">
                  <a:pos x="T4" y="T5"/>
                </a:cxn>
                <a:cxn ang="0">
                  <a:pos x="T6" y="T7"/>
                </a:cxn>
                <a:cxn ang="0">
                  <a:pos x="T8" y="T9"/>
                </a:cxn>
              </a:cxnLst>
              <a:rect l="0" t="0" r="r" b="b"/>
              <a:pathLst>
                <a:path w="40" h="55">
                  <a:moveTo>
                    <a:pt x="14" y="49"/>
                  </a:moveTo>
                  <a:cubicBezTo>
                    <a:pt x="22" y="38"/>
                    <a:pt x="29" y="25"/>
                    <a:pt x="36" y="13"/>
                  </a:cubicBezTo>
                  <a:cubicBezTo>
                    <a:pt x="40" y="6"/>
                    <a:pt x="30" y="0"/>
                    <a:pt x="26" y="7"/>
                  </a:cubicBezTo>
                  <a:cubicBezTo>
                    <a:pt x="19" y="18"/>
                    <a:pt x="13" y="30"/>
                    <a:pt x="5" y="41"/>
                  </a:cubicBezTo>
                  <a:cubicBezTo>
                    <a:pt x="0" y="47"/>
                    <a:pt x="9" y="55"/>
                    <a:pt x="14"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14"/>
            <p:cNvSpPr/>
            <p:nvPr/>
          </p:nvSpPr>
          <p:spPr bwMode="auto">
            <a:xfrm>
              <a:off x="1969" y="1358"/>
              <a:ext cx="77" cy="310"/>
            </a:xfrm>
            <a:custGeom>
              <a:avLst/>
              <a:gdLst>
                <a:gd name="T0" fmla="*/ 13 w 14"/>
                <a:gd name="T1" fmla="*/ 48 h 56"/>
                <a:gd name="T2" fmla="*/ 14 w 14"/>
                <a:gd name="T3" fmla="*/ 8 h 56"/>
                <a:gd name="T4" fmla="*/ 2 w 14"/>
                <a:gd name="T5" fmla="*/ 8 h 56"/>
                <a:gd name="T6" fmla="*/ 1 w 14"/>
                <a:gd name="T7" fmla="*/ 48 h 56"/>
                <a:gd name="T8" fmla="*/ 13 w 14"/>
                <a:gd name="T9" fmla="*/ 48 h 56"/>
              </a:gdLst>
              <a:ahLst/>
              <a:cxnLst>
                <a:cxn ang="0">
                  <a:pos x="T0" y="T1"/>
                </a:cxn>
                <a:cxn ang="0">
                  <a:pos x="T2" y="T3"/>
                </a:cxn>
                <a:cxn ang="0">
                  <a:pos x="T4" y="T5"/>
                </a:cxn>
                <a:cxn ang="0">
                  <a:pos x="T6" y="T7"/>
                </a:cxn>
                <a:cxn ang="0">
                  <a:pos x="T8" y="T9"/>
                </a:cxn>
              </a:cxnLst>
              <a:rect l="0" t="0" r="r" b="b"/>
              <a:pathLst>
                <a:path w="14" h="56">
                  <a:moveTo>
                    <a:pt x="13" y="48"/>
                  </a:moveTo>
                  <a:cubicBezTo>
                    <a:pt x="14" y="35"/>
                    <a:pt x="14" y="21"/>
                    <a:pt x="14" y="8"/>
                  </a:cubicBezTo>
                  <a:cubicBezTo>
                    <a:pt x="14" y="0"/>
                    <a:pt x="2" y="0"/>
                    <a:pt x="2" y="8"/>
                  </a:cubicBezTo>
                  <a:cubicBezTo>
                    <a:pt x="2" y="21"/>
                    <a:pt x="2" y="35"/>
                    <a:pt x="1" y="48"/>
                  </a:cubicBezTo>
                  <a:cubicBezTo>
                    <a:pt x="0" y="56"/>
                    <a:pt x="12" y="56"/>
                    <a:pt x="13"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15"/>
            <p:cNvSpPr/>
            <p:nvPr/>
          </p:nvSpPr>
          <p:spPr bwMode="auto">
            <a:xfrm>
              <a:off x="1425" y="1480"/>
              <a:ext cx="228" cy="316"/>
            </a:xfrm>
            <a:custGeom>
              <a:avLst/>
              <a:gdLst>
                <a:gd name="T0" fmla="*/ 26 w 41"/>
                <a:gd name="T1" fmla="*/ 51 h 57"/>
                <a:gd name="T2" fmla="*/ 36 w 41"/>
                <a:gd name="T3" fmla="*/ 45 h 57"/>
                <a:gd name="T4" fmla="*/ 14 w 41"/>
                <a:gd name="T5" fmla="*/ 7 h 57"/>
                <a:gd name="T6" fmla="*/ 2 w 41"/>
                <a:gd name="T7" fmla="*/ 10 h 57"/>
                <a:gd name="T8" fmla="*/ 26 w 41"/>
                <a:gd name="T9" fmla="*/ 51 h 57"/>
              </a:gdLst>
              <a:ahLst/>
              <a:cxnLst>
                <a:cxn ang="0">
                  <a:pos x="T0" y="T1"/>
                </a:cxn>
                <a:cxn ang="0">
                  <a:pos x="T2" y="T3"/>
                </a:cxn>
                <a:cxn ang="0">
                  <a:pos x="T4" y="T5"/>
                </a:cxn>
                <a:cxn ang="0">
                  <a:pos x="T6" y="T7"/>
                </a:cxn>
                <a:cxn ang="0">
                  <a:pos x="T8" y="T9"/>
                </a:cxn>
              </a:cxnLst>
              <a:rect l="0" t="0" r="r" b="b"/>
              <a:pathLst>
                <a:path w="41" h="57">
                  <a:moveTo>
                    <a:pt x="26" y="51"/>
                  </a:moveTo>
                  <a:cubicBezTo>
                    <a:pt x="30" y="57"/>
                    <a:pt x="41" y="51"/>
                    <a:pt x="36" y="45"/>
                  </a:cubicBezTo>
                  <a:cubicBezTo>
                    <a:pt x="28" y="33"/>
                    <a:pt x="19" y="21"/>
                    <a:pt x="14" y="7"/>
                  </a:cubicBezTo>
                  <a:cubicBezTo>
                    <a:pt x="11" y="0"/>
                    <a:pt x="0" y="3"/>
                    <a:pt x="2" y="10"/>
                  </a:cubicBezTo>
                  <a:cubicBezTo>
                    <a:pt x="8" y="25"/>
                    <a:pt x="17" y="38"/>
                    <a:pt x="26" y="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16"/>
            <p:cNvSpPr/>
            <p:nvPr/>
          </p:nvSpPr>
          <p:spPr bwMode="auto">
            <a:xfrm>
              <a:off x="1026" y="1890"/>
              <a:ext cx="305" cy="216"/>
            </a:xfrm>
            <a:custGeom>
              <a:avLst/>
              <a:gdLst>
                <a:gd name="T0" fmla="*/ 48 w 55"/>
                <a:gd name="T1" fmla="*/ 24 h 39"/>
                <a:gd name="T2" fmla="*/ 10 w 55"/>
                <a:gd name="T3" fmla="*/ 3 h 39"/>
                <a:gd name="T4" fmla="*/ 7 w 55"/>
                <a:gd name="T5" fmla="*/ 14 h 39"/>
                <a:gd name="T6" fmla="*/ 42 w 55"/>
                <a:gd name="T7" fmla="*/ 34 h 39"/>
                <a:gd name="T8" fmla="*/ 48 w 55"/>
                <a:gd name="T9" fmla="*/ 24 h 39"/>
              </a:gdLst>
              <a:ahLst/>
              <a:cxnLst>
                <a:cxn ang="0">
                  <a:pos x="T0" y="T1"/>
                </a:cxn>
                <a:cxn ang="0">
                  <a:pos x="T2" y="T3"/>
                </a:cxn>
                <a:cxn ang="0">
                  <a:pos x="T4" y="T5"/>
                </a:cxn>
                <a:cxn ang="0">
                  <a:pos x="T6" y="T7"/>
                </a:cxn>
                <a:cxn ang="0">
                  <a:pos x="T8" y="T9"/>
                </a:cxn>
              </a:cxnLst>
              <a:rect l="0" t="0" r="r" b="b"/>
              <a:pathLst>
                <a:path w="55" h="39">
                  <a:moveTo>
                    <a:pt x="48" y="24"/>
                  </a:moveTo>
                  <a:cubicBezTo>
                    <a:pt x="37" y="15"/>
                    <a:pt x="24" y="8"/>
                    <a:pt x="10" y="3"/>
                  </a:cubicBezTo>
                  <a:cubicBezTo>
                    <a:pt x="3" y="0"/>
                    <a:pt x="0" y="11"/>
                    <a:pt x="7" y="14"/>
                  </a:cubicBezTo>
                  <a:cubicBezTo>
                    <a:pt x="20" y="19"/>
                    <a:pt x="31" y="26"/>
                    <a:pt x="42" y="34"/>
                  </a:cubicBezTo>
                  <a:cubicBezTo>
                    <a:pt x="49" y="39"/>
                    <a:pt x="55" y="28"/>
                    <a:pt x="48"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17"/>
            <p:cNvSpPr/>
            <p:nvPr/>
          </p:nvSpPr>
          <p:spPr bwMode="auto">
            <a:xfrm>
              <a:off x="1475" y="1962"/>
              <a:ext cx="366" cy="427"/>
            </a:xfrm>
            <a:custGeom>
              <a:avLst/>
              <a:gdLst>
                <a:gd name="T0" fmla="*/ 58 w 66"/>
                <a:gd name="T1" fmla="*/ 2 h 77"/>
                <a:gd name="T2" fmla="*/ 1 w 66"/>
                <a:gd name="T3" fmla="*/ 69 h 77"/>
                <a:gd name="T4" fmla="*/ 10 w 66"/>
                <a:gd name="T5" fmla="*/ 71 h 77"/>
                <a:gd name="T6" fmla="*/ 61 w 66"/>
                <a:gd name="T7" fmla="*/ 10 h 77"/>
                <a:gd name="T8" fmla="*/ 58 w 66"/>
                <a:gd name="T9" fmla="*/ 2 h 77"/>
              </a:gdLst>
              <a:ahLst/>
              <a:cxnLst>
                <a:cxn ang="0">
                  <a:pos x="T0" y="T1"/>
                </a:cxn>
                <a:cxn ang="0">
                  <a:pos x="T2" y="T3"/>
                </a:cxn>
                <a:cxn ang="0">
                  <a:pos x="T4" y="T5"/>
                </a:cxn>
                <a:cxn ang="0">
                  <a:pos x="T6" y="T7"/>
                </a:cxn>
                <a:cxn ang="0">
                  <a:pos x="T8" y="T9"/>
                </a:cxn>
              </a:cxnLst>
              <a:rect l="0" t="0" r="r" b="b"/>
              <a:pathLst>
                <a:path w="66" h="77">
                  <a:moveTo>
                    <a:pt x="58" y="2"/>
                  </a:moveTo>
                  <a:cubicBezTo>
                    <a:pt x="30" y="10"/>
                    <a:pt x="5" y="40"/>
                    <a:pt x="1" y="69"/>
                  </a:cubicBezTo>
                  <a:cubicBezTo>
                    <a:pt x="0" y="74"/>
                    <a:pt x="9" y="77"/>
                    <a:pt x="10" y="71"/>
                  </a:cubicBezTo>
                  <a:cubicBezTo>
                    <a:pt x="13" y="45"/>
                    <a:pt x="36" y="18"/>
                    <a:pt x="61" y="10"/>
                  </a:cubicBezTo>
                  <a:cubicBezTo>
                    <a:pt x="66" y="9"/>
                    <a:pt x="64" y="0"/>
                    <a:pt x="58"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18"/>
            <p:cNvSpPr/>
            <p:nvPr/>
          </p:nvSpPr>
          <p:spPr bwMode="auto">
            <a:xfrm>
              <a:off x="1691" y="2051"/>
              <a:ext cx="183" cy="144"/>
            </a:xfrm>
            <a:custGeom>
              <a:avLst/>
              <a:gdLst>
                <a:gd name="T0" fmla="*/ 25 w 33"/>
                <a:gd name="T1" fmla="*/ 1 h 26"/>
                <a:gd name="T2" fmla="*/ 3 w 33"/>
                <a:gd name="T3" fmla="*/ 15 h 26"/>
                <a:gd name="T4" fmla="*/ 9 w 33"/>
                <a:gd name="T5" fmla="*/ 21 h 26"/>
                <a:gd name="T6" fmla="*/ 27 w 33"/>
                <a:gd name="T7" fmla="*/ 10 h 26"/>
                <a:gd name="T8" fmla="*/ 25 w 33"/>
                <a:gd name="T9" fmla="*/ 1 h 26"/>
              </a:gdLst>
              <a:ahLst/>
              <a:cxnLst>
                <a:cxn ang="0">
                  <a:pos x="T0" y="T1"/>
                </a:cxn>
                <a:cxn ang="0">
                  <a:pos x="T2" y="T3"/>
                </a:cxn>
                <a:cxn ang="0">
                  <a:pos x="T4" y="T5"/>
                </a:cxn>
                <a:cxn ang="0">
                  <a:pos x="T6" y="T7"/>
                </a:cxn>
                <a:cxn ang="0">
                  <a:pos x="T8" y="T9"/>
                </a:cxn>
              </a:cxnLst>
              <a:rect l="0" t="0" r="r" b="b"/>
              <a:pathLst>
                <a:path w="33" h="26">
                  <a:moveTo>
                    <a:pt x="25" y="1"/>
                  </a:moveTo>
                  <a:cubicBezTo>
                    <a:pt x="16" y="2"/>
                    <a:pt x="8" y="8"/>
                    <a:pt x="3" y="15"/>
                  </a:cubicBezTo>
                  <a:cubicBezTo>
                    <a:pt x="0" y="20"/>
                    <a:pt x="6" y="26"/>
                    <a:pt x="9" y="21"/>
                  </a:cubicBezTo>
                  <a:cubicBezTo>
                    <a:pt x="14" y="16"/>
                    <a:pt x="20" y="11"/>
                    <a:pt x="27" y="10"/>
                  </a:cubicBezTo>
                  <a:cubicBezTo>
                    <a:pt x="33" y="9"/>
                    <a:pt x="31" y="0"/>
                    <a:pt x="2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pic>
        <p:nvPicPr>
          <p:cNvPr id="58" name="图片 57"/>
          <p:cNvPicPr>
            <a:picLocks noChangeAspect="1"/>
          </p:cNvPicPr>
          <p:nvPr/>
        </p:nvPicPr>
        <p:blipFill>
          <a:blip r:embed="rId6"/>
          <a:stretch>
            <a:fillRect/>
          </a:stretch>
        </p:blipFill>
        <p:spPr>
          <a:xfrm>
            <a:off x="4170520" y="4518313"/>
            <a:ext cx="3479800" cy="1985326"/>
          </a:xfrm>
          <a:prstGeom prst="rect">
            <a:avLst/>
          </a:prstGeom>
        </p:spPr>
      </p:pic>
      <p:grpSp>
        <p:nvGrpSpPr>
          <p:cNvPr id="61" name="组合 60"/>
          <p:cNvGrpSpPr/>
          <p:nvPr/>
        </p:nvGrpSpPr>
        <p:grpSpPr>
          <a:xfrm>
            <a:off x="8367225" y="3885715"/>
            <a:ext cx="3287137" cy="2608753"/>
            <a:chOff x="4618399" y="-545612"/>
            <a:chExt cx="3287137" cy="2608753"/>
          </a:xfrm>
        </p:grpSpPr>
        <p:sp>
          <p:nvSpPr>
            <p:cNvPr id="62" name="Freeform 5"/>
            <p:cNvSpPr/>
            <p:nvPr/>
          </p:nvSpPr>
          <p:spPr bwMode="auto">
            <a:xfrm rot="2299594" flipH="1" flipV="1">
              <a:off x="4618399" y="-545612"/>
              <a:ext cx="3287137" cy="2608753"/>
            </a:xfrm>
            <a:custGeom>
              <a:avLst/>
              <a:gdLst>
                <a:gd name="T0" fmla="*/ 501 w 504"/>
                <a:gd name="T1" fmla="*/ 5 h 409"/>
                <a:gd name="T2" fmla="*/ 364 w 504"/>
                <a:gd name="T3" fmla="*/ 39 h 409"/>
                <a:gd name="T4" fmla="*/ 224 w 504"/>
                <a:gd name="T5" fmla="*/ 128 h 409"/>
                <a:gd name="T6" fmla="*/ 26 w 504"/>
                <a:gd name="T7" fmla="*/ 389 h 409"/>
                <a:gd name="T8" fmla="*/ 30 w 504"/>
                <a:gd name="T9" fmla="*/ 389 h 409"/>
                <a:gd name="T10" fmla="*/ 20 w 504"/>
                <a:gd name="T11" fmla="*/ 329 h 409"/>
                <a:gd name="T12" fmla="*/ 15 w 504"/>
                <a:gd name="T13" fmla="*/ 329 h 409"/>
                <a:gd name="T14" fmla="*/ 32 w 504"/>
                <a:gd name="T15" fmla="*/ 402 h 409"/>
                <a:gd name="T16" fmla="*/ 111 w 504"/>
                <a:gd name="T17" fmla="*/ 349 h 409"/>
                <a:gd name="T18" fmla="*/ 107 w 504"/>
                <a:gd name="T19" fmla="*/ 345 h 409"/>
                <a:gd name="T20" fmla="*/ 43 w 504"/>
                <a:gd name="T21" fmla="*/ 396 h 409"/>
                <a:gd name="T22" fmla="*/ 20 w 504"/>
                <a:gd name="T23" fmla="*/ 329 h 409"/>
                <a:gd name="T24" fmla="*/ 15 w 504"/>
                <a:gd name="T25" fmla="*/ 329 h 409"/>
                <a:gd name="T26" fmla="*/ 26 w 504"/>
                <a:gd name="T27" fmla="*/ 391 h 409"/>
                <a:gd name="T28" fmla="*/ 31 w 504"/>
                <a:gd name="T29" fmla="*/ 391 h 409"/>
                <a:gd name="T30" fmla="*/ 230 w 504"/>
                <a:gd name="T31" fmla="*/ 129 h 409"/>
                <a:gd name="T32" fmla="*/ 356 w 504"/>
                <a:gd name="T33" fmla="*/ 49 h 409"/>
                <a:gd name="T34" fmla="*/ 501 w 504"/>
                <a:gd name="T35" fmla="*/ 10 h 409"/>
                <a:gd name="T36" fmla="*/ 501 w 504"/>
                <a:gd name="T37" fmla="*/ 5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04" h="409">
                  <a:moveTo>
                    <a:pt x="501" y="5"/>
                  </a:moveTo>
                  <a:cubicBezTo>
                    <a:pt x="453" y="0"/>
                    <a:pt x="407" y="18"/>
                    <a:pt x="364" y="39"/>
                  </a:cubicBezTo>
                  <a:cubicBezTo>
                    <a:pt x="315" y="63"/>
                    <a:pt x="269" y="96"/>
                    <a:pt x="224" y="128"/>
                  </a:cubicBezTo>
                  <a:cubicBezTo>
                    <a:pt x="134" y="192"/>
                    <a:pt x="52" y="280"/>
                    <a:pt x="26" y="389"/>
                  </a:cubicBezTo>
                  <a:cubicBezTo>
                    <a:pt x="27" y="389"/>
                    <a:pt x="29" y="389"/>
                    <a:pt x="30" y="389"/>
                  </a:cubicBezTo>
                  <a:cubicBezTo>
                    <a:pt x="21" y="370"/>
                    <a:pt x="21" y="350"/>
                    <a:pt x="20" y="329"/>
                  </a:cubicBezTo>
                  <a:cubicBezTo>
                    <a:pt x="19" y="326"/>
                    <a:pt x="15" y="326"/>
                    <a:pt x="15" y="329"/>
                  </a:cubicBezTo>
                  <a:cubicBezTo>
                    <a:pt x="14" y="353"/>
                    <a:pt x="0" y="394"/>
                    <a:pt x="32" y="402"/>
                  </a:cubicBezTo>
                  <a:cubicBezTo>
                    <a:pt x="62" y="409"/>
                    <a:pt x="91" y="364"/>
                    <a:pt x="111" y="349"/>
                  </a:cubicBezTo>
                  <a:cubicBezTo>
                    <a:pt x="113" y="347"/>
                    <a:pt x="110" y="343"/>
                    <a:pt x="107" y="345"/>
                  </a:cubicBezTo>
                  <a:cubicBezTo>
                    <a:pt x="86" y="362"/>
                    <a:pt x="70" y="388"/>
                    <a:pt x="43" y="396"/>
                  </a:cubicBezTo>
                  <a:cubicBezTo>
                    <a:pt x="6" y="407"/>
                    <a:pt x="19" y="347"/>
                    <a:pt x="20" y="329"/>
                  </a:cubicBezTo>
                  <a:cubicBezTo>
                    <a:pt x="18" y="329"/>
                    <a:pt x="16" y="329"/>
                    <a:pt x="15" y="329"/>
                  </a:cubicBezTo>
                  <a:cubicBezTo>
                    <a:pt x="16" y="351"/>
                    <a:pt x="17" y="372"/>
                    <a:pt x="26" y="391"/>
                  </a:cubicBezTo>
                  <a:cubicBezTo>
                    <a:pt x="27" y="393"/>
                    <a:pt x="30" y="393"/>
                    <a:pt x="31" y="391"/>
                  </a:cubicBezTo>
                  <a:cubicBezTo>
                    <a:pt x="57" y="280"/>
                    <a:pt x="141" y="193"/>
                    <a:pt x="230" y="129"/>
                  </a:cubicBezTo>
                  <a:cubicBezTo>
                    <a:pt x="271" y="100"/>
                    <a:pt x="312" y="72"/>
                    <a:pt x="356" y="49"/>
                  </a:cubicBezTo>
                  <a:cubicBezTo>
                    <a:pt x="400" y="25"/>
                    <a:pt x="450" y="5"/>
                    <a:pt x="501" y="10"/>
                  </a:cubicBezTo>
                  <a:cubicBezTo>
                    <a:pt x="504" y="10"/>
                    <a:pt x="504" y="5"/>
                    <a:pt x="501" y="5"/>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文本框 62"/>
            <p:cNvSpPr txBox="1"/>
            <p:nvPr/>
          </p:nvSpPr>
          <p:spPr>
            <a:xfrm>
              <a:off x="4778910" y="439200"/>
              <a:ext cx="2646878" cy="584775"/>
            </a:xfrm>
            <a:prstGeom prst="rect">
              <a:avLst/>
            </a:prstGeom>
            <a:noFill/>
          </p:spPr>
          <p:txBody>
            <a:bodyPr wrap="none" rtlCol="0">
              <a:spAutoFit/>
              <a:scene3d>
                <a:camera prst="orthographicFront"/>
                <a:lightRig rig="threePt" dir="t"/>
              </a:scene3d>
              <a:sp3d contourW="12700"/>
            </a:bodyPr>
            <a:lstStyle/>
            <a:p>
              <a:pPr algn="ctr"/>
              <a:r>
                <a:rPr lang="zh-CN" altLang="en-US" sz="3200" dirty="0">
                  <a:latin typeface="隶书" panose="02010509060101010101" pitchFamily="49" charset="-122"/>
                  <a:ea typeface="隶书" panose="02010509060101010101" pitchFamily="49" charset="-122"/>
                </a:rPr>
                <a:t>标题文字添加</a:t>
              </a:r>
              <a:endParaRPr lang="zh-CN" altLang="en-US" sz="3200" dirty="0">
                <a:latin typeface="隶书" panose="02010509060101010101" pitchFamily="49" charset="-122"/>
                <a:ea typeface="隶书" panose="02010509060101010101" pitchFamily="49"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500"/>
                                        <p:tgtEl>
                                          <p:spTgt spid="5"/>
                                        </p:tgtEl>
                                      </p:cBhvr>
                                    </p:animEffect>
                                  </p:childTnLst>
                                </p:cTn>
                              </p:par>
                            </p:childTnLst>
                          </p:cTn>
                        </p:par>
                        <p:par>
                          <p:cTn id="15" fill="hold">
                            <p:stCondLst>
                              <p:cond delay="1500"/>
                            </p:stCondLst>
                            <p:childTnLst>
                              <p:par>
                                <p:cTn id="16" presetID="53" presetClass="entr" presetSubtype="16"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p:cTn id="18" dur="500" fill="hold"/>
                                        <p:tgtEl>
                                          <p:spTgt spid="9"/>
                                        </p:tgtEl>
                                        <p:attrNameLst>
                                          <p:attrName>ppt_w</p:attrName>
                                        </p:attrNameLst>
                                      </p:cBhvr>
                                      <p:tavLst>
                                        <p:tav tm="0">
                                          <p:val>
                                            <p:fltVal val="0"/>
                                          </p:val>
                                        </p:tav>
                                        <p:tav tm="100000">
                                          <p:val>
                                            <p:strVal val="#ppt_w"/>
                                          </p:val>
                                        </p:tav>
                                      </p:tavLst>
                                    </p:anim>
                                    <p:anim calcmode="lin" valueType="num">
                                      <p:cBhvr>
                                        <p:cTn id="19" dur="500" fill="hold"/>
                                        <p:tgtEl>
                                          <p:spTgt spid="9"/>
                                        </p:tgtEl>
                                        <p:attrNameLst>
                                          <p:attrName>ppt_h</p:attrName>
                                        </p:attrNameLst>
                                      </p:cBhvr>
                                      <p:tavLst>
                                        <p:tav tm="0">
                                          <p:val>
                                            <p:fltVal val="0"/>
                                          </p:val>
                                        </p:tav>
                                        <p:tav tm="100000">
                                          <p:val>
                                            <p:strVal val="#ppt_h"/>
                                          </p:val>
                                        </p:tav>
                                      </p:tavLst>
                                    </p:anim>
                                    <p:animEffect transition="in" filter="fade">
                                      <p:cBhvr>
                                        <p:cTn id="20" dur="500"/>
                                        <p:tgtEl>
                                          <p:spTgt spid="9"/>
                                        </p:tgtEl>
                                      </p:cBhvr>
                                    </p:animEffect>
                                  </p:childTnLst>
                                </p:cTn>
                              </p:par>
                            </p:childTnLst>
                          </p:cTn>
                        </p:par>
                        <p:par>
                          <p:cTn id="21" fill="hold">
                            <p:stCondLst>
                              <p:cond delay="2000"/>
                            </p:stCondLst>
                            <p:childTnLst>
                              <p:par>
                                <p:cTn id="22" presetID="42" presetClass="entr" presetSubtype="0" fill="hold" nodeType="after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1000"/>
                                        <p:tgtEl>
                                          <p:spTgt spid="17"/>
                                        </p:tgtEl>
                                      </p:cBhvr>
                                    </p:animEffect>
                                    <p:anim calcmode="lin" valueType="num">
                                      <p:cBhvr>
                                        <p:cTn id="25" dur="1000" fill="hold"/>
                                        <p:tgtEl>
                                          <p:spTgt spid="17"/>
                                        </p:tgtEl>
                                        <p:attrNameLst>
                                          <p:attrName>ppt_x</p:attrName>
                                        </p:attrNameLst>
                                      </p:cBhvr>
                                      <p:tavLst>
                                        <p:tav tm="0">
                                          <p:val>
                                            <p:strVal val="#ppt_x"/>
                                          </p:val>
                                        </p:tav>
                                        <p:tav tm="100000">
                                          <p:val>
                                            <p:strVal val="#ppt_x"/>
                                          </p:val>
                                        </p:tav>
                                      </p:tavLst>
                                    </p:anim>
                                    <p:anim calcmode="lin" valueType="num">
                                      <p:cBhvr>
                                        <p:cTn id="26" dur="1000" fill="hold"/>
                                        <p:tgtEl>
                                          <p:spTgt spid="17"/>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53" presetClass="entr" presetSubtype="16" fill="hold" nodeType="after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fill="hold"/>
                                        <p:tgtEl>
                                          <p:spTgt spid="18"/>
                                        </p:tgtEl>
                                        <p:attrNameLst>
                                          <p:attrName>ppt_w</p:attrName>
                                        </p:attrNameLst>
                                      </p:cBhvr>
                                      <p:tavLst>
                                        <p:tav tm="0">
                                          <p:val>
                                            <p:fltVal val="0"/>
                                          </p:val>
                                        </p:tav>
                                        <p:tav tm="100000">
                                          <p:val>
                                            <p:strVal val="#ppt_w"/>
                                          </p:val>
                                        </p:tav>
                                      </p:tavLst>
                                    </p:anim>
                                    <p:anim calcmode="lin" valueType="num">
                                      <p:cBhvr>
                                        <p:cTn id="31" dur="500" fill="hold"/>
                                        <p:tgtEl>
                                          <p:spTgt spid="18"/>
                                        </p:tgtEl>
                                        <p:attrNameLst>
                                          <p:attrName>ppt_h</p:attrName>
                                        </p:attrNameLst>
                                      </p:cBhvr>
                                      <p:tavLst>
                                        <p:tav tm="0">
                                          <p:val>
                                            <p:fltVal val="0"/>
                                          </p:val>
                                        </p:tav>
                                        <p:tav tm="100000">
                                          <p:val>
                                            <p:strVal val="#ppt_h"/>
                                          </p:val>
                                        </p:tav>
                                      </p:tavLst>
                                    </p:anim>
                                    <p:animEffect transition="in" filter="fade">
                                      <p:cBhvr>
                                        <p:cTn id="32" dur="500"/>
                                        <p:tgtEl>
                                          <p:spTgt spid="18"/>
                                        </p:tgtEl>
                                      </p:cBhvr>
                                    </p:animEffect>
                                  </p:childTnLst>
                                </p:cTn>
                              </p:par>
                            </p:childTnLst>
                          </p:cTn>
                        </p:par>
                        <p:par>
                          <p:cTn id="33" fill="hold">
                            <p:stCondLst>
                              <p:cond delay="3500"/>
                            </p:stCondLst>
                            <p:childTnLst>
                              <p:par>
                                <p:cTn id="34" presetID="53" presetClass="entr" presetSubtype="16" fill="hold" nodeType="afterEffect">
                                  <p:stCondLst>
                                    <p:cond delay="0"/>
                                  </p:stCondLst>
                                  <p:childTnLst>
                                    <p:set>
                                      <p:cBhvr>
                                        <p:cTn id="35" dur="1" fill="hold">
                                          <p:stCondLst>
                                            <p:cond delay="0"/>
                                          </p:stCondLst>
                                        </p:cTn>
                                        <p:tgtEl>
                                          <p:spTgt spid="37"/>
                                        </p:tgtEl>
                                        <p:attrNameLst>
                                          <p:attrName>style.visibility</p:attrName>
                                        </p:attrNameLst>
                                      </p:cBhvr>
                                      <p:to>
                                        <p:strVal val="visible"/>
                                      </p:to>
                                    </p:set>
                                    <p:anim calcmode="lin" valueType="num">
                                      <p:cBhvr>
                                        <p:cTn id="36" dur="500" fill="hold"/>
                                        <p:tgtEl>
                                          <p:spTgt spid="37"/>
                                        </p:tgtEl>
                                        <p:attrNameLst>
                                          <p:attrName>ppt_w</p:attrName>
                                        </p:attrNameLst>
                                      </p:cBhvr>
                                      <p:tavLst>
                                        <p:tav tm="0">
                                          <p:val>
                                            <p:fltVal val="0"/>
                                          </p:val>
                                        </p:tav>
                                        <p:tav tm="100000">
                                          <p:val>
                                            <p:strVal val="#ppt_w"/>
                                          </p:val>
                                        </p:tav>
                                      </p:tavLst>
                                    </p:anim>
                                    <p:anim calcmode="lin" valueType="num">
                                      <p:cBhvr>
                                        <p:cTn id="37" dur="500" fill="hold"/>
                                        <p:tgtEl>
                                          <p:spTgt spid="37"/>
                                        </p:tgtEl>
                                        <p:attrNameLst>
                                          <p:attrName>ppt_h</p:attrName>
                                        </p:attrNameLst>
                                      </p:cBhvr>
                                      <p:tavLst>
                                        <p:tav tm="0">
                                          <p:val>
                                            <p:fltVal val="0"/>
                                          </p:val>
                                        </p:tav>
                                        <p:tav tm="100000">
                                          <p:val>
                                            <p:strVal val="#ppt_h"/>
                                          </p:val>
                                        </p:tav>
                                      </p:tavLst>
                                    </p:anim>
                                    <p:animEffect transition="in" filter="fade">
                                      <p:cBhvr>
                                        <p:cTn id="38" dur="500"/>
                                        <p:tgtEl>
                                          <p:spTgt spid="37"/>
                                        </p:tgtEl>
                                      </p:cBhvr>
                                    </p:animEffect>
                                  </p:childTnLst>
                                </p:cTn>
                              </p:par>
                              <p:par>
                                <p:cTn id="39" presetID="53" presetClass="entr" presetSubtype="16" fill="hold" nodeType="withEffect">
                                  <p:stCondLst>
                                    <p:cond delay="0"/>
                                  </p:stCondLst>
                                  <p:childTnLst>
                                    <p:set>
                                      <p:cBhvr>
                                        <p:cTn id="40" dur="1" fill="hold">
                                          <p:stCondLst>
                                            <p:cond delay="0"/>
                                          </p:stCondLst>
                                        </p:cTn>
                                        <p:tgtEl>
                                          <p:spTgt spid="31"/>
                                        </p:tgtEl>
                                        <p:attrNameLst>
                                          <p:attrName>style.visibility</p:attrName>
                                        </p:attrNameLst>
                                      </p:cBhvr>
                                      <p:to>
                                        <p:strVal val="visible"/>
                                      </p:to>
                                    </p:set>
                                    <p:anim calcmode="lin" valueType="num">
                                      <p:cBhvr>
                                        <p:cTn id="41" dur="500" fill="hold"/>
                                        <p:tgtEl>
                                          <p:spTgt spid="31"/>
                                        </p:tgtEl>
                                        <p:attrNameLst>
                                          <p:attrName>ppt_w</p:attrName>
                                        </p:attrNameLst>
                                      </p:cBhvr>
                                      <p:tavLst>
                                        <p:tav tm="0">
                                          <p:val>
                                            <p:fltVal val="0"/>
                                          </p:val>
                                        </p:tav>
                                        <p:tav tm="100000">
                                          <p:val>
                                            <p:strVal val="#ppt_w"/>
                                          </p:val>
                                        </p:tav>
                                      </p:tavLst>
                                    </p:anim>
                                    <p:anim calcmode="lin" valueType="num">
                                      <p:cBhvr>
                                        <p:cTn id="42" dur="500" fill="hold"/>
                                        <p:tgtEl>
                                          <p:spTgt spid="31"/>
                                        </p:tgtEl>
                                        <p:attrNameLst>
                                          <p:attrName>ppt_h</p:attrName>
                                        </p:attrNameLst>
                                      </p:cBhvr>
                                      <p:tavLst>
                                        <p:tav tm="0">
                                          <p:val>
                                            <p:fltVal val="0"/>
                                          </p:val>
                                        </p:tav>
                                        <p:tav tm="100000">
                                          <p:val>
                                            <p:strVal val="#ppt_h"/>
                                          </p:val>
                                        </p:tav>
                                      </p:tavLst>
                                    </p:anim>
                                    <p:animEffect transition="in" filter="fade">
                                      <p:cBhvr>
                                        <p:cTn id="43" dur="500"/>
                                        <p:tgtEl>
                                          <p:spTgt spid="31"/>
                                        </p:tgtEl>
                                      </p:cBhvr>
                                    </p:animEffect>
                                  </p:childTnLst>
                                </p:cTn>
                              </p:par>
                              <p:par>
                                <p:cTn id="44" presetID="53" presetClass="entr" presetSubtype="16" fill="hold" nodeType="withEffect">
                                  <p:stCondLst>
                                    <p:cond delay="0"/>
                                  </p:stCondLst>
                                  <p:childTnLst>
                                    <p:set>
                                      <p:cBhvr>
                                        <p:cTn id="45" dur="1" fill="hold">
                                          <p:stCondLst>
                                            <p:cond delay="0"/>
                                          </p:stCondLst>
                                        </p:cTn>
                                        <p:tgtEl>
                                          <p:spTgt spid="26"/>
                                        </p:tgtEl>
                                        <p:attrNameLst>
                                          <p:attrName>style.visibility</p:attrName>
                                        </p:attrNameLst>
                                      </p:cBhvr>
                                      <p:to>
                                        <p:strVal val="visible"/>
                                      </p:to>
                                    </p:set>
                                    <p:anim calcmode="lin" valueType="num">
                                      <p:cBhvr>
                                        <p:cTn id="46" dur="500" fill="hold"/>
                                        <p:tgtEl>
                                          <p:spTgt spid="26"/>
                                        </p:tgtEl>
                                        <p:attrNameLst>
                                          <p:attrName>ppt_w</p:attrName>
                                        </p:attrNameLst>
                                      </p:cBhvr>
                                      <p:tavLst>
                                        <p:tav tm="0">
                                          <p:val>
                                            <p:fltVal val="0"/>
                                          </p:val>
                                        </p:tav>
                                        <p:tav tm="100000">
                                          <p:val>
                                            <p:strVal val="#ppt_w"/>
                                          </p:val>
                                        </p:tav>
                                      </p:tavLst>
                                    </p:anim>
                                    <p:anim calcmode="lin" valueType="num">
                                      <p:cBhvr>
                                        <p:cTn id="47" dur="500" fill="hold"/>
                                        <p:tgtEl>
                                          <p:spTgt spid="26"/>
                                        </p:tgtEl>
                                        <p:attrNameLst>
                                          <p:attrName>ppt_h</p:attrName>
                                        </p:attrNameLst>
                                      </p:cBhvr>
                                      <p:tavLst>
                                        <p:tav tm="0">
                                          <p:val>
                                            <p:fltVal val="0"/>
                                          </p:val>
                                        </p:tav>
                                        <p:tav tm="100000">
                                          <p:val>
                                            <p:strVal val="#ppt_h"/>
                                          </p:val>
                                        </p:tav>
                                      </p:tavLst>
                                    </p:anim>
                                    <p:animEffect transition="in" filter="fade">
                                      <p:cBhvr>
                                        <p:cTn id="48" dur="500"/>
                                        <p:tgtEl>
                                          <p:spTgt spid="26"/>
                                        </p:tgtEl>
                                      </p:cBhvr>
                                    </p:animEffect>
                                  </p:childTnLst>
                                </p:cTn>
                              </p:par>
                              <p:par>
                                <p:cTn id="49" presetID="53" presetClass="entr" presetSubtype="16" fill="hold" nodeType="withEffect">
                                  <p:stCondLst>
                                    <p:cond delay="0"/>
                                  </p:stCondLst>
                                  <p:childTnLst>
                                    <p:set>
                                      <p:cBhvr>
                                        <p:cTn id="50" dur="1" fill="hold">
                                          <p:stCondLst>
                                            <p:cond delay="0"/>
                                          </p:stCondLst>
                                        </p:cTn>
                                        <p:tgtEl>
                                          <p:spTgt spid="20"/>
                                        </p:tgtEl>
                                        <p:attrNameLst>
                                          <p:attrName>style.visibility</p:attrName>
                                        </p:attrNameLst>
                                      </p:cBhvr>
                                      <p:to>
                                        <p:strVal val="visible"/>
                                      </p:to>
                                    </p:set>
                                    <p:anim calcmode="lin" valueType="num">
                                      <p:cBhvr>
                                        <p:cTn id="51" dur="500" fill="hold"/>
                                        <p:tgtEl>
                                          <p:spTgt spid="20"/>
                                        </p:tgtEl>
                                        <p:attrNameLst>
                                          <p:attrName>ppt_w</p:attrName>
                                        </p:attrNameLst>
                                      </p:cBhvr>
                                      <p:tavLst>
                                        <p:tav tm="0">
                                          <p:val>
                                            <p:fltVal val="0"/>
                                          </p:val>
                                        </p:tav>
                                        <p:tav tm="100000">
                                          <p:val>
                                            <p:strVal val="#ppt_w"/>
                                          </p:val>
                                        </p:tav>
                                      </p:tavLst>
                                    </p:anim>
                                    <p:anim calcmode="lin" valueType="num">
                                      <p:cBhvr>
                                        <p:cTn id="52" dur="500" fill="hold"/>
                                        <p:tgtEl>
                                          <p:spTgt spid="20"/>
                                        </p:tgtEl>
                                        <p:attrNameLst>
                                          <p:attrName>ppt_h</p:attrName>
                                        </p:attrNameLst>
                                      </p:cBhvr>
                                      <p:tavLst>
                                        <p:tav tm="0">
                                          <p:val>
                                            <p:fltVal val="0"/>
                                          </p:val>
                                        </p:tav>
                                        <p:tav tm="100000">
                                          <p:val>
                                            <p:strVal val="#ppt_h"/>
                                          </p:val>
                                        </p:tav>
                                      </p:tavLst>
                                    </p:anim>
                                    <p:animEffect transition="in" filter="fade">
                                      <p:cBhvr>
                                        <p:cTn id="53" dur="500"/>
                                        <p:tgtEl>
                                          <p:spTgt spid="20"/>
                                        </p:tgtEl>
                                      </p:cBhvr>
                                    </p:animEffect>
                                  </p:childTnLst>
                                </p:cTn>
                              </p:par>
                            </p:childTnLst>
                          </p:cTn>
                        </p:par>
                        <p:par>
                          <p:cTn id="54" fill="hold">
                            <p:stCondLst>
                              <p:cond delay="4000"/>
                            </p:stCondLst>
                            <p:childTnLst>
                              <p:par>
                                <p:cTn id="55" presetID="22" presetClass="entr" presetSubtype="8" fill="hold" grpId="0" nodeType="after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wipe(left)">
                                      <p:cBhvr>
                                        <p:cTn id="57" dur="500"/>
                                        <p:tgtEl>
                                          <p:spTgt spid="19"/>
                                        </p:tgtEl>
                                      </p:cBhvr>
                                    </p:animEffect>
                                  </p:childTnLst>
                                </p:cTn>
                              </p:par>
                            </p:childTnLst>
                          </p:cTn>
                        </p:par>
                        <p:par>
                          <p:cTn id="58" fill="hold">
                            <p:stCondLst>
                              <p:cond delay="4500"/>
                            </p:stCondLst>
                            <p:childTnLst>
                              <p:par>
                                <p:cTn id="59" presetID="31" presetClass="entr" presetSubtype="0" fill="hold" nodeType="afterEffect">
                                  <p:stCondLst>
                                    <p:cond delay="0"/>
                                  </p:stCondLst>
                                  <p:childTnLst>
                                    <p:set>
                                      <p:cBhvr>
                                        <p:cTn id="60" dur="1" fill="hold">
                                          <p:stCondLst>
                                            <p:cond delay="0"/>
                                          </p:stCondLst>
                                        </p:cTn>
                                        <p:tgtEl>
                                          <p:spTgt spid="49"/>
                                        </p:tgtEl>
                                        <p:attrNameLst>
                                          <p:attrName>style.visibility</p:attrName>
                                        </p:attrNameLst>
                                      </p:cBhvr>
                                      <p:to>
                                        <p:strVal val="visible"/>
                                      </p:to>
                                    </p:set>
                                    <p:anim calcmode="lin" valueType="num">
                                      <p:cBhvr>
                                        <p:cTn id="61" dur="1000" fill="hold"/>
                                        <p:tgtEl>
                                          <p:spTgt spid="49"/>
                                        </p:tgtEl>
                                        <p:attrNameLst>
                                          <p:attrName>ppt_w</p:attrName>
                                        </p:attrNameLst>
                                      </p:cBhvr>
                                      <p:tavLst>
                                        <p:tav tm="0">
                                          <p:val>
                                            <p:fltVal val="0"/>
                                          </p:val>
                                        </p:tav>
                                        <p:tav tm="100000">
                                          <p:val>
                                            <p:strVal val="#ppt_w"/>
                                          </p:val>
                                        </p:tav>
                                      </p:tavLst>
                                    </p:anim>
                                    <p:anim calcmode="lin" valueType="num">
                                      <p:cBhvr>
                                        <p:cTn id="62" dur="1000" fill="hold"/>
                                        <p:tgtEl>
                                          <p:spTgt spid="49"/>
                                        </p:tgtEl>
                                        <p:attrNameLst>
                                          <p:attrName>ppt_h</p:attrName>
                                        </p:attrNameLst>
                                      </p:cBhvr>
                                      <p:tavLst>
                                        <p:tav tm="0">
                                          <p:val>
                                            <p:fltVal val="0"/>
                                          </p:val>
                                        </p:tav>
                                        <p:tav tm="100000">
                                          <p:val>
                                            <p:strVal val="#ppt_h"/>
                                          </p:val>
                                        </p:tav>
                                      </p:tavLst>
                                    </p:anim>
                                    <p:anim calcmode="lin" valueType="num">
                                      <p:cBhvr>
                                        <p:cTn id="63" dur="1000" fill="hold"/>
                                        <p:tgtEl>
                                          <p:spTgt spid="49"/>
                                        </p:tgtEl>
                                        <p:attrNameLst>
                                          <p:attrName>style.rotation</p:attrName>
                                        </p:attrNameLst>
                                      </p:cBhvr>
                                      <p:tavLst>
                                        <p:tav tm="0">
                                          <p:val>
                                            <p:fltVal val="90"/>
                                          </p:val>
                                        </p:tav>
                                        <p:tav tm="100000">
                                          <p:val>
                                            <p:fltVal val="0"/>
                                          </p:val>
                                        </p:tav>
                                      </p:tavLst>
                                    </p:anim>
                                    <p:animEffect transition="in" filter="fade">
                                      <p:cBhvr>
                                        <p:cTn id="64" dur="1000"/>
                                        <p:tgtEl>
                                          <p:spTgt spid="49"/>
                                        </p:tgtEl>
                                      </p:cBhvr>
                                    </p:animEffect>
                                  </p:childTnLst>
                                </p:cTn>
                              </p:par>
                            </p:childTnLst>
                          </p:cTn>
                        </p:par>
                        <p:par>
                          <p:cTn id="65" fill="hold">
                            <p:stCondLst>
                              <p:cond delay="5500"/>
                            </p:stCondLst>
                            <p:childTnLst>
                              <p:par>
                                <p:cTn id="66" presetID="53" presetClass="entr" presetSubtype="16" fill="hold" nodeType="afterEffect">
                                  <p:stCondLst>
                                    <p:cond delay="0"/>
                                  </p:stCondLst>
                                  <p:childTnLst>
                                    <p:set>
                                      <p:cBhvr>
                                        <p:cTn id="67" dur="1" fill="hold">
                                          <p:stCondLst>
                                            <p:cond delay="0"/>
                                          </p:stCondLst>
                                        </p:cTn>
                                        <p:tgtEl>
                                          <p:spTgt spid="45"/>
                                        </p:tgtEl>
                                        <p:attrNameLst>
                                          <p:attrName>style.visibility</p:attrName>
                                        </p:attrNameLst>
                                      </p:cBhvr>
                                      <p:to>
                                        <p:strVal val="visible"/>
                                      </p:to>
                                    </p:set>
                                    <p:anim calcmode="lin" valueType="num">
                                      <p:cBhvr>
                                        <p:cTn id="68" dur="500" fill="hold"/>
                                        <p:tgtEl>
                                          <p:spTgt spid="45"/>
                                        </p:tgtEl>
                                        <p:attrNameLst>
                                          <p:attrName>ppt_w</p:attrName>
                                        </p:attrNameLst>
                                      </p:cBhvr>
                                      <p:tavLst>
                                        <p:tav tm="0">
                                          <p:val>
                                            <p:fltVal val="0"/>
                                          </p:val>
                                        </p:tav>
                                        <p:tav tm="100000">
                                          <p:val>
                                            <p:strVal val="#ppt_w"/>
                                          </p:val>
                                        </p:tav>
                                      </p:tavLst>
                                    </p:anim>
                                    <p:anim calcmode="lin" valueType="num">
                                      <p:cBhvr>
                                        <p:cTn id="69" dur="500" fill="hold"/>
                                        <p:tgtEl>
                                          <p:spTgt spid="45"/>
                                        </p:tgtEl>
                                        <p:attrNameLst>
                                          <p:attrName>ppt_h</p:attrName>
                                        </p:attrNameLst>
                                      </p:cBhvr>
                                      <p:tavLst>
                                        <p:tav tm="0">
                                          <p:val>
                                            <p:fltVal val="0"/>
                                          </p:val>
                                        </p:tav>
                                        <p:tav tm="100000">
                                          <p:val>
                                            <p:strVal val="#ppt_h"/>
                                          </p:val>
                                        </p:tav>
                                      </p:tavLst>
                                    </p:anim>
                                    <p:animEffect transition="in" filter="fade">
                                      <p:cBhvr>
                                        <p:cTn id="70" dur="500"/>
                                        <p:tgtEl>
                                          <p:spTgt spid="45"/>
                                        </p:tgtEl>
                                      </p:cBhvr>
                                    </p:animEffect>
                                  </p:childTnLst>
                                </p:cTn>
                              </p:par>
                            </p:childTnLst>
                          </p:cTn>
                        </p:par>
                        <p:par>
                          <p:cTn id="71" fill="hold">
                            <p:stCondLst>
                              <p:cond delay="6000"/>
                            </p:stCondLst>
                            <p:childTnLst>
                              <p:par>
                                <p:cTn id="72" presetID="42" presetClass="entr" presetSubtype="0" fill="hold" nodeType="afterEffect">
                                  <p:stCondLst>
                                    <p:cond delay="0"/>
                                  </p:stCondLst>
                                  <p:childTnLst>
                                    <p:set>
                                      <p:cBhvr>
                                        <p:cTn id="73" dur="1" fill="hold">
                                          <p:stCondLst>
                                            <p:cond delay="0"/>
                                          </p:stCondLst>
                                        </p:cTn>
                                        <p:tgtEl>
                                          <p:spTgt spid="58"/>
                                        </p:tgtEl>
                                        <p:attrNameLst>
                                          <p:attrName>style.visibility</p:attrName>
                                        </p:attrNameLst>
                                      </p:cBhvr>
                                      <p:to>
                                        <p:strVal val="visible"/>
                                      </p:to>
                                    </p:set>
                                    <p:animEffect transition="in" filter="fade">
                                      <p:cBhvr>
                                        <p:cTn id="74" dur="1000"/>
                                        <p:tgtEl>
                                          <p:spTgt spid="58"/>
                                        </p:tgtEl>
                                      </p:cBhvr>
                                    </p:animEffect>
                                    <p:anim calcmode="lin" valueType="num">
                                      <p:cBhvr>
                                        <p:cTn id="75" dur="1000" fill="hold"/>
                                        <p:tgtEl>
                                          <p:spTgt spid="58"/>
                                        </p:tgtEl>
                                        <p:attrNameLst>
                                          <p:attrName>ppt_x</p:attrName>
                                        </p:attrNameLst>
                                      </p:cBhvr>
                                      <p:tavLst>
                                        <p:tav tm="0">
                                          <p:val>
                                            <p:strVal val="#ppt_x"/>
                                          </p:val>
                                        </p:tav>
                                        <p:tav tm="100000">
                                          <p:val>
                                            <p:strVal val="#ppt_x"/>
                                          </p:val>
                                        </p:tav>
                                      </p:tavLst>
                                    </p:anim>
                                    <p:anim calcmode="lin" valueType="num">
                                      <p:cBhvr>
                                        <p:cTn id="76" dur="1000" fill="hold"/>
                                        <p:tgtEl>
                                          <p:spTgt spid="58"/>
                                        </p:tgtEl>
                                        <p:attrNameLst>
                                          <p:attrName>ppt_y</p:attrName>
                                        </p:attrNameLst>
                                      </p:cBhvr>
                                      <p:tavLst>
                                        <p:tav tm="0">
                                          <p:val>
                                            <p:strVal val="#ppt_y+.1"/>
                                          </p:val>
                                        </p:tav>
                                        <p:tav tm="100000">
                                          <p:val>
                                            <p:strVal val="#ppt_y"/>
                                          </p:val>
                                        </p:tav>
                                      </p:tavLst>
                                    </p:anim>
                                  </p:childTnLst>
                                </p:cTn>
                              </p:par>
                              <p:par>
                                <p:cTn id="77" presetID="53" presetClass="entr" presetSubtype="16" fill="hold" nodeType="withEffect">
                                  <p:stCondLst>
                                    <p:cond delay="0"/>
                                  </p:stCondLst>
                                  <p:childTnLst>
                                    <p:set>
                                      <p:cBhvr>
                                        <p:cTn id="78" dur="1" fill="hold">
                                          <p:stCondLst>
                                            <p:cond delay="0"/>
                                          </p:stCondLst>
                                        </p:cTn>
                                        <p:tgtEl>
                                          <p:spTgt spid="61"/>
                                        </p:tgtEl>
                                        <p:attrNameLst>
                                          <p:attrName>style.visibility</p:attrName>
                                        </p:attrNameLst>
                                      </p:cBhvr>
                                      <p:to>
                                        <p:strVal val="visible"/>
                                      </p:to>
                                    </p:set>
                                    <p:anim calcmode="lin" valueType="num">
                                      <p:cBhvr>
                                        <p:cTn id="79" dur="500" fill="hold"/>
                                        <p:tgtEl>
                                          <p:spTgt spid="61"/>
                                        </p:tgtEl>
                                        <p:attrNameLst>
                                          <p:attrName>ppt_w</p:attrName>
                                        </p:attrNameLst>
                                      </p:cBhvr>
                                      <p:tavLst>
                                        <p:tav tm="0">
                                          <p:val>
                                            <p:fltVal val="0"/>
                                          </p:val>
                                        </p:tav>
                                        <p:tav tm="100000">
                                          <p:val>
                                            <p:strVal val="#ppt_w"/>
                                          </p:val>
                                        </p:tav>
                                      </p:tavLst>
                                    </p:anim>
                                    <p:anim calcmode="lin" valueType="num">
                                      <p:cBhvr>
                                        <p:cTn id="80" dur="500" fill="hold"/>
                                        <p:tgtEl>
                                          <p:spTgt spid="61"/>
                                        </p:tgtEl>
                                        <p:attrNameLst>
                                          <p:attrName>ppt_h</p:attrName>
                                        </p:attrNameLst>
                                      </p:cBhvr>
                                      <p:tavLst>
                                        <p:tav tm="0">
                                          <p:val>
                                            <p:fltVal val="0"/>
                                          </p:val>
                                        </p:tav>
                                        <p:tav tm="100000">
                                          <p:val>
                                            <p:strVal val="#ppt_h"/>
                                          </p:val>
                                        </p:tav>
                                      </p:tavLst>
                                    </p:anim>
                                    <p:animEffect transition="in" filter="fade">
                                      <p:cBhvr>
                                        <p:cTn id="81"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1050224" y="1212882"/>
            <a:ext cx="1282626" cy="1283256"/>
          </a:xfrm>
          <a:prstGeom prst="rect">
            <a:avLst/>
          </a:prstGeom>
        </p:spPr>
      </p:pic>
      <p:pic>
        <p:nvPicPr>
          <p:cNvPr id="5" name="图片 4"/>
          <p:cNvPicPr>
            <a:picLocks noChangeAspect="1"/>
          </p:cNvPicPr>
          <p:nvPr/>
        </p:nvPicPr>
        <p:blipFill>
          <a:blip r:embed="rId2"/>
          <a:stretch>
            <a:fillRect/>
          </a:stretch>
        </p:blipFill>
        <p:spPr>
          <a:xfrm flipH="1">
            <a:off x="2626142" y="1637817"/>
            <a:ext cx="359615" cy="433386"/>
          </a:xfrm>
          <a:prstGeom prst="rect">
            <a:avLst/>
          </a:prstGeom>
        </p:spPr>
      </p:pic>
      <p:pic>
        <p:nvPicPr>
          <p:cNvPr id="6" name="Picture 38"/>
          <p:cNvPicPr>
            <a:picLocks noChangeAspect="1"/>
          </p:cNvPicPr>
          <p:nvPr/>
        </p:nvPicPr>
        <p:blipFill>
          <a:blip r:embed="rId3"/>
          <a:stretch>
            <a:fillRect/>
          </a:stretch>
        </p:blipFill>
        <p:spPr>
          <a:xfrm>
            <a:off x="431242" y="4749364"/>
            <a:ext cx="2044884" cy="1851058"/>
          </a:xfrm>
          <a:prstGeom prst="rect">
            <a:avLst/>
          </a:prstGeom>
        </p:spPr>
      </p:pic>
      <p:grpSp>
        <p:nvGrpSpPr>
          <p:cNvPr id="7" name="组合 6"/>
          <p:cNvGrpSpPr/>
          <p:nvPr/>
        </p:nvGrpSpPr>
        <p:grpSpPr>
          <a:xfrm>
            <a:off x="0" y="206306"/>
            <a:ext cx="6720420" cy="902380"/>
            <a:chOff x="0" y="206306"/>
            <a:chExt cx="6720420" cy="902380"/>
          </a:xfrm>
        </p:grpSpPr>
        <p:sp>
          <p:nvSpPr>
            <p:cNvPr id="8" name="文本框 7"/>
            <p:cNvSpPr txBox="1"/>
            <p:nvPr/>
          </p:nvSpPr>
          <p:spPr>
            <a:xfrm>
              <a:off x="512557" y="206306"/>
              <a:ext cx="4509386" cy="83099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defRPr/>
              </a:pPr>
              <a:r>
                <a:rPr kumimoji="0" lang="zh-CN" altLang="en-US" sz="4800" b="0" i="0" u="none" strike="noStrike" kern="1200" cap="none" spc="0" normalizeH="0" baseline="0" noProof="0" dirty="0">
                  <a:ln>
                    <a:noFill/>
                  </a:ln>
                  <a:solidFill>
                    <a:srgbClr val="000042"/>
                  </a:solidFill>
                  <a:effectLst/>
                  <a:uLnTx/>
                  <a:uFillTx/>
                  <a:latin typeface="汉仪小麦体简" panose="00020600040101010101" pitchFamily="18" charset="-122"/>
                  <a:ea typeface="汉仪小麦体简" panose="00020600040101010101" pitchFamily="18" charset="-122"/>
                </a:rPr>
                <a:t>标题文字添加</a:t>
              </a:r>
              <a:endParaRPr kumimoji="0" lang="zh-CN" altLang="en-US" sz="4800" b="0" i="0" u="none" strike="noStrike" kern="1200" cap="none" spc="0" normalizeH="0" baseline="0" noProof="0" dirty="0">
                <a:ln>
                  <a:noFill/>
                </a:ln>
                <a:solidFill>
                  <a:srgbClr val="000042"/>
                </a:solidFill>
                <a:effectLst/>
                <a:uLnTx/>
                <a:uFillTx/>
                <a:latin typeface="汉仪小麦体简" panose="00020600040101010101" pitchFamily="18" charset="-122"/>
                <a:ea typeface="汉仪小麦体简" panose="00020600040101010101" pitchFamily="18" charset="-122"/>
              </a:endParaRPr>
            </a:p>
          </p:txBody>
        </p:sp>
        <p:grpSp>
          <p:nvGrpSpPr>
            <p:cNvPr id="9" name="组合 8"/>
            <p:cNvGrpSpPr/>
            <p:nvPr/>
          </p:nvGrpSpPr>
          <p:grpSpPr>
            <a:xfrm>
              <a:off x="0" y="429601"/>
              <a:ext cx="6720420" cy="679085"/>
              <a:chOff x="0" y="429601"/>
              <a:chExt cx="6720420" cy="679085"/>
            </a:xfrm>
          </p:grpSpPr>
          <p:sp>
            <p:nvSpPr>
              <p:cNvPr id="10" name="任意多边形 9"/>
              <p:cNvSpPr/>
              <p:nvPr/>
            </p:nvSpPr>
            <p:spPr>
              <a:xfrm>
                <a:off x="0" y="632010"/>
                <a:ext cx="6212114" cy="476676"/>
              </a:xfrm>
              <a:custGeom>
                <a:avLst/>
                <a:gdLst>
                  <a:gd name="connsiteX0" fmla="*/ 0 w 4830618"/>
                  <a:gd name="connsiteY0" fmla="*/ 299543 h 476676"/>
                  <a:gd name="connsiteX1" fmla="*/ 2650836 w 4830618"/>
                  <a:gd name="connsiteY1" fmla="*/ 475034 h 476676"/>
                  <a:gd name="connsiteX2" fmla="*/ 3796145 w 4830618"/>
                  <a:gd name="connsiteY2" fmla="*/ 207180 h 476676"/>
                  <a:gd name="connsiteX3" fmla="*/ 3398982 w 4830618"/>
                  <a:gd name="connsiteY3" fmla="*/ 3980 h 476676"/>
                  <a:gd name="connsiteX4" fmla="*/ 3574473 w 4830618"/>
                  <a:gd name="connsiteY4" fmla="*/ 391907 h 476676"/>
                  <a:gd name="connsiteX5" fmla="*/ 4830618 w 4830618"/>
                  <a:gd name="connsiteY5" fmla="*/ 225652 h 476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30618" h="476676">
                    <a:moveTo>
                      <a:pt x="0" y="299543"/>
                    </a:moveTo>
                    <a:cubicBezTo>
                      <a:pt x="1009072" y="394985"/>
                      <a:pt x="2018145" y="490428"/>
                      <a:pt x="2650836" y="475034"/>
                    </a:cubicBezTo>
                    <a:cubicBezTo>
                      <a:pt x="3283527" y="459640"/>
                      <a:pt x="3671454" y="285689"/>
                      <a:pt x="3796145" y="207180"/>
                    </a:cubicBezTo>
                    <a:cubicBezTo>
                      <a:pt x="3920836" y="128671"/>
                      <a:pt x="3435927" y="-26808"/>
                      <a:pt x="3398982" y="3980"/>
                    </a:cubicBezTo>
                    <a:cubicBezTo>
                      <a:pt x="3362037" y="34768"/>
                      <a:pt x="3335867" y="354962"/>
                      <a:pt x="3574473" y="391907"/>
                    </a:cubicBezTo>
                    <a:cubicBezTo>
                      <a:pt x="3813079" y="428852"/>
                      <a:pt x="4321848" y="327252"/>
                      <a:pt x="4830618" y="225652"/>
                    </a:cubicBezTo>
                  </a:path>
                </a:pathLst>
              </a:custGeom>
              <a:noFill/>
              <a:ln w="190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rot="417983" flipH="1">
                <a:off x="6068192" y="429601"/>
                <a:ext cx="652228" cy="490544"/>
              </a:xfrm>
              <a:custGeom>
                <a:avLst/>
                <a:gdLst>
                  <a:gd name="connsiteX0" fmla="*/ 379541 w 652228"/>
                  <a:gd name="connsiteY0" fmla="*/ 326881 h 490544"/>
                  <a:gd name="connsiteX1" fmla="*/ 307194 w 652228"/>
                  <a:gd name="connsiteY1" fmla="*/ 398729 h 490544"/>
                  <a:gd name="connsiteX2" fmla="*/ 424063 w 652228"/>
                  <a:gd name="connsiteY2" fmla="*/ 407018 h 490544"/>
                  <a:gd name="connsiteX3" fmla="*/ 379541 w 652228"/>
                  <a:gd name="connsiteY3" fmla="*/ 326881 h 490544"/>
                  <a:gd name="connsiteX4" fmla="*/ 136903 w 652228"/>
                  <a:gd name="connsiteY4" fmla="*/ 89809 h 490544"/>
                  <a:gd name="connsiteX5" fmla="*/ 203684 w 652228"/>
                  <a:gd name="connsiteY5" fmla="*/ 139530 h 490544"/>
                  <a:gd name="connsiteX6" fmla="*/ 384551 w 652228"/>
                  <a:gd name="connsiteY6" fmla="*/ 288697 h 490544"/>
                  <a:gd name="connsiteX7" fmla="*/ 390117 w 652228"/>
                  <a:gd name="connsiteY7" fmla="*/ 299746 h 490544"/>
                  <a:gd name="connsiteX8" fmla="*/ 454115 w 652228"/>
                  <a:gd name="connsiteY8" fmla="*/ 393664 h 490544"/>
                  <a:gd name="connsiteX9" fmla="*/ 451333 w 652228"/>
                  <a:gd name="connsiteY9" fmla="*/ 319082 h 490544"/>
                  <a:gd name="connsiteX10" fmla="*/ 451333 w 652228"/>
                  <a:gd name="connsiteY10" fmla="*/ 225163 h 490544"/>
                  <a:gd name="connsiteX11" fmla="*/ 454115 w 652228"/>
                  <a:gd name="connsiteY11" fmla="*/ 222399 h 490544"/>
                  <a:gd name="connsiteX12" fmla="*/ 451333 w 652228"/>
                  <a:gd name="connsiteY12" fmla="*/ 222399 h 490544"/>
                  <a:gd name="connsiteX13" fmla="*/ 445767 w 652228"/>
                  <a:gd name="connsiteY13" fmla="*/ 230687 h 490544"/>
                  <a:gd name="connsiteX14" fmla="*/ 281597 w 652228"/>
                  <a:gd name="connsiteY14" fmla="*/ 164391 h 490544"/>
                  <a:gd name="connsiteX15" fmla="*/ 136903 w 652228"/>
                  <a:gd name="connsiteY15" fmla="*/ 89809 h 490544"/>
                  <a:gd name="connsiteX16" fmla="*/ 160275 w 652228"/>
                  <a:gd name="connsiteY16" fmla="*/ 56418 h 490544"/>
                  <a:gd name="connsiteX17" fmla="*/ 267815 w 652228"/>
                  <a:gd name="connsiteY17" fmla="*/ 118071 h 490544"/>
                  <a:gd name="connsiteX18" fmla="*/ 444291 w 652228"/>
                  <a:gd name="connsiteY18" fmla="*/ 210553 h 490544"/>
                  <a:gd name="connsiteX19" fmla="*/ 447048 w 652228"/>
                  <a:gd name="connsiteY19" fmla="*/ 213355 h 490544"/>
                  <a:gd name="connsiteX20" fmla="*/ 452563 w 652228"/>
                  <a:gd name="connsiteY20" fmla="*/ 210553 h 490544"/>
                  <a:gd name="connsiteX21" fmla="*/ 458078 w 652228"/>
                  <a:gd name="connsiteY21" fmla="*/ 199343 h 490544"/>
                  <a:gd name="connsiteX22" fmla="*/ 471863 w 652228"/>
                  <a:gd name="connsiteY22" fmla="*/ 190935 h 490544"/>
                  <a:gd name="connsiteX23" fmla="*/ 518741 w 652228"/>
                  <a:gd name="connsiteY23" fmla="*/ 162910 h 490544"/>
                  <a:gd name="connsiteX24" fmla="*/ 587676 w 652228"/>
                  <a:gd name="connsiteY24" fmla="*/ 120875 h 490544"/>
                  <a:gd name="connsiteX25" fmla="*/ 540801 w 652228"/>
                  <a:gd name="connsiteY25" fmla="*/ 106863 h 490544"/>
                  <a:gd name="connsiteX26" fmla="*/ 353296 w 652228"/>
                  <a:gd name="connsiteY26" fmla="*/ 73232 h 490544"/>
                  <a:gd name="connsiteX27" fmla="*/ 160275 w 652228"/>
                  <a:gd name="connsiteY27" fmla="*/ 56418 h 490544"/>
                  <a:gd name="connsiteX28" fmla="*/ 36731 w 652228"/>
                  <a:gd name="connsiteY28" fmla="*/ 53078 h 490544"/>
                  <a:gd name="connsiteX29" fmla="*/ 202233 w 652228"/>
                  <a:gd name="connsiteY29" fmla="*/ 447087 h 490544"/>
                  <a:gd name="connsiteX30" fmla="*/ 353943 w 652228"/>
                  <a:gd name="connsiteY30" fmla="*/ 305576 h 490544"/>
                  <a:gd name="connsiteX31" fmla="*/ 177407 w 652228"/>
                  <a:gd name="connsiteY31" fmla="*/ 164067 h 490544"/>
                  <a:gd name="connsiteX32" fmla="*/ 72589 w 652228"/>
                  <a:gd name="connsiteY32" fmla="*/ 78051 h 490544"/>
                  <a:gd name="connsiteX33" fmla="*/ 36731 w 652228"/>
                  <a:gd name="connsiteY33" fmla="*/ 53078 h 490544"/>
                  <a:gd name="connsiteX34" fmla="*/ 52949 w 652228"/>
                  <a:gd name="connsiteY34" fmla="*/ 584 h 490544"/>
                  <a:gd name="connsiteX35" fmla="*/ 84580 w 652228"/>
                  <a:gd name="connsiteY35" fmla="*/ 585 h 490544"/>
                  <a:gd name="connsiteX36" fmla="*/ 144202 w 652228"/>
                  <a:gd name="connsiteY36" fmla="*/ 6811 h 490544"/>
                  <a:gd name="connsiteX37" fmla="*/ 363280 w 652228"/>
                  <a:gd name="connsiteY37" fmla="*/ 37250 h 490544"/>
                  <a:gd name="connsiteX38" fmla="*/ 651685 w 652228"/>
                  <a:gd name="connsiteY38" fmla="*/ 111963 h 490544"/>
                  <a:gd name="connsiteX39" fmla="*/ 637818 w 652228"/>
                  <a:gd name="connsiteY39" fmla="*/ 131333 h 490544"/>
                  <a:gd name="connsiteX40" fmla="*/ 629499 w 652228"/>
                  <a:gd name="connsiteY40" fmla="*/ 139635 h 490544"/>
                  <a:gd name="connsiteX41" fmla="*/ 529668 w 652228"/>
                  <a:gd name="connsiteY41" fmla="*/ 197746 h 490544"/>
                  <a:gd name="connsiteX42" fmla="*/ 476977 w 652228"/>
                  <a:gd name="connsiteY42" fmla="*/ 225418 h 490544"/>
                  <a:gd name="connsiteX43" fmla="*/ 482523 w 652228"/>
                  <a:gd name="connsiteY43" fmla="*/ 333338 h 490544"/>
                  <a:gd name="connsiteX44" fmla="*/ 485298 w 652228"/>
                  <a:gd name="connsiteY44" fmla="*/ 449559 h 490544"/>
                  <a:gd name="connsiteX45" fmla="*/ 454793 w 652228"/>
                  <a:gd name="connsiteY45" fmla="*/ 457861 h 490544"/>
                  <a:gd name="connsiteX46" fmla="*/ 452018 w 652228"/>
                  <a:gd name="connsiteY46" fmla="*/ 452327 h 490544"/>
                  <a:gd name="connsiteX47" fmla="*/ 302270 w 652228"/>
                  <a:gd name="connsiteY47" fmla="*/ 424655 h 490544"/>
                  <a:gd name="connsiteX48" fmla="*/ 291177 w 652228"/>
                  <a:gd name="connsiteY48" fmla="*/ 413585 h 490544"/>
                  <a:gd name="connsiteX49" fmla="*/ 210758 w 652228"/>
                  <a:gd name="connsiteY49" fmla="*/ 485532 h 490544"/>
                  <a:gd name="connsiteX50" fmla="*/ 183027 w 652228"/>
                  <a:gd name="connsiteY50" fmla="*/ 482766 h 490544"/>
                  <a:gd name="connsiteX51" fmla="*/ 0 w 652228"/>
                  <a:gd name="connsiteY51" fmla="*/ 23414 h 490544"/>
                  <a:gd name="connsiteX52" fmla="*/ 8319 w 652228"/>
                  <a:gd name="connsiteY52" fmla="*/ 12345 h 490544"/>
                  <a:gd name="connsiteX53" fmla="*/ 22184 w 652228"/>
                  <a:gd name="connsiteY53" fmla="*/ 6811 h 490544"/>
                  <a:gd name="connsiteX54" fmla="*/ 24959 w 652228"/>
                  <a:gd name="connsiteY54" fmla="*/ 6811 h 490544"/>
                  <a:gd name="connsiteX55" fmla="*/ 52949 w 652228"/>
                  <a:gd name="connsiteY55" fmla="*/ 584 h 490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652228" h="490544">
                    <a:moveTo>
                      <a:pt x="379541" y="326881"/>
                    </a:moveTo>
                    <a:cubicBezTo>
                      <a:pt x="357281" y="351751"/>
                      <a:pt x="332237" y="373859"/>
                      <a:pt x="307194" y="398729"/>
                    </a:cubicBezTo>
                    <a:cubicBezTo>
                      <a:pt x="343368" y="393202"/>
                      <a:pt x="387889" y="398729"/>
                      <a:pt x="424063" y="407018"/>
                    </a:cubicBezTo>
                    <a:cubicBezTo>
                      <a:pt x="410149" y="382149"/>
                      <a:pt x="393455" y="354515"/>
                      <a:pt x="379541" y="326881"/>
                    </a:cubicBezTo>
                    <a:close/>
                    <a:moveTo>
                      <a:pt x="136903" y="89809"/>
                    </a:moveTo>
                    <a:cubicBezTo>
                      <a:pt x="159163" y="106383"/>
                      <a:pt x="181425" y="122957"/>
                      <a:pt x="203684" y="139530"/>
                    </a:cubicBezTo>
                    <a:cubicBezTo>
                      <a:pt x="262118" y="186489"/>
                      <a:pt x="331682" y="233450"/>
                      <a:pt x="384551" y="288697"/>
                    </a:cubicBezTo>
                    <a:cubicBezTo>
                      <a:pt x="387334" y="294220"/>
                      <a:pt x="390117" y="296982"/>
                      <a:pt x="390117" y="299746"/>
                    </a:cubicBezTo>
                    <a:cubicBezTo>
                      <a:pt x="412377" y="330131"/>
                      <a:pt x="431856" y="360516"/>
                      <a:pt x="454115" y="393664"/>
                    </a:cubicBezTo>
                    <a:cubicBezTo>
                      <a:pt x="454115" y="368803"/>
                      <a:pt x="451333" y="343943"/>
                      <a:pt x="451333" y="319082"/>
                    </a:cubicBezTo>
                    <a:cubicBezTo>
                      <a:pt x="448550" y="288697"/>
                      <a:pt x="440202" y="252786"/>
                      <a:pt x="451333" y="225163"/>
                    </a:cubicBezTo>
                    <a:cubicBezTo>
                      <a:pt x="451333" y="225163"/>
                      <a:pt x="451333" y="222399"/>
                      <a:pt x="454115" y="222399"/>
                    </a:cubicBezTo>
                    <a:cubicBezTo>
                      <a:pt x="454115" y="222399"/>
                      <a:pt x="451333" y="222399"/>
                      <a:pt x="451333" y="222399"/>
                    </a:cubicBezTo>
                    <a:cubicBezTo>
                      <a:pt x="451333" y="225163"/>
                      <a:pt x="451333" y="227925"/>
                      <a:pt x="445767" y="230687"/>
                    </a:cubicBezTo>
                    <a:cubicBezTo>
                      <a:pt x="409594" y="252786"/>
                      <a:pt x="314987" y="180966"/>
                      <a:pt x="281597" y="164391"/>
                    </a:cubicBezTo>
                    <a:cubicBezTo>
                      <a:pt x="234292" y="136768"/>
                      <a:pt x="184207" y="111906"/>
                      <a:pt x="136903" y="89809"/>
                    </a:cubicBezTo>
                    <a:close/>
                    <a:moveTo>
                      <a:pt x="160275" y="56418"/>
                    </a:moveTo>
                    <a:cubicBezTo>
                      <a:pt x="196123" y="76036"/>
                      <a:pt x="231968" y="98456"/>
                      <a:pt x="267815" y="118071"/>
                    </a:cubicBezTo>
                    <a:cubicBezTo>
                      <a:pt x="328478" y="148898"/>
                      <a:pt x="389141" y="176923"/>
                      <a:pt x="444291" y="210553"/>
                    </a:cubicBezTo>
                    <a:cubicBezTo>
                      <a:pt x="447048" y="213355"/>
                      <a:pt x="447048" y="213355"/>
                      <a:pt x="447048" y="213355"/>
                    </a:cubicBezTo>
                    <a:cubicBezTo>
                      <a:pt x="449806" y="210553"/>
                      <a:pt x="449806" y="210553"/>
                      <a:pt x="452563" y="210553"/>
                    </a:cubicBezTo>
                    <a:cubicBezTo>
                      <a:pt x="444291" y="210553"/>
                      <a:pt x="452563" y="202144"/>
                      <a:pt x="458078" y="199343"/>
                    </a:cubicBezTo>
                    <a:cubicBezTo>
                      <a:pt x="460834" y="196541"/>
                      <a:pt x="466349" y="193737"/>
                      <a:pt x="471863" y="190935"/>
                    </a:cubicBezTo>
                    <a:cubicBezTo>
                      <a:pt x="488408" y="182528"/>
                      <a:pt x="502196" y="171318"/>
                      <a:pt x="518741" y="162910"/>
                    </a:cubicBezTo>
                    <a:cubicBezTo>
                      <a:pt x="540801" y="148898"/>
                      <a:pt x="562859" y="134886"/>
                      <a:pt x="587676" y="120875"/>
                    </a:cubicBezTo>
                    <a:cubicBezTo>
                      <a:pt x="571131" y="115270"/>
                      <a:pt x="554586" y="109664"/>
                      <a:pt x="540801" y="106863"/>
                    </a:cubicBezTo>
                    <a:cubicBezTo>
                      <a:pt x="477378" y="92850"/>
                      <a:pt x="416716" y="81639"/>
                      <a:pt x="353296" y="73232"/>
                    </a:cubicBezTo>
                    <a:cubicBezTo>
                      <a:pt x="295388" y="64825"/>
                      <a:pt x="226453" y="62023"/>
                      <a:pt x="160275" y="56418"/>
                    </a:cubicBezTo>
                    <a:close/>
                    <a:moveTo>
                      <a:pt x="36731" y="53078"/>
                    </a:moveTo>
                    <a:cubicBezTo>
                      <a:pt x="94657" y="183490"/>
                      <a:pt x="122241" y="327775"/>
                      <a:pt x="202233" y="447087"/>
                    </a:cubicBezTo>
                    <a:cubicBezTo>
                      <a:pt x="254642" y="402692"/>
                      <a:pt x="304292" y="352746"/>
                      <a:pt x="353943" y="305576"/>
                    </a:cubicBezTo>
                    <a:cubicBezTo>
                      <a:pt x="290500" y="266732"/>
                      <a:pt x="235333" y="208463"/>
                      <a:pt x="177407" y="164067"/>
                    </a:cubicBezTo>
                    <a:cubicBezTo>
                      <a:pt x="141549" y="136320"/>
                      <a:pt x="108449" y="108573"/>
                      <a:pt x="72589" y="78051"/>
                    </a:cubicBezTo>
                    <a:cubicBezTo>
                      <a:pt x="67074" y="75275"/>
                      <a:pt x="50523" y="64177"/>
                      <a:pt x="36731" y="53078"/>
                    </a:cubicBezTo>
                    <a:close/>
                    <a:moveTo>
                      <a:pt x="52949" y="584"/>
                    </a:moveTo>
                    <a:cubicBezTo>
                      <a:pt x="63088" y="-280"/>
                      <a:pt x="73834" y="-107"/>
                      <a:pt x="84580" y="585"/>
                    </a:cubicBezTo>
                    <a:cubicBezTo>
                      <a:pt x="106072" y="1969"/>
                      <a:pt x="127564" y="5427"/>
                      <a:pt x="144202" y="6811"/>
                    </a:cubicBezTo>
                    <a:cubicBezTo>
                      <a:pt x="216304" y="15113"/>
                      <a:pt x="291177" y="26180"/>
                      <a:pt x="363280" y="37250"/>
                    </a:cubicBezTo>
                    <a:cubicBezTo>
                      <a:pt x="410423" y="45552"/>
                      <a:pt x="635046" y="53852"/>
                      <a:pt x="651685" y="111963"/>
                    </a:cubicBezTo>
                    <a:cubicBezTo>
                      <a:pt x="654457" y="120265"/>
                      <a:pt x="646139" y="128567"/>
                      <a:pt x="637818" y="131333"/>
                    </a:cubicBezTo>
                    <a:cubicBezTo>
                      <a:pt x="635046" y="134101"/>
                      <a:pt x="635046" y="136869"/>
                      <a:pt x="629499" y="139635"/>
                    </a:cubicBezTo>
                    <a:cubicBezTo>
                      <a:pt x="596222" y="156239"/>
                      <a:pt x="562945" y="178376"/>
                      <a:pt x="529668" y="197746"/>
                    </a:cubicBezTo>
                    <a:cubicBezTo>
                      <a:pt x="515800" y="206048"/>
                      <a:pt x="496389" y="219884"/>
                      <a:pt x="476977" y="225418"/>
                    </a:cubicBezTo>
                    <a:cubicBezTo>
                      <a:pt x="482523" y="261391"/>
                      <a:pt x="479751" y="297365"/>
                      <a:pt x="482523" y="333338"/>
                    </a:cubicBezTo>
                    <a:cubicBezTo>
                      <a:pt x="485298" y="372078"/>
                      <a:pt x="488070" y="410819"/>
                      <a:pt x="485298" y="449559"/>
                    </a:cubicBezTo>
                    <a:cubicBezTo>
                      <a:pt x="485298" y="466162"/>
                      <a:pt x="463111" y="471696"/>
                      <a:pt x="454793" y="457861"/>
                    </a:cubicBezTo>
                    <a:cubicBezTo>
                      <a:pt x="452018" y="455095"/>
                      <a:pt x="452018" y="455095"/>
                      <a:pt x="452018" y="452327"/>
                    </a:cubicBezTo>
                    <a:cubicBezTo>
                      <a:pt x="404876" y="435723"/>
                      <a:pt x="352187" y="427421"/>
                      <a:pt x="302270" y="424655"/>
                    </a:cubicBezTo>
                    <a:cubicBezTo>
                      <a:pt x="296724" y="424655"/>
                      <a:pt x="293952" y="419121"/>
                      <a:pt x="291177" y="413585"/>
                    </a:cubicBezTo>
                    <a:cubicBezTo>
                      <a:pt x="266219" y="438491"/>
                      <a:pt x="238488" y="463394"/>
                      <a:pt x="210758" y="485532"/>
                    </a:cubicBezTo>
                    <a:cubicBezTo>
                      <a:pt x="202439" y="493834"/>
                      <a:pt x="191346" y="491066"/>
                      <a:pt x="183027" y="482766"/>
                    </a:cubicBezTo>
                    <a:cubicBezTo>
                      <a:pt x="85966" y="349940"/>
                      <a:pt x="47143" y="178376"/>
                      <a:pt x="0" y="23414"/>
                    </a:cubicBezTo>
                    <a:cubicBezTo>
                      <a:pt x="0" y="17878"/>
                      <a:pt x="2772" y="12345"/>
                      <a:pt x="8319" y="12345"/>
                    </a:cubicBezTo>
                    <a:cubicBezTo>
                      <a:pt x="11093" y="6811"/>
                      <a:pt x="16640" y="1277"/>
                      <a:pt x="22184" y="6811"/>
                    </a:cubicBezTo>
                    <a:cubicBezTo>
                      <a:pt x="24959" y="6811"/>
                      <a:pt x="24959" y="6811"/>
                      <a:pt x="24959" y="6811"/>
                    </a:cubicBezTo>
                    <a:cubicBezTo>
                      <a:pt x="33278" y="3352"/>
                      <a:pt x="42810" y="1449"/>
                      <a:pt x="52949" y="584"/>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grpSp>
      <p:pic>
        <p:nvPicPr>
          <p:cNvPr id="12" name="图片 11"/>
          <p:cNvPicPr>
            <a:picLocks noChangeAspect="1"/>
          </p:cNvPicPr>
          <p:nvPr/>
        </p:nvPicPr>
        <p:blipFill>
          <a:blip r:embed="rId4"/>
          <a:stretch>
            <a:fillRect/>
          </a:stretch>
        </p:blipFill>
        <p:spPr>
          <a:xfrm>
            <a:off x="2751926" y="4652452"/>
            <a:ext cx="1389675" cy="1434498"/>
          </a:xfrm>
          <a:prstGeom prst="rect">
            <a:avLst/>
          </a:prstGeom>
        </p:spPr>
      </p:pic>
      <p:grpSp>
        <p:nvGrpSpPr>
          <p:cNvPr id="14" name="Group 4"/>
          <p:cNvGrpSpPr>
            <a:grpSpLocks noChangeAspect="1"/>
          </p:cNvGrpSpPr>
          <p:nvPr/>
        </p:nvGrpSpPr>
        <p:grpSpPr bwMode="auto">
          <a:xfrm>
            <a:off x="10575072" y="5810614"/>
            <a:ext cx="1400448" cy="900422"/>
            <a:chOff x="3095" y="1681"/>
            <a:chExt cx="1490" cy="958"/>
          </a:xfrm>
          <a:solidFill>
            <a:srgbClr val="132F95"/>
          </a:solidFill>
        </p:grpSpPr>
        <p:sp>
          <p:nvSpPr>
            <p:cNvPr id="18" name="Freeform 5"/>
            <p:cNvSpPr/>
            <p:nvPr/>
          </p:nvSpPr>
          <p:spPr bwMode="auto">
            <a:xfrm>
              <a:off x="3167" y="1708"/>
              <a:ext cx="142" cy="27"/>
            </a:xfrm>
            <a:custGeom>
              <a:avLst/>
              <a:gdLst>
                <a:gd name="T0" fmla="*/ 30 w 53"/>
                <a:gd name="T1" fmla="*/ 0 h 10"/>
                <a:gd name="T2" fmla="*/ 29 w 53"/>
                <a:gd name="T3" fmla="*/ 0 h 10"/>
                <a:gd name="T4" fmla="*/ 23 w 53"/>
                <a:gd name="T5" fmla="*/ 0 h 10"/>
                <a:gd name="T6" fmla="*/ 14 w 53"/>
                <a:gd name="T7" fmla="*/ 1 h 10"/>
                <a:gd name="T8" fmla="*/ 9 w 53"/>
                <a:gd name="T9" fmla="*/ 2 h 10"/>
                <a:gd name="T10" fmla="*/ 2 w 53"/>
                <a:gd name="T11" fmla="*/ 3 h 10"/>
                <a:gd name="T12" fmla="*/ 0 w 53"/>
                <a:gd name="T13" fmla="*/ 5 h 10"/>
                <a:gd name="T14" fmla="*/ 0 w 53"/>
                <a:gd name="T15" fmla="*/ 7 h 10"/>
                <a:gd name="T16" fmla="*/ 2 w 53"/>
                <a:gd name="T17" fmla="*/ 10 h 10"/>
                <a:gd name="T18" fmla="*/ 4 w 53"/>
                <a:gd name="T19" fmla="*/ 10 h 10"/>
                <a:gd name="T20" fmla="*/ 14 w 53"/>
                <a:gd name="T21" fmla="*/ 8 h 10"/>
                <a:gd name="T22" fmla="*/ 22 w 53"/>
                <a:gd name="T23" fmla="*/ 8 h 10"/>
                <a:gd name="T24" fmla="*/ 27 w 53"/>
                <a:gd name="T25" fmla="*/ 7 h 10"/>
                <a:gd name="T26" fmla="*/ 37 w 53"/>
                <a:gd name="T27" fmla="*/ 8 h 10"/>
                <a:gd name="T28" fmla="*/ 48 w 53"/>
                <a:gd name="T29" fmla="*/ 10 h 10"/>
                <a:gd name="T30" fmla="*/ 51 w 53"/>
                <a:gd name="T31" fmla="*/ 9 h 10"/>
                <a:gd name="T32" fmla="*/ 52 w 53"/>
                <a:gd name="T33" fmla="*/ 7 h 10"/>
                <a:gd name="T34" fmla="*/ 50 w 53"/>
                <a:gd name="T35" fmla="*/ 3 h 10"/>
                <a:gd name="T36" fmla="*/ 40 w 53"/>
                <a:gd name="T37" fmla="*/ 1 h 10"/>
                <a:gd name="T38" fmla="*/ 30 w 53"/>
                <a:gd name="T39"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10">
                  <a:moveTo>
                    <a:pt x="30" y="0"/>
                  </a:moveTo>
                  <a:cubicBezTo>
                    <a:pt x="29" y="0"/>
                    <a:pt x="29" y="0"/>
                    <a:pt x="29" y="0"/>
                  </a:cubicBezTo>
                  <a:cubicBezTo>
                    <a:pt x="27" y="0"/>
                    <a:pt x="25" y="0"/>
                    <a:pt x="23" y="0"/>
                  </a:cubicBezTo>
                  <a:cubicBezTo>
                    <a:pt x="20" y="1"/>
                    <a:pt x="17" y="1"/>
                    <a:pt x="14" y="1"/>
                  </a:cubicBezTo>
                  <a:cubicBezTo>
                    <a:pt x="12" y="1"/>
                    <a:pt x="11" y="2"/>
                    <a:pt x="9" y="2"/>
                  </a:cubicBezTo>
                  <a:cubicBezTo>
                    <a:pt x="7" y="2"/>
                    <a:pt x="5" y="3"/>
                    <a:pt x="2" y="3"/>
                  </a:cubicBezTo>
                  <a:cubicBezTo>
                    <a:pt x="2" y="3"/>
                    <a:pt x="1" y="4"/>
                    <a:pt x="0" y="5"/>
                  </a:cubicBezTo>
                  <a:cubicBezTo>
                    <a:pt x="0" y="5"/>
                    <a:pt x="0" y="6"/>
                    <a:pt x="0" y="7"/>
                  </a:cubicBezTo>
                  <a:cubicBezTo>
                    <a:pt x="0" y="8"/>
                    <a:pt x="1" y="9"/>
                    <a:pt x="2" y="10"/>
                  </a:cubicBezTo>
                  <a:cubicBezTo>
                    <a:pt x="2" y="10"/>
                    <a:pt x="3" y="10"/>
                    <a:pt x="4" y="10"/>
                  </a:cubicBezTo>
                  <a:cubicBezTo>
                    <a:pt x="8" y="9"/>
                    <a:pt x="11" y="9"/>
                    <a:pt x="14" y="8"/>
                  </a:cubicBezTo>
                  <a:cubicBezTo>
                    <a:pt x="17" y="8"/>
                    <a:pt x="19" y="8"/>
                    <a:pt x="22" y="8"/>
                  </a:cubicBezTo>
                  <a:cubicBezTo>
                    <a:pt x="24" y="8"/>
                    <a:pt x="26" y="7"/>
                    <a:pt x="27" y="7"/>
                  </a:cubicBezTo>
                  <a:cubicBezTo>
                    <a:pt x="31" y="7"/>
                    <a:pt x="34" y="7"/>
                    <a:pt x="37" y="8"/>
                  </a:cubicBezTo>
                  <a:cubicBezTo>
                    <a:pt x="41" y="8"/>
                    <a:pt x="44" y="9"/>
                    <a:pt x="48" y="10"/>
                  </a:cubicBezTo>
                  <a:cubicBezTo>
                    <a:pt x="49" y="10"/>
                    <a:pt x="50" y="10"/>
                    <a:pt x="51" y="9"/>
                  </a:cubicBezTo>
                  <a:cubicBezTo>
                    <a:pt x="51" y="9"/>
                    <a:pt x="52" y="8"/>
                    <a:pt x="52" y="7"/>
                  </a:cubicBezTo>
                  <a:cubicBezTo>
                    <a:pt x="53" y="6"/>
                    <a:pt x="52" y="4"/>
                    <a:pt x="50" y="3"/>
                  </a:cubicBezTo>
                  <a:cubicBezTo>
                    <a:pt x="46" y="2"/>
                    <a:pt x="43" y="2"/>
                    <a:pt x="40" y="1"/>
                  </a:cubicBezTo>
                  <a:cubicBezTo>
                    <a:pt x="36" y="0"/>
                    <a:pt x="33" y="0"/>
                    <a:pt x="30" y="0"/>
                  </a:cubicBezTo>
                  <a:close/>
                </a:path>
              </a:pathLst>
            </a:custGeom>
            <a:grpFill/>
            <a:ln w="9525">
              <a:solidFill>
                <a:srgbClr val="000000"/>
              </a:solidFill>
              <a:round/>
            </a:ln>
          </p:spPr>
          <p:txBody>
            <a:bodyPr vert="horz" wrap="square" lIns="91440" tIns="45720" rIns="91440" bIns="45720" numCol="1" anchor="t" anchorCtr="0" compatLnSpc="1"/>
            <a:lstStyle/>
            <a:p>
              <a:endParaRPr lang="zh-CN" altLang="en-US"/>
            </a:p>
          </p:txBody>
        </p:sp>
        <p:sp>
          <p:nvSpPr>
            <p:cNvPr id="19" name="Freeform 6"/>
            <p:cNvSpPr/>
            <p:nvPr/>
          </p:nvSpPr>
          <p:spPr bwMode="auto">
            <a:xfrm>
              <a:off x="3470" y="1706"/>
              <a:ext cx="155" cy="29"/>
            </a:xfrm>
            <a:custGeom>
              <a:avLst/>
              <a:gdLst>
                <a:gd name="T0" fmla="*/ 54 w 58"/>
                <a:gd name="T1" fmla="*/ 1 h 11"/>
                <a:gd name="T2" fmla="*/ 31 w 58"/>
                <a:gd name="T3" fmla="*/ 0 h 11"/>
                <a:gd name="T4" fmla="*/ 30 w 58"/>
                <a:gd name="T5" fmla="*/ 0 h 11"/>
                <a:gd name="T6" fmla="*/ 21 w 58"/>
                <a:gd name="T7" fmla="*/ 0 h 11"/>
                <a:gd name="T8" fmla="*/ 5 w 58"/>
                <a:gd name="T9" fmla="*/ 1 h 11"/>
                <a:gd name="T10" fmla="*/ 2 w 58"/>
                <a:gd name="T11" fmla="*/ 2 h 11"/>
                <a:gd name="T12" fmla="*/ 0 w 58"/>
                <a:gd name="T13" fmla="*/ 6 h 11"/>
                <a:gd name="T14" fmla="*/ 5 w 58"/>
                <a:gd name="T15" fmla="*/ 10 h 11"/>
                <a:gd name="T16" fmla="*/ 31 w 58"/>
                <a:gd name="T17" fmla="*/ 10 h 11"/>
                <a:gd name="T18" fmla="*/ 54 w 58"/>
                <a:gd name="T19" fmla="*/ 10 h 11"/>
                <a:gd name="T20" fmla="*/ 58 w 58"/>
                <a:gd name="T21" fmla="*/ 5 h 11"/>
                <a:gd name="T22" fmla="*/ 57 w 58"/>
                <a:gd name="T23" fmla="*/ 2 h 11"/>
                <a:gd name="T24" fmla="*/ 54 w 58"/>
                <a:gd name="T2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8" h="11">
                  <a:moveTo>
                    <a:pt x="54" y="1"/>
                  </a:moveTo>
                  <a:cubicBezTo>
                    <a:pt x="46" y="0"/>
                    <a:pt x="39" y="0"/>
                    <a:pt x="31" y="0"/>
                  </a:cubicBezTo>
                  <a:cubicBezTo>
                    <a:pt x="31" y="0"/>
                    <a:pt x="30" y="0"/>
                    <a:pt x="30" y="0"/>
                  </a:cubicBezTo>
                  <a:cubicBezTo>
                    <a:pt x="27" y="0"/>
                    <a:pt x="24" y="0"/>
                    <a:pt x="21" y="0"/>
                  </a:cubicBezTo>
                  <a:cubicBezTo>
                    <a:pt x="16" y="0"/>
                    <a:pt x="10" y="0"/>
                    <a:pt x="5" y="1"/>
                  </a:cubicBezTo>
                  <a:cubicBezTo>
                    <a:pt x="4" y="1"/>
                    <a:pt x="3" y="1"/>
                    <a:pt x="2" y="2"/>
                  </a:cubicBezTo>
                  <a:cubicBezTo>
                    <a:pt x="1" y="3"/>
                    <a:pt x="0" y="4"/>
                    <a:pt x="0" y="6"/>
                  </a:cubicBezTo>
                  <a:cubicBezTo>
                    <a:pt x="0" y="8"/>
                    <a:pt x="3" y="11"/>
                    <a:pt x="5" y="10"/>
                  </a:cubicBezTo>
                  <a:cubicBezTo>
                    <a:pt x="14" y="10"/>
                    <a:pt x="22" y="10"/>
                    <a:pt x="31" y="10"/>
                  </a:cubicBezTo>
                  <a:cubicBezTo>
                    <a:pt x="39" y="10"/>
                    <a:pt x="46" y="9"/>
                    <a:pt x="54" y="10"/>
                  </a:cubicBezTo>
                  <a:cubicBezTo>
                    <a:pt x="56" y="10"/>
                    <a:pt x="58" y="8"/>
                    <a:pt x="58" y="5"/>
                  </a:cubicBezTo>
                  <a:cubicBezTo>
                    <a:pt x="58" y="4"/>
                    <a:pt x="58" y="3"/>
                    <a:pt x="57" y="2"/>
                  </a:cubicBezTo>
                  <a:cubicBezTo>
                    <a:pt x="56" y="1"/>
                    <a:pt x="55" y="1"/>
                    <a:pt x="54" y="1"/>
                  </a:cubicBezTo>
                  <a:close/>
                </a:path>
              </a:pathLst>
            </a:custGeom>
            <a:grpFill/>
            <a:ln w="9525">
              <a:solidFill>
                <a:srgbClr val="000000"/>
              </a:solidFill>
              <a:round/>
            </a:ln>
          </p:spPr>
          <p:txBody>
            <a:bodyPr vert="horz" wrap="square" lIns="91440" tIns="45720" rIns="91440" bIns="45720" numCol="1" anchor="t" anchorCtr="0" compatLnSpc="1"/>
            <a:lstStyle/>
            <a:p>
              <a:endParaRPr lang="zh-CN" altLang="en-US"/>
            </a:p>
          </p:txBody>
        </p:sp>
        <p:sp>
          <p:nvSpPr>
            <p:cNvPr id="20" name="Freeform 7"/>
            <p:cNvSpPr/>
            <p:nvPr/>
          </p:nvSpPr>
          <p:spPr bwMode="auto">
            <a:xfrm>
              <a:off x="3730" y="1689"/>
              <a:ext cx="177" cy="49"/>
            </a:xfrm>
            <a:custGeom>
              <a:avLst/>
              <a:gdLst>
                <a:gd name="T0" fmla="*/ 62 w 66"/>
                <a:gd name="T1" fmla="*/ 8 h 18"/>
                <a:gd name="T2" fmla="*/ 7 w 66"/>
                <a:gd name="T3" fmla="*/ 0 h 18"/>
                <a:gd name="T4" fmla="*/ 6 w 66"/>
                <a:gd name="T5" fmla="*/ 0 h 18"/>
                <a:gd name="T6" fmla="*/ 3 w 66"/>
                <a:gd name="T7" fmla="*/ 0 h 18"/>
                <a:gd name="T8" fmla="*/ 1 w 66"/>
                <a:gd name="T9" fmla="*/ 3 h 18"/>
                <a:gd name="T10" fmla="*/ 1 w 66"/>
                <a:gd name="T11" fmla="*/ 7 h 18"/>
                <a:gd name="T12" fmla="*/ 4 w 66"/>
                <a:gd name="T13" fmla="*/ 10 h 18"/>
                <a:gd name="T14" fmla="*/ 59 w 66"/>
                <a:gd name="T15" fmla="*/ 18 h 18"/>
                <a:gd name="T16" fmla="*/ 61 w 66"/>
                <a:gd name="T17" fmla="*/ 18 h 18"/>
                <a:gd name="T18" fmla="*/ 63 w 66"/>
                <a:gd name="T19" fmla="*/ 17 h 18"/>
                <a:gd name="T20" fmla="*/ 65 w 66"/>
                <a:gd name="T21" fmla="*/ 14 h 18"/>
                <a:gd name="T22" fmla="*/ 65 w 66"/>
                <a:gd name="T23" fmla="*/ 10 h 18"/>
                <a:gd name="T24" fmla="*/ 62 w 66"/>
                <a:gd name="T25" fmla="*/ 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6" h="18">
                  <a:moveTo>
                    <a:pt x="62" y="8"/>
                  </a:moveTo>
                  <a:cubicBezTo>
                    <a:pt x="44" y="5"/>
                    <a:pt x="25" y="2"/>
                    <a:pt x="7" y="0"/>
                  </a:cubicBezTo>
                  <a:cubicBezTo>
                    <a:pt x="7" y="0"/>
                    <a:pt x="6" y="0"/>
                    <a:pt x="6" y="0"/>
                  </a:cubicBezTo>
                  <a:cubicBezTo>
                    <a:pt x="5" y="0"/>
                    <a:pt x="4" y="0"/>
                    <a:pt x="3" y="0"/>
                  </a:cubicBezTo>
                  <a:cubicBezTo>
                    <a:pt x="2" y="1"/>
                    <a:pt x="1" y="2"/>
                    <a:pt x="1" y="3"/>
                  </a:cubicBezTo>
                  <a:cubicBezTo>
                    <a:pt x="0" y="5"/>
                    <a:pt x="1" y="6"/>
                    <a:pt x="1" y="7"/>
                  </a:cubicBezTo>
                  <a:cubicBezTo>
                    <a:pt x="2" y="8"/>
                    <a:pt x="3" y="9"/>
                    <a:pt x="4" y="10"/>
                  </a:cubicBezTo>
                  <a:cubicBezTo>
                    <a:pt x="23" y="12"/>
                    <a:pt x="41" y="15"/>
                    <a:pt x="59" y="18"/>
                  </a:cubicBezTo>
                  <a:cubicBezTo>
                    <a:pt x="60" y="18"/>
                    <a:pt x="60" y="18"/>
                    <a:pt x="61" y="18"/>
                  </a:cubicBezTo>
                  <a:cubicBezTo>
                    <a:pt x="61" y="18"/>
                    <a:pt x="62" y="18"/>
                    <a:pt x="63" y="17"/>
                  </a:cubicBezTo>
                  <a:cubicBezTo>
                    <a:pt x="64" y="16"/>
                    <a:pt x="65" y="15"/>
                    <a:pt x="65" y="14"/>
                  </a:cubicBezTo>
                  <a:cubicBezTo>
                    <a:pt x="66" y="13"/>
                    <a:pt x="66" y="11"/>
                    <a:pt x="65" y="10"/>
                  </a:cubicBezTo>
                  <a:cubicBezTo>
                    <a:pt x="64" y="9"/>
                    <a:pt x="63" y="8"/>
                    <a:pt x="62" y="8"/>
                  </a:cubicBezTo>
                  <a:close/>
                </a:path>
              </a:pathLst>
            </a:custGeom>
            <a:grpFill/>
            <a:ln w="9525">
              <a:solidFill>
                <a:srgbClr val="000000"/>
              </a:solidFill>
              <a:round/>
            </a:ln>
          </p:spPr>
          <p:txBody>
            <a:bodyPr vert="horz" wrap="square" lIns="91440" tIns="45720" rIns="91440" bIns="45720" numCol="1" anchor="t" anchorCtr="0" compatLnSpc="1"/>
            <a:lstStyle/>
            <a:p>
              <a:endParaRPr lang="zh-CN" altLang="en-US"/>
            </a:p>
          </p:txBody>
        </p:sp>
        <p:sp>
          <p:nvSpPr>
            <p:cNvPr id="21" name="Freeform 8"/>
            <p:cNvSpPr/>
            <p:nvPr/>
          </p:nvSpPr>
          <p:spPr bwMode="auto">
            <a:xfrm>
              <a:off x="4049" y="1708"/>
              <a:ext cx="196" cy="27"/>
            </a:xfrm>
            <a:custGeom>
              <a:avLst/>
              <a:gdLst>
                <a:gd name="T0" fmla="*/ 69 w 73"/>
                <a:gd name="T1" fmla="*/ 1 h 10"/>
                <a:gd name="T2" fmla="*/ 53 w 73"/>
                <a:gd name="T3" fmla="*/ 0 h 10"/>
                <a:gd name="T4" fmla="*/ 12 w 73"/>
                <a:gd name="T5" fmla="*/ 1 h 10"/>
                <a:gd name="T6" fmla="*/ 5 w 73"/>
                <a:gd name="T7" fmla="*/ 1 h 10"/>
                <a:gd name="T8" fmla="*/ 0 w 73"/>
                <a:gd name="T9" fmla="*/ 5 h 10"/>
                <a:gd name="T10" fmla="*/ 5 w 73"/>
                <a:gd name="T11" fmla="*/ 10 h 10"/>
                <a:gd name="T12" fmla="*/ 63 w 73"/>
                <a:gd name="T13" fmla="*/ 9 h 10"/>
                <a:gd name="T14" fmla="*/ 69 w 73"/>
                <a:gd name="T15" fmla="*/ 8 h 10"/>
                <a:gd name="T16" fmla="*/ 73 w 73"/>
                <a:gd name="T17" fmla="*/ 4 h 10"/>
                <a:gd name="T18" fmla="*/ 69 w 73"/>
                <a:gd name="T19"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 h="10">
                  <a:moveTo>
                    <a:pt x="69" y="1"/>
                  </a:moveTo>
                  <a:cubicBezTo>
                    <a:pt x="64" y="0"/>
                    <a:pt x="58" y="0"/>
                    <a:pt x="53" y="0"/>
                  </a:cubicBezTo>
                  <a:cubicBezTo>
                    <a:pt x="39" y="0"/>
                    <a:pt x="26" y="1"/>
                    <a:pt x="12" y="1"/>
                  </a:cubicBezTo>
                  <a:cubicBezTo>
                    <a:pt x="9" y="1"/>
                    <a:pt x="7" y="1"/>
                    <a:pt x="5" y="1"/>
                  </a:cubicBezTo>
                  <a:cubicBezTo>
                    <a:pt x="2" y="1"/>
                    <a:pt x="0" y="3"/>
                    <a:pt x="0" y="5"/>
                  </a:cubicBezTo>
                  <a:cubicBezTo>
                    <a:pt x="0" y="8"/>
                    <a:pt x="2" y="10"/>
                    <a:pt x="5" y="10"/>
                  </a:cubicBezTo>
                  <a:cubicBezTo>
                    <a:pt x="24" y="9"/>
                    <a:pt x="44" y="9"/>
                    <a:pt x="63" y="9"/>
                  </a:cubicBezTo>
                  <a:cubicBezTo>
                    <a:pt x="65" y="8"/>
                    <a:pt x="67" y="8"/>
                    <a:pt x="69" y="8"/>
                  </a:cubicBezTo>
                  <a:cubicBezTo>
                    <a:pt x="71" y="8"/>
                    <a:pt x="73" y="7"/>
                    <a:pt x="73" y="4"/>
                  </a:cubicBezTo>
                  <a:cubicBezTo>
                    <a:pt x="73" y="2"/>
                    <a:pt x="71" y="1"/>
                    <a:pt x="69" y="1"/>
                  </a:cubicBezTo>
                  <a:close/>
                </a:path>
              </a:pathLst>
            </a:custGeom>
            <a:grpFill/>
            <a:ln w="9525">
              <a:solidFill>
                <a:srgbClr val="000000"/>
              </a:solidFill>
              <a:round/>
            </a:ln>
          </p:spPr>
          <p:txBody>
            <a:bodyPr vert="horz" wrap="square" lIns="91440" tIns="45720" rIns="91440" bIns="45720" numCol="1" anchor="t" anchorCtr="0" compatLnSpc="1"/>
            <a:lstStyle/>
            <a:p>
              <a:endParaRPr lang="zh-CN" altLang="en-US"/>
            </a:p>
          </p:txBody>
        </p:sp>
        <p:sp>
          <p:nvSpPr>
            <p:cNvPr id="22" name="Freeform 9"/>
            <p:cNvSpPr/>
            <p:nvPr/>
          </p:nvSpPr>
          <p:spPr bwMode="auto">
            <a:xfrm>
              <a:off x="4328" y="1681"/>
              <a:ext cx="198" cy="30"/>
            </a:xfrm>
            <a:custGeom>
              <a:avLst/>
              <a:gdLst>
                <a:gd name="T0" fmla="*/ 71 w 74"/>
                <a:gd name="T1" fmla="*/ 0 h 11"/>
                <a:gd name="T2" fmla="*/ 66 w 74"/>
                <a:gd name="T3" fmla="*/ 0 h 11"/>
                <a:gd name="T4" fmla="*/ 45 w 74"/>
                <a:gd name="T5" fmla="*/ 0 h 11"/>
                <a:gd name="T6" fmla="*/ 17 w 74"/>
                <a:gd name="T7" fmla="*/ 2 h 11"/>
                <a:gd name="T8" fmla="*/ 4 w 74"/>
                <a:gd name="T9" fmla="*/ 2 h 11"/>
                <a:gd name="T10" fmla="*/ 0 w 74"/>
                <a:gd name="T11" fmla="*/ 6 h 11"/>
                <a:gd name="T12" fmla="*/ 4 w 74"/>
                <a:gd name="T13" fmla="*/ 11 h 11"/>
                <a:gd name="T14" fmla="*/ 63 w 74"/>
                <a:gd name="T15" fmla="*/ 8 h 11"/>
                <a:gd name="T16" fmla="*/ 71 w 74"/>
                <a:gd name="T17" fmla="*/ 7 h 11"/>
                <a:gd name="T18" fmla="*/ 74 w 74"/>
                <a:gd name="T19" fmla="*/ 4 h 11"/>
                <a:gd name="T20" fmla="*/ 71 w 74"/>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4" h="11">
                  <a:moveTo>
                    <a:pt x="71" y="0"/>
                  </a:moveTo>
                  <a:cubicBezTo>
                    <a:pt x="69" y="0"/>
                    <a:pt x="67" y="0"/>
                    <a:pt x="66" y="0"/>
                  </a:cubicBezTo>
                  <a:cubicBezTo>
                    <a:pt x="59" y="0"/>
                    <a:pt x="52" y="0"/>
                    <a:pt x="45" y="0"/>
                  </a:cubicBezTo>
                  <a:cubicBezTo>
                    <a:pt x="36" y="1"/>
                    <a:pt x="26" y="1"/>
                    <a:pt x="17" y="2"/>
                  </a:cubicBezTo>
                  <a:cubicBezTo>
                    <a:pt x="13" y="2"/>
                    <a:pt x="8" y="2"/>
                    <a:pt x="4" y="2"/>
                  </a:cubicBezTo>
                  <a:cubicBezTo>
                    <a:pt x="2" y="2"/>
                    <a:pt x="0" y="4"/>
                    <a:pt x="0" y="6"/>
                  </a:cubicBezTo>
                  <a:cubicBezTo>
                    <a:pt x="0" y="9"/>
                    <a:pt x="2" y="11"/>
                    <a:pt x="4" y="11"/>
                  </a:cubicBezTo>
                  <a:cubicBezTo>
                    <a:pt x="24" y="10"/>
                    <a:pt x="43" y="9"/>
                    <a:pt x="63" y="8"/>
                  </a:cubicBezTo>
                  <a:cubicBezTo>
                    <a:pt x="65" y="8"/>
                    <a:pt x="68" y="8"/>
                    <a:pt x="71" y="7"/>
                  </a:cubicBezTo>
                  <a:cubicBezTo>
                    <a:pt x="73" y="7"/>
                    <a:pt x="74" y="6"/>
                    <a:pt x="74" y="4"/>
                  </a:cubicBezTo>
                  <a:cubicBezTo>
                    <a:pt x="74" y="2"/>
                    <a:pt x="73" y="0"/>
                    <a:pt x="71" y="0"/>
                  </a:cubicBezTo>
                  <a:close/>
                </a:path>
              </a:pathLst>
            </a:custGeom>
            <a:grpFill/>
            <a:ln w="9525">
              <a:solidFill>
                <a:srgbClr val="000000"/>
              </a:solidFill>
              <a:round/>
            </a:ln>
          </p:spPr>
          <p:txBody>
            <a:bodyPr vert="horz" wrap="square" lIns="91440" tIns="45720" rIns="91440" bIns="45720" numCol="1" anchor="t" anchorCtr="0" compatLnSpc="1"/>
            <a:lstStyle/>
            <a:p>
              <a:endParaRPr lang="zh-CN" altLang="en-US"/>
            </a:p>
          </p:txBody>
        </p:sp>
        <p:sp>
          <p:nvSpPr>
            <p:cNvPr id="23" name="Freeform 10"/>
            <p:cNvSpPr/>
            <p:nvPr/>
          </p:nvSpPr>
          <p:spPr bwMode="auto">
            <a:xfrm>
              <a:off x="4534" y="1732"/>
              <a:ext cx="24" cy="156"/>
            </a:xfrm>
            <a:custGeom>
              <a:avLst/>
              <a:gdLst>
                <a:gd name="T0" fmla="*/ 5 w 9"/>
                <a:gd name="T1" fmla="*/ 0 h 58"/>
                <a:gd name="T2" fmla="*/ 1 w 9"/>
                <a:gd name="T3" fmla="*/ 3 h 58"/>
                <a:gd name="T4" fmla="*/ 0 w 9"/>
                <a:gd name="T5" fmla="*/ 55 h 58"/>
                <a:gd name="T6" fmla="*/ 4 w 9"/>
                <a:gd name="T7" fmla="*/ 58 h 58"/>
                <a:gd name="T8" fmla="*/ 7 w 9"/>
                <a:gd name="T9" fmla="*/ 55 h 58"/>
                <a:gd name="T10" fmla="*/ 8 w 9"/>
                <a:gd name="T11" fmla="*/ 3 h 58"/>
                <a:gd name="T12" fmla="*/ 5 w 9"/>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9" h="58">
                  <a:moveTo>
                    <a:pt x="5" y="0"/>
                  </a:moveTo>
                  <a:cubicBezTo>
                    <a:pt x="3" y="0"/>
                    <a:pt x="1" y="1"/>
                    <a:pt x="1" y="3"/>
                  </a:cubicBezTo>
                  <a:cubicBezTo>
                    <a:pt x="1" y="20"/>
                    <a:pt x="0" y="37"/>
                    <a:pt x="0" y="55"/>
                  </a:cubicBezTo>
                  <a:cubicBezTo>
                    <a:pt x="0" y="56"/>
                    <a:pt x="2" y="58"/>
                    <a:pt x="4" y="58"/>
                  </a:cubicBezTo>
                  <a:cubicBezTo>
                    <a:pt x="5" y="58"/>
                    <a:pt x="7" y="56"/>
                    <a:pt x="7" y="55"/>
                  </a:cubicBezTo>
                  <a:cubicBezTo>
                    <a:pt x="8" y="37"/>
                    <a:pt x="8" y="20"/>
                    <a:pt x="8" y="3"/>
                  </a:cubicBezTo>
                  <a:cubicBezTo>
                    <a:pt x="9" y="1"/>
                    <a:pt x="7" y="0"/>
                    <a:pt x="5" y="0"/>
                  </a:cubicBezTo>
                  <a:close/>
                </a:path>
              </a:pathLst>
            </a:custGeom>
            <a:grpFill/>
            <a:ln w="9525">
              <a:solidFill>
                <a:srgbClr val="000000"/>
              </a:solidFill>
              <a:round/>
            </a:ln>
          </p:spPr>
          <p:txBody>
            <a:bodyPr vert="horz" wrap="square" lIns="91440" tIns="45720" rIns="91440" bIns="45720" numCol="1" anchor="t" anchorCtr="0" compatLnSpc="1"/>
            <a:lstStyle/>
            <a:p>
              <a:endParaRPr lang="zh-CN" altLang="en-US"/>
            </a:p>
          </p:txBody>
        </p:sp>
        <p:sp>
          <p:nvSpPr>
            <p:cNvPr id="24" name="Freeform 11"/>
            <p:cNvSpPr/>
            <p:nvPr/>
          </p:nvSpPr>
          <p:spPr bwMode="auto">
            <a:xfrm>
              <a:off x="4542" y="1961"/>
              <a:ext cx="22" cy="161"/>
            </a:xfrm>
            <a:custGeom>
              <a:avLst/>
              <a:gdLst>
                <a:gd name="T0" fmla="*/ 3 w 8"/>
                <a:gd name="T1" fmla="*/ 1 h 60"/>
                <a:gd name="T2" fmla="*/ 2 w 8"/>
                <a:gd name="T3" fmla="*/ 0 h 60"/>
                <a:gd name="T4" fmla="*/ 0 w 8"/>
                <a:gd name="T5" fmla="*/ 2 h 60"/>
                <a:gd name="T6" fmla="*/ 2 w 8"/>
                <a:gd name="T7" fmla="*/ 35 h 60"/>
                <a:gd name="T8" fmla="*/ 4 w 8"/>
                <a:gd name="T9" fmla="*/ 58 h 60"/>
                <a:gd name="T10" fmla="*/ 6 w 8"/>
                <a:gd name="T11" fmla="*/ 60 h 60"/>
                <a:gd name="T12" fmla="*/ 8 w 8"/>
                <a:gd name="T13" fmla="*/ 58 h 60"/>
                <a:gd name="T14" fmla="*/ 6 w 8"/>
                <a:gd name="T15" fmla="*/ 30 h 60"/>
                <a:gd name="T16" fmla="*/ 6 w 8"/>
                <a:gd name="T17" fmla="*/ 27 h 60"/>
                <a:gd name="T18" fmla="*/ 5 w 8"/>
                <a:gd name="T19" fmla="*/ 19 h 60"/>
                <a:gd name="T20" fmla="*/ 4 w 8"/>
                <a:gd name="T21" fmla="*/ 2 h 60"/>
                <a:gd name="T22" fmla="*/ 3 w 8"/>
                <a:gd name="T23" fmla="*/ 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60">
                  <a:moveTo>
                    <a:pt x="3" y="1"/>
                  </a:moveTo>
                  <a:cubicBezTo>
                    <a:pt x="3" y="1"/>
                    <a:pt x="2" y="0"/>
                    <a:pt x="2" y="0"/>
                  </a:cubicBezTo>
                  <a:cubicBezTo>
                    <a:pt x="1" y="0"/>
                    <a:pt x="0" y="1"/>
                    <a:pt x="0" y="2"/>
                  </a:cubicBezTo>
                  <a:cubicBezTo>
                    <a:pt x="1" y="13"/>
                    <a:pt x="2" y="24"/>
                    <a:pt x="2" y="35"/>
                  </a:cubicBezTo>
                  <a:cubicBezTo>
                    <a:pt x="3" y="43"/>
                    <a:pt x="3" y="50"/>
                    <a:pt x="4" y="58"/>
                  </a:cubicBezTo>
                  <a:cubicBezTo>
                    <a:pt x="4" y="59"/>
                    <a:pt x="5" y="60"/>
                    <a:pt x="6" y="60"/>
                  </a:cubicBezTo>
                  <a:cubicBezTo>
                    <a:pt x="7" y="60"/>
                    <a:pt x="8" y="59"/>
                    <a:pt x="8" y="58"/>
                  </a:cubicBezTo>
                  <a:cubicBezTo>
                    <a:pt x="7" y="49"/>
                    <a:pt x="7" y="39"/>
                    <a:pt x="6" y="30"/>
                  </a:cubicBezTo>
                  <a:cubicBezTo>
                    <a:pt x="6" y="29"/>
                    <a:pt x="6" y="28"/>
                    <a:pt x="6" y="27"/>
                  </a:cubicBezTo>
                  <a:cubicBezTo>
                    <a:pt x="6" y="24"/>
                    <a:pt x="6" y="22"/>
                    <a:pt x="5" y="19"/>
                  </a:cubicBezTo>
                  <a:cubicBezTo>
                    <a:pt x="5" y="14"/>
                    <a:pt x="4" y="8"/>
                    <a:pt x="4" y="2"/>
                  </a:cubicBezTo>
                  <a:cubicBezTo>
                    <a:pt x="4" y="2"/>
                    <a:pt x="4" y="1"/>
                    <a:pt x="3" y="1"/>
                  </a:cubicBezTo>
                  <a:close/>
                </a:path>
              </a:pathLst>
            </a:custGeom>
            <a:grpFill/>
            <a:ln w="9525">
              <a:solidFill>
                <a:srgbClr val="000000"/>
              </a:solidFill>
              <a:round/>
            </a:ln>
          </p:spPr>
          <p:txBody>
            <a:bodyPr vert="horz" wrap="square" lIns="91440" tIns="45720" rIns="91440" bIns="45720" numCol="1" anchor="t" anchorCtr="0" compatLnSpc="1"/>
            <a:lstStyle/>
            <a:p>
              <a:endParaRPr lang="zh-CN" altLang="en-US"/>
            </a:p>
          </p:txBody>
        </p:sp>
        <p:sp>
          <p:nvSpPr>
            <p:cNvPr id="25" name="Freeform 12"/>
            <p:cNvSpPr/>
            <p:nvPr/>
          </p:nvSpPr>
          <p:spPr bwMode="auto">
            <a:xfrm>
              <a:off x="4526" y="2203"/>
              <a:ext cx="48" cy="118"/>
            </a:xfrm>
            <a:custGeom>
              <a:avLst/>
              <a:gdLst>
                <a:gd name="T0" fmla="*/ 6 w 18"/>
                <a:gd name="T1" fmla="*/ 38 h 44"/>
                <a:gd name="T2" fmla="*/ 8 w 18"/>
                <a:gd name="T3" fmla="*/ 42 h 44"/>
                <a:gd name="T4" fmla="*/ 12 w 18"/>
                <a:gd name="T5" fmla="*/ 44 h 44"/>
                <a:gd name="T6" fmla="*/ 16 w 18"/>
                <a:gd name="T7" fmla="*/ 42 h 44"/>
                <a:gd name="T8" fmla="*/ 18 w 18"/>
                <a:gd name="T9" fmla="*/ 38 h 44"/>
                <a:gd name="T10" fmla="*/ 15 w 18"/>
                <a:gd name="T11" fmla="*/ 22 h 44"/>
                <a:gd name="T12" fmla="*/ 13 w 18"/>
                <a:gd name="T13" fmla="*/ 14 h 44"/>
                <a:gd name="T14" fmla="*/ 11 w 18"/>
                <a:gd name="T15" fmla="*/ 4 h 44"/>
                <a:gd name="T16" fmla="*/ 6 w 18"/>
                <a:gd name="T17" fmla="*/ 0 h 44"/>
                <a:gd name="T18" fmla="*/ 4 w 18"/>
                <a:gd name="T19" fmla="*/ 0 h 44"/>
                <a:gd name="T20" fmla="*/ 1 w 18"/>
                <a:gd name="T21" fmla="*/ 6 h 44"/>
                <a:gd name="T22" fmla="*/ 3 w 18"/>
                <a:gd name="T23" fmla="*/ 14 h 44"/>
                <a:gd name="T24" fmla="*/ 4 w 18"/>
                <a:gd name="T25" fmla="*/ 19 h 44"/>
                <a:gd name="T26" fmla="*/ 6 w 18"/>
                <a:gd name="T27" fmla="*/ 30 h 44"/>
                <a:gd name="T28" fmla="*/ 6 w 18"/>
                <a:gd name="T29" fmla="*/ 3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 h="44">
                  <a:moveTo>
                    <a:pt x="6" y="38"/>
                  </a:moveTo>
                  <a:cubicBezTo>
                    <a:pt x="7" y="40"/>
                    <a:pt x="7" y="41"/>
                    <a:pt x="8" y="42"/>
                  </a:cubicBezTo>
                  <a:cubicBezTo>
                    <a:pt x="9" y="43"/>
                    <a:pt x="11" y="44"/>
                    <a:pt x="12" y="44"/>
                  </a:cubicBezTo>
                  <a:cubicBezTo>
                    <a:pt x="13" y="44"/>
                    <a:pt x="15" y="43"/>
                    <a:pt x="16" y="42"/>
                  </a:cubicBezTo>
                  <a:cubicBezTo>
                    <a:pt x="17" y="41"/>
                    <a:pt x="18" y="40"/>
                    <a:pt x="18" y="38"/>
                  </a:cubicBezTo>
                  <a:cubicBezTo>
                    <a:pt x="17" y="33"/>
                    <a:pt x="16" y="27"/>
                    <a:pt x="15" y="22"/>
                  </a:cubicBezTo>
                  <a:cubicBezTo>
                    <a:pt x="14" y="19"/>
                    <a:pt x="14" y="17"/>
                    <a:pt x="13" y="14"/>
                  </a:cubicBezTo>
                  <a:cubicBezTo>
                    <a:pt x="13" y="11"/>
                    <a:pt x="12" y="7"/>
                    <a:pt x="11" y="4"/>
                  </a:cubicBezTo>
                  <a:cubicBezTo>
                    <a:pt x="10" y="2"/>
                    <a:pt x="8" y="0"/>
                    <a:pt x="6" y="0"/>
                  </a:cubicBezTo>
                  <a:cubicBezTo>
                    <a:pt x="5" y="0"/>
                    <a:pt x="5" y="0"/>
                    <a:pt x="4" y="0"/>
                  </a:cubicBezTo>
                  <a:cubicBezTo>
                    <a:pt x="2" y="1"/>
                    <a:pt x="0" y="4"/>
                    <a:pt x="1" y="6"/>
                  </a:cubicBezTo>
                  <a:cubicBezTo>
                    <a:pt x="2" y="9"/>
                    <a:pt x="2" y="12"/>
                    <a:pt x="3" y="14"/>
                  </a:cubicBezTo>
                  <a:cubicBezTo>
                    <a:pt x="3" y="16"/>
                    <a:pt x="4" y="18"/>
                    <a:pt x="4" y="19"/>
                  </a:cubicBezTo>
                  <a:cubicBezTo>
                    <a:pt x="5" y="23"/>
                    <a:pt x="5" y="27"/>
                    <a:pt x="6" y="30"/>
                  </a:cubicBezTo>
                  <a:cubicBezTo>
                    <a:pt x="6" y="33"/>
                    <a:pt x="6" y="36"/>
                    <a:pt x="6" y="38"/>
                  </a:cubicBezTo>
                  <a:close/>
                </a:path>
              </a:pathLst>
            </a:custGeom>
            <a:grpFill/>
            <a:ln w="9525">
              <a:solidFill>
                <a:srgbClr val="000000"/>
              </a:solidFill>
              <a:round/>
            </a:ln>
          </p:spPr>
          <p:txBody>
            <a:bodyPr vert="horz" wrap="square" lIns="91440" tIns="45720" rIns="91440" bIns="45720" numCol="1" anchor="t" anchorCtr="0" compatLnSpc="1"/>
            <a:lstStyle/>
            <a:p>
              <a:endParaRPr lang="zh-CN" altLang="en-US"/>
            </a:p>
          </p:txBody>
        </p:sp>
        <p:sp>
          <p:nvSpPr>
            <p:cNvPr id="26" name="Freeform 13"/>
            <p:cNvSpPr/>
            <p:nvPr/>
          </p:nvSpPr>
          <p:spPr bwMode="auto">
            <a:xfrm>
              <a:off x="4540" y="2397"/>
              <a:ext cx="45" cy="137"/>
            </a:xfrm>
            <a:custGeom>
              <a:avLst/>
              <a:gdLst>
                <a:gd name="T0" fmla="*/ 16 w 17"/>
                <a:gd name="T1" fmla="*/ 27 h 51"/>
                <a:gd name="T2" fmla="*/ 14 w 17"/>
                <a:gd name="T3" fmla="*/ 17 h 51"/>
                <a:gd name="T4" fmla="*/ 12 w 17"/>
                <a:gd name="T5" fmla="*/ 5 h 51"/>
                <a:gd name="T6" fmla="*/ 9 w 17"/>
                <a:gd name="T7" fmla="*/ 1 h 51"/>
                <a:gd name="T8" fmla="*/ 6 w 17"/>
                <a:gd name="T9" fmla="*/ 0 h 51"/>
                <a:gd name="T10" fmla="*/ 5 w 17"/>
                <a:gd name="T11" fmla="*/ 1 h 51"/>
                <a:gd name="T12" fmla="*/ 1 w 17"/>
                <a:gd name="T13" fmla="*/ 3 h 51"/>
                <a:gd name="T14" fmla="*/ 0 w 17"/>
                <a:gd name="T15" fmla="*/ 8 h 51"/>
                <a:gd name="T16" fmla="*/ 3 w 17"/>
                <a:gd name="T17" fmla="*/ 21 h 51"/>
                <a:gd name="T18" fmla="*/ 5 w 17"/>
                <a:gd name="T19" fmla="*/ 45 h 51"/>
                <a:gd name="T20" fmla="*/ 7 w 17"/>
                <a:gd name="T21" fmla="*/ 50 h 51"/>
                <a:gd name="T22" fmla="*/ 11 w 17"/>
                <a:gd name="T23" fmla="*/ 51 h 51"/>
                <a:gd name="T24" fmla="*/ 17 w 17"/>
                <a:gd name="T25" fmla="*/ 45 h 51"/>
                <a:gd name="T26" fmla="*/ 16 w 17"/>
                <a:gd name="T27" fmla="*/ 36 h 51"/>
                <a:gd name="T28" fmla="*/ 16 w 17"/>
                <a:gd name="T29" fmla="*/ 2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51">
                  <a:moveTo>
                    <a:pt x="16" y="27"/>
                  </a:moveTo>
                  <a:cubicBezTo>
                    <a:pt x="15" y="24"/>
                    <a:pt x="15" y="21"/>
                    <a:pt x="14" y="17"/>
                  </a:cubicBezTo>
                  <a:cubicBezTo>
                    <a:pt x="13" y="13"/>
                    <a:pt x="13" y="9"/>
                    <a:pt x="12" y="5"/>
                  </a:cubicBezTo>
                  <a:cubicBezTo>
                    <a:pt x="12" y="3"/>
                    <a:pt x="10" y="2"/>
                    <a:pt x="9" y="1"/>
                  </a:cubicBezTo>
                  <a:cubicBezTo>
                    <a:pt x="8" y="1"/>
                    <a:pt x="7" y="0"/>
                    <a:pt x="6" y="0"/>
                  </a:cubicBezTo>
                  <a:cubicBezTo>
                    <a:pt x="6" y="0"/>
                    <a:pt x="5" y="0"/>
                    <a:pt x="5" y="1"/>
                  </a:cubicBezTo>
                  <a:cubicBezTo>
                    <a:pt x="3" y="1"/>
                    <a:pt x="2" y="2"/>
                    <a:pt x="1" y="3"/>
                  </a:cubicBezTo>
                  <a:cubicBezTo>
                    <a:pt x="0" y="5"/>
                    <a:pt x="0" y="6"/>
                    <a:pt x="0" y="8"/>
                  </a:cubicBezTo>
                  <a:cubicBezTo>
                    <a:pt x="1" y="12"/>
                    <a:pt x="2" y="16"/>
                    <a:pt x="3" y="21"/>
                  </a:cubicBezTo>
                  <a:cubicBezTo>
                    <a:pt x="4" y="29"/>
                    <a:pt x="5" y="37"/>
                    <a:pt x="5" y="45"/>
                  </a:cubicBezTo>
                  <a:cubicBezTo>
                    <a:pt x="5" y="47"/>
                    <a:pt x="6" y="48"/>
                    <a:pt x="7" y="50"/>
                  </a:cubicBezTo>
                  <a:cubicBezTo>
                    <a:pt x="8" y="51"/>
                    <a:pt x="9" y="51"/>
                    <a:pt x="11" y="51"/>
                  </a:cubicBezTo>
                  <a:cubicBezTo>
                    <a:pt x="14" y="51"/>
                    <a:pt x="17" y="49"/>
                    <a:pt x="17" y="45"/>
                  </a:cubicBezTo>
                  <a:cubicBezTo>
                    <a:pt x="17" y="42"/>
                    <a:pt x="16" y="39"/>
                    <a:pt x="16" y="36"/>
                  </a:cubicBezTo>
                  <a:cubicBezTo>
                    <a:pt x="16" y="33"/>
                    <a:pt x="16" y="30"/>
                    <a:pt x="16" y="27"/>
                  </a:cubicBezTo>
                  <a:close/>
                </a:path>
              </a:pathLst>
            </a:custGeom>
            <a:grpFill/>
            <a:ln w="9525">
              <a:solidFill>
                <a:srgbClr val="000000"/>
              </a:solidFill>
              <a:round/>
            </a:ln>
          </p:spPr>
          <p:txBody>
            <a:bodyPr vert="horz" wrap="square" lIns="91440" tIns="45720" rIns="91440" bIns="45720" numCol="1" anchor="t" anchorCtr="0" compatLnSpc="1"/>
            <a:lstStyle/>
            <a:p>
              <a:endParaRPr lang="zh-CN" altLang="en-US"/>
            </a:p>
          </p:txBody>
        </p:sp>
        <p:sp>
          <p:nvSpPr>
            <p:cNvPr id="27" name="Freeform 14"/>
            <p:cNvSpPr/>
            <p:nvPr/>
          </p:nvSpPr>
          <p:spPr bwMode="auto">
            <a:xfrm>
              <a:off x="4282" y="2563"/>
              <a:ext cx="193" cy="30"/>
            </a:xfrm>
            <a:custGeom>
              <a:avLst/>
              <a:gdLst>
                <a:gd name="T0" fmla="*/ 67 w 72"/>
                <a:gd name="T1" fmla="*/ 0 h 11"/>
                <a:gd name="T2" fmla="*/ 67 w 72"/>
                <a:gd name="T3" fmla="*/ 0 h 11"/>
                <a:gd name="T4" fmla="*/ 5 w 72"/>
                <a:gd name="T5" fmla="*/ 1 h 11"/>
                <a:gd name="T6" fmla="*/ 0 w 72"/>
                <a:gd name="T7" fmla="*/ 6 h 11"/>
                <a:gd name="T8" fmla="*/ 5 w 72"/>
                <a:gd name="T9" fmla="*/ 10 h 11"/>
                <a:gd name="T10" fmla="*/ 67 w 72"/>
                <a:gd name="T11" fmla="*/ 10 h 11"/>
                <a:gd name="T12" fmla="*/ 72 w 72"/>
                <a:gd name="T13" fmla="*/ 5 h 11"/>
                <a:gd name="T14" fmla="*/ 67 w 72"/>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11">
                  <a:moveTo>
                    <a:pt x="67" y="0"/>
                  </a:moveTo>
                  <a:cubicBezTo>
                    <a:pt x="67" y="0"/>
                    <a:pt x="67" y="0"/>
                    <a:pt x="67" y="0"/>
                  </a:cubicBezTo>
                  <a:cubicBezTo>
                    <a:pt x="46" y="0"/>
                    <a:pt x="25" y="0"/>
                    <a:pt x="5" y="1"/>
                  </a:cubicBezTo>
                  <a:cubicBezTo>
                    <a:pt x="2" y="1"/>
                    <a:pt x="0" y="3"/>
                    <a:pt x="0" y="6"/>
                  </a:cubicBezTo>
                  <a:cubicBezTo>
                    <a:pt x="0" y="8"/>
                    <a:pt x="2" y="10"/>
                    <a:pt x="5" y="10"/>
                  </a:cubicBezTo>
                  <a:cubicBezTo>
                    <a:pt x="25" y="11"/>
                    <a:pt x="46" y="10"/>
                    <a:pt x="67" y="10"/>
                  </a:cubicBezTo>
                  <a:cubicBezTo>
                    <a:pt x="70" y="10"/>
                    <a:pt x="72" y="8"/>
                    <a:pt x="72" y="5"/>
                  </a:cubicBezTo>
                  <a:cubicBezTo>
                    <a:pt x="72" y="2"/>
                    <a:pt x="70" y="0"/>
                    <a:pt x="67" y="0"/>
                  </a:cubicBezTo>
                  <a:close/>
                </a:path>
              </a:pathLst>
            </a:custGeom>
            <a:grpFill/>
            <a:ln w="9525">
              <a:solidFill>
                <a:srgbClr val="000000"/>
              </a:solidFill>
              <a:round/>
            </a:ln>
          </p:spPr>
          <p:txBody>
            <a:bodyPr vert="horz" wrap="square" lIns="91440" tIns="45720" rIns="91440" bIns="45720" numCol="1" anchor="t" anchorCtr="0" compatLnSpc="1"/>
            <a:lstStyle/>
            <a:p>
              <a:endParaRPr lang="zh-CN" altLang="en-US"/>
            </a:p>
          </p:txBody>
        </p:sp>
        <p:sp>
          <p:nvSpPr>
            <p:cNvPr id="28" name="Freeform 15"/>
            <p:cNvSpPr/>
            <p:nvPr/>
          </p:nvSpPr>
          <p:spPr bwMode="auto">
            <a:xfrm>
              <a:off x="3934" y="2590"/>
              <a:ext cx="241" cy="30"/>
            </a:xfrm>
            <a:custGeom>
              <a:avLst/>
              <a:gdLst>
                <a:gd name="T0" fmla="*/ 85 w 90"/>
                <a:gd name="T1" fmla="*/ 2 h 11"/>
                <a:gd name="T2" fmla="*/ 51 w 90"/>
                <a:gd name="T3" fmla="*/ 1 h 11"/>
                <a:gd name="T4" fmla="*/ 18 w 90"/>
                <a:gd name="T5" fmla="*/ 1 h 11"/>
                <a:gd name="T6" fmla="*/ 4 w 90"/>
                <a:gd name="T7" fmla="*/ 0 h 11"/>
                <a:gd name="T8" fmla="*/ 4 w 90"/>
                <a:gd name="T9" fmla="*/ 0 h 11"/>
                <a:gd name="T10" fmla="*/ 0 w 90"/>
                <a:gd name="T11" fmla="*/ 5 h 11"/>
                <a:gd name="T12" fmla="*/ 1 w 90"/>
                <a:gd name="T13" fmla="*/ 8 h 11"/>
                <a:gd name="T14" fmla="*/ 4 w 90"/>
                <a:gd name="T15" fmla="*/ 9 h 11"/>
                <a:gd name="T16" fmla="*/ 34 w 90"/>
                <a:gd name="T17" fmla="*/ 10 h 11"/>
                <a:gd name="T18" fmla="*/ 66 w 90"/>
                <a:gd name="T19" fmla="*/ 11 h 11"/>
                <a:gd name="T20" fmla="*/ 85 w 90"/>
                <a:gd name="T21" fmla="*/ 11 h 11"/>
                <a:gd name="T22" fmla="*/ 90 w 90"/>
                <a:gd name="T23" fmla="*/ 7 h 11"/>
                <a:gd name="T24" fmla="*/ 85 w 90"/>
                <a:gd name="T25"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11">
                  <a:moveTo>
                    <a:pt x="85" y="2"/>
                  </a:moveTo>
                  <a:cubicBezTo>
                    <a:pt x="74" y="1"/>
                    <a:pt x="62" y="1"/>
                    <a:pt x="51" y="1"/>
                  </a:cubicBezTo>
                  <a:cubicBezTo>
                    <a:pt x="40" y="1"/>
                    <a:pt x="29" y="1"/>
                    <a:pt x="18" y="1"/>
                  </a:cubicBezTo>
                  <a:cubicBezTo>
                    <a:pt x="14" y="1"/>
                    <a:pt x="9" y="0"/>
                    <a:pt x="4" y="0"/>
                  </a:cubicBezTo>
                  <a:cubicBezTo>
                    <a:pt x="4" y="0"/>
                    <a:pt x="4" y="0"/>
                    <a:pt x="4" y="0"/>
                  </a:cubicBezTo>
                  <a:cubicBezTo>
                    <a:pt x="2" y="0"/>
                    <a:pt x="0" y="2"/>
                    <a:pt x="0" y="5"/>
                  </a:cubicBezTo>
                  <a:cubicBezTo>
                    <a:pt x="0" y="6"/>
                    <a:pt x="0" y="7"/>
                    <a:pt x="1" y="8"/>
                  </a:cubicBezTo>
                  <a:cubicBezTo>
                    <a:pt x="2" y="9"/>
                    <a:pt x="3" y="9"/>
                    <a:pt x="4" y="9"/>
                  </a:cubicBezTo>
                  <a:cubicBezTo>
                    <a:pt x="14" y="10"/>
                    <a:pt x="24" y="10"/>
                    <a:pt x="34" y="10"/>
                  </a:cubicBezTo>
                  <a:cubicBezTo>
                    <a:pt x="45" y="11"/>
                    <a:pt x="55" y="11"/>
                    <a:pt x="66" y="11"/>
                  </a:cubicBezTo>
                  <a:cubicBezTo>
                    <a:pt x="72" y="11"/>
                    <a:pt x="79" y="11"/>
                    <a:pt x="85" y="11"/>
                  </a:cubicBezTo>
                  <a:cubicBezTo>
                    <a:pt x="88" y="11"/>
                    <a:pt x="90" y="9"/>
                    <a:pt x="90" y="7"/>
                  </a:cubicBezTo>
                  <a:cubicBezTo>
                    <a:pt x="90" y="4"/>
                    <a:pt x="88" y="2"/>
                    <a:pt x="85" y="2"/>
                  </a:cubicBezTo>
                  <a:close/>
                </a:path>
              </a:pathLst>
            </a:custGeom>
            <a:grpFill/>
            <a:ln w="9525">
              <a:solidFill>
                <a:srgbClr val="000000"/>
              </a:solidFill>
              <a:round/>
            </a:ln>
          </p:spPr>
          <p:txBody>
            <a:bodyPr vert="horz" wrap="square" lIns="91440" tIns="45720" rIns="91440" bIns="45720" numCol="1" anchor="t" anchorCtr="0" compatLnSpc="1"/>
            <a:lstStyle/>
            <a:p>
              <a:endParaRPr lang="zh-CN" altLang="en-US"/>
            </a:p>
          </p:txBody>
        </p:sp>
        <p:sp>
          <p:nvSpPr>
            <p:cNvPr id="29" name="Freeform 16"/>
            <p:cNvSpPr/>
            <p:nvPr/>
          </p:nvSpPr>
          <p:spPr bwMode="auto">
            <a:xfrm>
              <a:off x="3628" y="2585"/>
              <a:ext cx="217" cy="40"/>
            </a:xfrm>
            <a:custGeom>
              <a:avLst/>
              <a:gdLst>
                <a:gd name="T0" fmla="*/ 75 w 81"/>
                <a:gd name="T1" fmla="*/ 3 h 15"/>
                <a:gd name="T2" fmla="*/ 38 w 81"/>
                <a:gd name="T3" fmla="*/ 1 h 15"/>
                <a:gd name="T4" fmla="*/ 6 w 81"/>
                <a:gd name="T5" fmla="*/ 0 h 15"/>
                <a:gd name="T6" fmla="*/ 0 w 81"/>
                <a:gd name="T7" fmla="*/ 6 h 15"/>
                <a:gd name="T8" fmla="*/ 6 w 81"/>
                <a:gd name="T9" fmla="*/ 12 h 15"/>
                <a:gd name="T10" fmla="*/ 75 w 81"/>
                <a:gd name="T11" fmla="*/ 15 h 15"/>
                <a:gd name="T12" fmla="*/ 81 w 81"/>
                <a:gd name="T13" fmla="*/ 9 h 15"/>
                <a:gd name="T14" fmla="*/ 75 w 81"/>
                <a:gd name="T15" fmla="*/ 3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1" h="15">
                  <a:moveTo>
                    <a:pt x="75" y="3"/>
                  </a:moveTo>
                  <a:cubicBezTo>
                    <a:pt x="63" y="2"/>
                    <a:pt x="51" y="2"/>
                    <a:pt x="38" y="1"/>
                  </a:cubicBezTo>
                  <a:cubicBezTo>
                    <a:pt x="28" y="1"/>
                    <a:pt x="17" y="0"/>
                    <a:pt x="6" y="0"/>
                  </a:cubicBezTo>
                  <a:cubicBezTo>
                    <a:pt x="3" y="0"/>
                    <a:pt x="0" y="3"/>
                    <a:pt x="0" y="6"/>
                  </a:cubicBezTo>
                  <a:cubicBezTo>
                    <a:pt x="0" y="10"/>
                    <a:pt x="3" y="12"/>
                    <a:pt x="6" y="12"/>
                  </a:cubicBezTo>
                  <a:cubicBezTo>
                    <a:pt x="29" y="13"/>
                    <a:pt x="52" y="14"/>
                    <a:pt x="75" y="15"/>
                  </a:cubicBezTo>
                  <a:cubicBezTo>
                    <a:pt x="79" y="15"/>
                    <a:pt x="81" y="12"/>
                    <a:pt x="81" y="9"/>
                  </a:cubicBezTo>
                  <a:cubicBezTo>
                    <a:pt x="81" y="6"/>
                    <a:pt x="79" y="3"/>
                    <a:pt x="75" y="3"/>
                  </a:cubicBezTo>
                  <a:close/>
                </a:path>
              </a:pathLst>
            </a:custGeom>
            <a:grpFill/>
            <a:ln w="9525">
              <a:solidFill>
                <a:srgbClr val="000000"/>
              </a:solidFill>
              <a:round/>
            </a:ln>
          </p:spPr>
          <p:txBody>
            <a:bodyPr vert="horz" wrap="square" lIns="91440" tIns="45720" rIns="91440" bIns="45720" numCol="1" anchor="t" anchorCtr="0" compatLnSpc="1"/>
            <a:lstStyle/>
            <a:p>
              <a:endParaRPr lang="zh-CN" altLang="en-US"/>
            </a:p>
          </p:txBody>
        </p:sp>
        <p:sp>
          <p:nvSpPr>
            <p:cNvPr id="30" name="Freeform 17"/>
            <p:cNvSpPr/>
            <p:nvPr/>
          </p:nvSpPr>
          <p:spPr bwMode="auto">
            <a:xfrm>
              <a:off x="3365" y="2598"/>
              <a:ext cx="204" cy="33"/>
            </a:xfrm>
            <a:custGeom>
              <a:avLst/>
              <a:gdLst>
                <a:gd name="T0" fmla="*/ 72 w 76"/>
                <a:gd name="T1" fmla="*/ 0 h 12"/>
                <a:gd name="T2" fmla="*/ 72 w 76"/>
                <a:gd name="T3" fmla="*/ 0 h 12"/>
                <a:gd name="T4" fmla="*/ 55 w 76"/>
                <a:gd name="T5" fmla="*/ 1 h 12"/>
                <a:gd name="T6" fmla="*/ 39 w 76"/>
                <a:gd name="T7" fmla="*/ 2 h 12"/>
                <a:gd name="T8" fmla="*/ 9 w 76"/>
                <a:gd name="T9" fmla="*/ 2 h 12"/>
                <a:gd name="T10" fmla="*/ 5 w 76"/>
                <a:gd name="T11" fmla="*/ 2 h 12"/>
                <a:gd name="T12" fmla="*/ 0 w 76"/>
                <a:gd name="T13" fmla="*/ 6 h 12"/>
                <a:gd name="T14" fmla="*/ 5 w 76"/>
                <a:gd name="T15" fmla="*/ 11 h 12"/>
                <a:gd name="T16" fmla="*/ 21 w 76"/>
                <a:gd name="T17" fmla="*/ 11 h 12"/>
                <a:gd name="T18" fmla="*/ 36 w 76"/>
                <a:gd name="T19" fmla="*/ 11 h 12"/>
                <a:gd name="T20" fmla="*/ 53 w 76"/>
                <a:gd name="T21" fmla="*/ 11 h 12"/>
                <a:gd name="T22" fmla="*/ 68 w 76"/>
                <a:gd name="T23" fmla="*/ 10 h 12"/>
                <a:gd name="T24" fmla="*/ 72 w 76"/>
                <a:gd name="T25" fmla="*/ 9 h 12"/>
                <a:gd name="T26" fmla="*/ 75 w 76"/>
                <a:gd name="T27" fmla="*/ 8 h 12"/>
                <a:gd name="T28" fmla="*/ 76 w 76"/>
                <a:gd name="T29" fmla="*/ 5 h 12"/>
                <a:gd name="T30" fmla="*/ 75 w 76"/>
                <a:gd name="T31" fmla="*/ 1 h 12"/>
                <a:gd name="T32" fmla="*/ 72 w 76"/>
                <a:gd name="T33"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6" h="12">
                  <a:moveTo>
                    <a:pt x="72" y="0"/>
                  </a:moveTo>
                  <a:cubicBezTo>
                    <a:pt x="72" y="0"/>
                    <a:pt x="72" y="0"/>
                    <a:pt x="72" y="0"/>
                  </a:cubicBezTo>
                  <a:cubicBezTo>
                    <a:pt x="66" y="0"/>
                    <a:pt x="61" y="1"/>
                    <a:pt x="55" y="1"/>
                  </a:cubicBezTo>
                  <a:cubicBezTo>
                    <a:pt x="50" y="1"/>
                    <a:pt x="45" y="2"/>
                    <a:pt x="39" y="2"/>
                  </a:cubicBezTo>
                  <a:cubicBezTo>
                    <a:pt x="29" y="2"/>
                    <a:pt x="19" y="2"/>
                    <a:pt x="9" y="2"/>
                  </a:cubicBezTo>
                  <a:cubicBezTo>
                    <a:pt x="8" y="2"/>
                    <a:pt x="6" y="2"/>
                    <a:pt x="5" y="2"/>
                  </a:cubicBezTo>
                  <a:cubicBezTo>
                    <a:pt x="2" y="2"/>
                    <a:pt x="0" y="4"/>
                    <a:pt x="0" y="6"/>
                  </a:cubicBezTo>
                  <a:cubicBezTo>
                    <a:pt x="0" y="9"/>
                    <a:pt x="2" y="11"/>
                    <a:pt x="5" y="11"/>
                  </a:cubicBezTo>
                  <a:cubicBezTo>
                    <a:pt x="10" y="11"/>
                    <a:pt x="16" y="11"/>
                    <a:pt x="21" y="11"/>
                  </a:cubicBezTo>
                  <a:cubicBezTo>
                    <a:pt x="26" y="11"/>
                    <a:pt x="31" y="12"/>
                    <a:pt x="36" y="11"/>
                  </a:cubicBezTo>
                  <a:cubicBezTo>
                    <a:pt x="42" y="11"/>
                    <a:pt x="47" y="11"/>
                    <a:pt x="53" y="11"/>
                  </a:cubicBezTo>
                  <a:cubicBezTo>
                    <a:pt x="58" y="10"/>
                    <a:pt x="63" y="10"/>
                    <a:pt x="68" y="10"/>
                  </a:cubicBezTo>
                  <a:cubicBezTo>
                    <a:pt x="69" y="9"/>
                    <a:pt x="71" y="9"/>
                    <a:pt x="72" y="9"/>
                  </a:cubicBezTo>
                  <a:cubicBezTo>
                    <a:pt x="73" y="9"/>
                    <a:pt x="74" y="9"/>
                    <a:pt x="75" y="8"/>
                  </a:cubicBezTo>
                  <a:cubicBezTo>
                    <a:pt x="76" y="7"/>
                    <a:pt x="76" y="6"/>
                    <a:pt x="76" y="5"/>
                  </a:cubicBezTo>
                  <a:cubicBezTo>
                    <a:pt x="76" y="3"/>
                    <a:pt x="76" y="2"/>
                    <a:pt x="75" y="1"/>
                  </a:cubicBezTo>
                  <a:cubicBezTo>
                    <a:pt x="74" y="1"/>
                    <a:pt x="73" y="0"/>
                    <a:pt x="72" y="0"/>
                  </a:cubicBezTo>
                  <a:close/>
                </a:path>
              </a:pathLst>
            </a:custGeom>
            <a:grpFill/>
            <a:ln w="9525">
              <a:solidFill>
                <a:srgbClr val="000000"/>
              </a:solidFill>
              <a:round/>
            </a:ln>
          </p:spPr>
          <p:txBody>
            <a:bodyPr vert="horz" wrap="square" lIns="91440" tIns="45720" rIns="91440" bIns="45720" numCol="1" anchor="t" anchorCtr="0" compatLnSpc="1"/>
            <a:lstStyle/>
            <a:p>
              <a:endParaRPr lang="zh-CN" altLang="en-US"/>
            </a:p>
          </p:txBody>
        </p:sp>
        <p:sp>
          <p:nvSpPr>
            <p:cNvPr id="31" name="Freeform 18"/>
            <p:cNvSpPr/>
            <p:nvPr/>
          </p:nvSpPr>
          <p:spPr bwMode="auto">
            <a:xfrm>
              <a:off x="3132" y="2606"/>
              <a:ext cx="188" cy="33"/>
            </a:xfrm>
            <a:custGeom>
              <a:avLst/>
              <a:gdLst>
                <a:gd name="T0" fmla="*/ 65 w 70"/>
                <a:gd name="T1" fmla="*/ 0 h 12"/>
                <a:gd name="T2" fmla="*/ 64 w 70"/>
                <a:gd name="T3" fmla="*/ 0 h 12"/>
                <a:gd name="T4" fmla="*/ 32 w 70"/>
                <a:gd name="T5" fmla="*/ 1 h 12"/>
                <a:gd name="T6" fmla="*/ 5 w 70"/>
                <a:gd name="T7" fmla="*/ 3 h 12"/>
                <a:gd name="T8" fmla="*/ 1 w 70"/>
                <a:gd name="T9" fmla="*/ 5 h 12"/>
                <a:gd name="T10" fmla="*/ 0 w 70"/>
                <a:gd name="T11" fmla="*/ 8 h 12"/>
                <a:gd name="T12" fmla="*/ 5 w 70"/>
                <a:gd name="T13" fmla="*/ 12 h 12"/>
                <a:gd name="T14" fmla="*/ 32 w 70"/>
                <a:gd name="T15" fmla="*/ 12 h 12"/>
                <a:gd name="T16" fmla="*/ 64 w 70"/>
                <a:gd name="T17" fmla="*/ 10 h 12"/>
                <a:gd name="T18" fmla="*/ 70 w 70"/>
                <a:gd name="T19" fmla="*/ 5 h 12"/>
                <a:gd name="T20" fmla="*/ 65 w 70"/>
                <a:gd name="T21"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0" h="12">
                  <a:moveTo>
                    <a:pt x="65" y="0"/>
                  </a:moveTo>
                  <a:cubicBezTo>
                    <a:pt x="65" y="0"/>
                    <a:pt x="65" y="0"/>
                    <a:pt x="64" y="0"/>
                  </a:cubicBezTo>
                  <a:cubicBezTo>
                    <a:pt x="54" y="0"/>
                    <a:pt x="43" y="1"/>
                    <a:pt x="32" y="1"/>
                  </a:cubicBezTo>
                  <a:cubicBezTo>
                    <a:pt x="23" y="2"/>
                    <a:pt x="14" y="3"/>
                    <a:pt x="5" y="3"/>
                  </a:cubicBezTo>
                  <a:cubicBezTo>
                    <a:pt x="3" y="3"/>
                    <a:pt x="2" y="4"/>
                    <a:pt x="1" y="5"/>
                  </a:cubicBezTo>
                  <a:cubicBezTo>
                    <a:pt x="0" y="5"/>
                    <a:pt x="0" y="7"/>
                    <a:pt x="0" y="8"/>
                  </a:cubicBezTo>
                  <a:cubicBezTo>
                    <a:pt x="0" y="10"/>
                    <a:pt x="2" y="12"/>
                    <a:pt x="5" y="12"/>
                  </a:cubicBezTo>
                  <a:cubicBezTo>
                    <a:pt x="14" y="12"/>
                    <a:pt x="23" y="12"/>
                    <a:pt x="32" y="12"/>
                  </a:cubicBezTo>
                  <a:cubicBezTo>
                    <a:pt x="43" y="11"/>
                    <a:pt x="54" y="11"/>
                    <a:pt x="64" y="10"/>
                  </a:cubicBezTo>
                  <a:cubicBezTo>
                    <a:pt x="67" y="10"/>
                    <a:pt x="70" y="8"/>
                    <a:pt x="70" y="5"/>
                  </a:cubicBezTo>
                  <a:cubicBezTo>
                    <a:pt x="70" y="2"/>
                    <a:pt x="68" y="0"/>
                    <a:pt x="65" y="0"/>
                  </a:cubicBezTo>
                  <a:close/>
                </a:path>
              </a:pathLst>
            </a:custGeom>
            <a:grpFill/>
            <a:ln w="9525">
              <a:solidFill>
                <a:srgbClr val="000000"/>
              </a:solidFill>
              <a:round/>
            </a:ln>
          </p:spPr>
          <p:txBody>
            <a:bodyPr vert="horz" wrap="square" lIns="91440" tIns="45720" rIns="91440" bIns="45720" numCol="1" anchor="t" anchorCtr="0" compatLnSpc="1"/>
            <a:lstStyle/>
            <a:p>
              <a:endParaRPr lang="zh-CN" altLang="en-US"/>
            </a:p>
          </p:txBody>
        </p:sp>
        <p:sp>
          <p:nvSpPr>
            <p:cNvPr id="32" name="Freeform 19"/>
            <p:cNvSpPr/>
            <p:nvPr/>
          </p:nvSpPr>
          <p:spPr bwMode="auto">
            <a:xfrm>
              <a:off x="3103" y="1746"/>
              <a:ext cx="24" cy="183"/>
            </a:xfrm>
            <a:custGeom>
              <a:avLst/>
              <a:gdLst>
                <a:gd name="T0" fmla="*/ 0 w 9"/>
                <a:gd name="T1" fmla="*/ 4 h 68"/>
                <a:gd name="T2" fmla="*/ 1 w 9"/>
                <a:gd name="T3" fmla="*/ 63 h 68"/>
                <a:gd name="T4" fmla="*/ 1 w 9"/>
                <a:gd name="T5" fmla="*/ 65 h 68"/>
                <a:gd name="T6" fmla="*/ 5 w 9"/>
                <a:gd name="T7" fmla="*/ 68 h 68"/>
                <a:gd name="T8" fmla="*/ 8 w 9"/>
                <a:gd name="T9" fmla="*/ 65 h 68"/>
                <a:gd name="T10" fmla="*/ 8 w 9"/>
                <a:gd name="T11" fmla="*/ 37 h 68"/>
                <a:gd name="T12" fmla="*/ 8 w 9"/>
                <a:gd name="T13" fmla="*/ 8 h 68"/>
                <a:gd name="T14" fmla="*/ 8 w 9"/>
                <a:gd name="T15" fmla="*/ 4 h 68"/>
                <a:gd name="T16" fmla="*/ 4 w 9"/>
                <a:gd name="T17" fmla="*/ 0 h 68"/>
                <a:gd name="T18" fmla="*/ 0 w 9"/>
                <a:gd name="T19" fmla="*/ 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68">
                  <a:moveTo>
                    <a:pt x="0" y="4"/>
                  </a:moveTo>
                  <a:cubicBezTo>
                    <a:pt x="0" y="24"/>
                    <a:pt x="1" y="43"/>
                    <a:pt x="1" y="63"/>
                  </a:cubicBezTo>
                  <a:cubicBezTo>
                    <a:pt x="1" y="63"/>
                    <a:pt x="1" y="64"/>
                    <a:pt x="1" y="65"/>
                  </a:cubicBezTo>
                  <a:cubicBezTo>
                    <a:pt x="1" y="67"/>
                    <a:pt x="3" y="68"/>
                    <a:pt x="5" y="68"/>
                  </a:cubicBezTo>
                  <a:cubicBezTo>
                    <a:pt x="7" y="68"/>
                    <a:pt x="8" y="67"/>
                    <a:pt x="8" y="65"/>
                  </a:cubicBezTo>
                  <a:cubicBezTo>
                    <a:pt x="9" y="56"/>
                    <a:pt x="8" y="46"/>
                    <a:pt x="8" y="37"/>
                  </a:cubicBezTo>
                  <a:cubicBezTo>
                    <a:pt x="8" y="28"/>
                    <a:pt x="8" y="18"/>
                    <a:pt x="8" y="8"/>
                  </a:cubicBezTo>
                  <a:cubicBezTo>
                    <a:pt x="8" y="7"/>
                    <a:pt x="8" y="5"/>
                    <a:pt x="8" y="4"/>
                  </a:cubicBezTo>
                  <a:cubicBezTo>
                    <a:pt x="8" y="2"/>
                    <a:pt x="6" y="0"/>
                    <a:pt x="4" y="0"/>
                  </a:cubicBezTo>
                  <a:cubicBezTo>
                    <a:pt x="2" y="0"/>
                    <a:pt x="0" y="2"/>
                    <a:pt x="0" y="4"/>
                  </a:cubicBezTo>
                  <a:close/>
                </a:path>
              </a:pathLst>
            </a:custGeom>
            <a:grpFill/>
            <a:ln w="9525">
              <a:solidFill>
                <a:srgbClr val="000000"/>
              </a:solidFill>
              <a:round/>
            </a:ln>
          </p:spPr>
          <p:txBody>
            <a:bodyPr vert="horz" wrap="square" lIns="91440" tIns="45720" rIns="91440" bIns="45720" numCol="1" anchor="t" anchorCtr="0" compatLnSpc="1"/>
            <a:lstStyle/>
            <a:p>
              <a:endParaRPr lang="zh-CN" altLang="en-US"/>
            </a:p>
          </p:txBody>
        </p:sp>
        <p:sp>
          <p:nvSpPr>
            <p:cNvPr id="33" name="Freeform 20"/>
            <p:cNvSpPr/>
            <p:nvPr/>
          </p:nvSpPr>
          <p:spPr bwMode="auto">
            <a:xfrm>
              <a:off x="3095" y="2028"/>
              <a:ext cx="35" cy="188"/>
            </a:xfrm>
            <a:custGeom>
              <a:avLst/>
              <a:gdLst>
                <a:gd name="T0" fmla="*/ 11 w 13"/>
                <a:gd name="T1" fmla="*/ 26 h 70"/>
                <a:gd name="T2" fmla="*/ 9 w 13"/>
                <a:gd name="T3" fmla="*/ 8 h 70"/>
                <a:gd name="T4" fmla="*/ 9 w 13"/>
                <a:gd name="T5" fmla="*/ 4 h 70"/>
                <a:gd name="T6" fmla="*/ 8 w 13"/>
                <a:gd name="T7" fmla="*/ 1 h 70"/>
                <a:gd name="T8" fmla="*/ 5 w 13"/>
                <a:gd name="T9" fmla="*/ 0 h 70"/>
                <a:gd name="T10" fmla="*/ 2 w 13"/>
                <a:gd name="T11" fmla="*/ 1 h 70"/>
                <a:gd name="T12" fmla="*/ 0 w 13"/>
                <a:gd name="T13" fmla="*/ 4 h 70"/>
                <a:gd name="T14" fmla="*/ 3 w 13"/>
                <a:gd name="T15" fmla="*/ 37 h 70"/>
                <a:gd name="T16" fmla="*/ 5 w 13"/>
                <a:gd name="T17" fmla="*/ 65 h 70"/>
                <a:gd name="T18" fmla="*/ 5 w 13"/>
                <a:gd name="T19" fmla="*/ 66 h 70"/>
                <a:gd name="T20" fmla="*/ 9 w 13"/>
                <a:gd name="T21" fmla="*/ 70 h 70"/>
                <a:gd name="T22" fmla="*/ 13 w 13"/>
                <a:gd name="T23" fmla="*/ 66 h 70"/>
                <a:gd name="T24" fmla="*/ 12 w 13"/>
                <a:gd name="T25" fmla="*/ 39 h 70"/>
                <a:gd name="T26" fmla="*/ 11 w 13"/>
                <a:gd name="T27" fmla="*/ 2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 h="70">
                  <a:moveTo>
                    <a:pt x="11" y="26"/>
                  </a:moveTo>
                  <a:cubicBezTo>
                    <a:pt x="10" y="20"/>
                    <a:pt x="10" y="14"/>
                    <a:pt x="9" y="8"/>
                  </a:cubicBezTo>
                  <a:cubicBezTo>
                    <a:pt x="9" y="7"/>
                    <a:pt x="9" y="5"/>
                    <a:pt x="9" y="4"/>
                  </a:cubicBezTo>
                  <a:cubicBezTo>
                    <a:pt x="9" y="3"/>
                    <a:pt x="9" y="2"/>
                    <a:pt x="8" y="1"/>
                  </a:cubicBezTo>
                  <a:cubicBezTo>
                    <a:pt x="7" y="0"/>
                    <a:pt x="6" y="0"/>
                    <a:pt x="5" y="0"/>
                  </a:cubicBezTo>
                  <a:cubicBezTo>
                    <a:pt x="3" y="0"/>
                    <a:pt x="2" y="0"/>
                    <a:pt x="2" y="1"/>
                  </a:cubicBezTo>
                  <a:cubicBezTo>
                    <a:pt x="1" y="2"/>
                    <a:pt x="0" y="3"/>
                    <a:pt x="0" y="4"/>
                  </a:cubicBezTo>
                  <a:cubicBezTo>
                    <a:pt x="1" y="15"/>
                    <a:pt x="2" y="26"/>
                    <a:pt x="3" y="37"/>
                  </a:cubicBezTo>
                  <a:cubicBezTo>
                    <a:pt x="3" y="46"/>
                    <a:pt x="4" y="56"/>
                    <a:pt x="5" y="65"/>
                  </a:cubicBezTo>
                  <a:cubicBezTo>
                    <a:pt x="5" y="65"/>
                    <a:pt x="5" y="66"/>
                    <a:pt x="5" y="66"/>
                  </a:cubicBezTo>
                  <a:cubicBezTo>
                    <a:pt x="5" y="69"/>
                    <a:pt x="6" y="70"/>
                    <a:pt x="9" y="70"/>
                  </a:cubicBezTo>
                  <a:cubicBezTo>
                    <a:pt x="11" y="70"/>
                    <a:pt x="13" y="69"/>
                    <a:pt x="13" y="66"/>
                  </a:cubicBezTo>
                  <a:cubicBezTo>
                    <a:pt x="13" y="57"/>
                    <a:pt x="12" y="48"/>
                    <a:pt x="12" y="39"/>
                  </a:cubicBezTo>
                  <a:cubicBezTo>
                    <a:pt x="11" y="34"/>
                    <a:pt x="11" y="30"/>
                    <a:pt x="11" y="26"/>
                  </a:cubicBezTo>
                  <a:close/>
                </a:path>
              </a:pathLst>
            </a:custGeom>
            <a:grpFill/>
            <a:ln w="9525">
              <a:solidFill>
                <a:srgbClr val="000000"/>
              </a:solidFill>
              <a:round/>
            </a:ln>
          </p:spPr>
          <p:txBody>
            <a:bodyPr vert="horz" wrap="square" lIns="91440" tIns="45720" rIns="91440" bIns="45720" numCol="1" anchor="t" anchorCtr="0" compatLnSpc="1"/>
            <a:lstStyle/>
            <a:p>
              <a:endParaRPr lang="zh-CN" altLang="en-US"/>
            </a:p>
          </p:txBody>
        </p:sp>
        <p:sp>
          <p:nvSpPr>
            <p:cNvPr id="34" name="Freeform 21"/>
            <p:cNvSpPr/>
            <p:nvPr/>
          </p:nvSpPr>
          <p:spPr bwMode="auto">
            <a:xfrm>
              <a:off x="3100" y="2300"/>
              <a:ext cx="24" cy="172"/>
            </a:xfrm>
            <a:custGeom>
              <a:avLst/>
              <a:gdLst>
                <a:gd name="T0" fmla="*/ 8 w 9"/>
                <a:gd name="T1" fmla="*/ 23 h 64"/>
                <a:gd name="T2" fmla="*/ 8 w 9"/>
                <a:gd name="T3" fmla="*/ 4 h 64"/>
                <a:gd name="T4" fmla="*/ 4 w 9"/>
                <a:gd name="T5" fmla="*/ 0 h 64"/>
                <a:gd name="T6" fmla="*/ 0 w 9"/>
                <a:gd name="T7" fmla="*/ 4 h 64"/>
                <a:gd name="T8" fmla="*/ 0 w 9"/>
                <a:gd name="T9" fmla="*/ 23 h 64"/>
                <a:gd name="T10" fmla="*/ 0 w 9"/>
                <a:gd name="T11" fmla="*/ 27 h 64"/>
                <a:gd name="T12" fmla="*/ 0 w 9"/>
                <a:gd name="T13" fmla="*/ 35 h 64"/>
                <a:gd name="T14" fmla="*/ 2 w 9"/>
                <a:gd name="T15" fmla="*/ 61 h 64"/>
                <a:gd name="T16" fmla="*/ 3 w 9"/>
                <a:gd name="T17" fmla="*/ 63 h 64"/>
                <a:gd name="T18" fmla="*/ 5 w 9"/>
                <a:gd name="T19" fmla="*/ 64 h 64"/>
                <a:gd name="T20" fmla="*/ 9 w 9"/>
                <a:gd name="T21" fmla="*/ 61 h 64"/>
                <a:gd name="T22" fmla="*/ 8 w 9"/>
                <a:gd name="T23" fmla="*/ 35 h 64"/>
                <a:gd name="T24" fmla="*/ 8 w 9"/>
                <a:gd name="T25" fmla="*/ 2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64">
                  <a:moveTo>
                    <a:pt x="8" y="23"/>
                  </a:moveTo>
                  <a:cubicBezTo>
                    <a:pt x="8" y="17"/>
                    <a:pt x="8" y="11"/>
                    <a:pt x="8" y="4"/>
                  </a:cubicBezTo>
                  <a:cubicBezTo>
                    <a:pt x="9" y="2"/>
                    <a:pt x="7" y="0"/>
                    <a:pt x="4" y="0"/>
                  </a:cubicBezTo>
                  <a:cubicBezTo>
                    <a:pt x="2" y="0"/>
                    <a:pt x="0" y="2"/>
                    <a:pt x="0" y="4"/>
                  </a:cubicBezTo>
                  <a:cubicBezTo>
                    <a:pt x="0" y="10"/>
                    <a:pt x="0" y="17"/>
                    <a:pt x="0" y="23"/>
                  </a:cubicBezTo>
                  <a:cubicBezTo>
                    <a:pt x="0" y="24"/>
                    <a:pt x="0" y="26"/>
                    <a:pt x="0" y="27"/>
                  </a:cubicBezTo>
                  <a:cubicBezTo>
                    <a:pt x="0" y="30"/>
                    <a:pt x="0" y="32"/>
                    <a:pt x="0" y="35"/>
                  </a:cubicBezTo>
                  <a:cubicBezTo>
                    <a:pt x="0" y="44"/>
                    <a:pt x="1" y="52"/>
                    <a:pt x="2" y="61"/>
                  </a:cubicBezTo>
                  <a:cubicBezTo>
                    <a:pt x="2" y="62"/>
                    <a:pt x="2" y="63"/>
                    <a:pt x="3" y="63"/>
                  </a:cubicBezTo>
                  <a:cubicBezTo>
                    <a:pt x="3" y="64"/>
                    <a:pt x="4" y="64"/>
                    <a:pt x="5" y="64"/>
                  </a:cubicBezTo>
                  <a:cubicBezTo>
                    <a:pt x="7" y="64"/>
                    <a:pt x="9" y="63"/>
                    <a:pt x="9" y="61"/>
                  </a:cubicBezTo>
                  <a:cubicBezTo>
                    <a:pt x="9" y="52"/>
                    <a:pt x="8" y="44"/>
                    <a:pt x="8" y="35"/>
                  </a:cubicBezTo>
                  <a:cubicBezTo>
                    <a:pt x="8" y="31"/>
                    <a:pt x="8" y="27"/>
                    <a:pt x="8" y="23"/>
                  </a:cubicBezTo>
                  <a:close/>
                </a:path>
              </a:pathLst>
            </a:custGeom>
            <a:grpFill/>
            <a:ln w="9525">
              <a:solidFill>
                <a:srgbClr val="000000"/>
              </a:solidFill>
              <a:round/>
            </a:ln>
          </p:spPr>
          <p:txBody>
            <a:bodyPr vert="horz" wrap="square" lIns="91440" tIns="45720" rIns="91440" bIns="45720" numCol="1" anchor="t" anchorCtr="0" compatLnSpc="1"/>
            <a:lstStyle/>
            <a:p>
              <a:endParaRPr lang="zh-CN" altLang="en-US"/>
            </a:p>
          </p:txBody>
        </p:sp>
        <p:sp>
          <p:nvSpPr>
            <p:cNvPr id="35" name="Freeform 22"/>
            <p:cNvSpPr/>
            <p:nvPr/>
          </p:nvSpPr>
          <p:spPr bwMode="auto">
            <a:xfrm>
              <a:off x="3103" y="2555"/>
              <a:ext cx="21" cy="49"/>
            </a:xfrm>
            <a:custGeom>
              <a:avLst/>
              <a:gdLst>
                <a:gd name="T0" fmla="*/ 5 w 8"/>
                <a:gd name="T1" fmla="*/ 0 h 18"/>
                <a:gd name="T2" fmla="*/ 5 w 8"/>
                <a:gd name="T3" fmla="*/ 0 h 18"/>
                <a:gd name="T4" fmla="*/ 2 w 8"/>
                <a:gd name="T5" fmla="*/ 2 h 18"/>
                <a:gd name="T6" fmla="*/ 0 w 8"/>
                <a:gd name="T7" fmla="*/ 15 h 18"/>
                <a:gd name="T8" fmla="*/ 0 w 8"/>
                <a:gd name="T9" fmla="*/ 17 h 18"/>
                <a:gd name="T10" fmla="*/ 2 w 8"/>
                <a:gd name="T11" fmla="*/ 18 h 18"/>
                <a:gd name="T12" fmla="*/ 4 w 8"/>
                <a:gd name="T13" fmla="*/ 18 h 18"/>
                <a:gd name="T14" fmla="*/ 5 w 8"/>
                <a:gd name="T15" fmla="*/ 16 h 18"/>
                <a:gd name="T16" fmla="*/ 7 w 8"/>
                <a:gd name="T17" fmla="*/ 4 h 18"/>
                <a:gd name="T18" fmla="*/ 7 w 8"/>
                <a:gd name="T19" fmla="*/ 2 h 18"/>
                <a:gd name="T20" fmla="*/ 5 w 8"/>
                <a:gd name="T21"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18">
                  <a:moveTo>
                    <a:pt x="5" y="0"/>
                  </a:moveTo>
                  <a:cubicBezTo>
                    <a:pt x="5" y="0"/>
                    <a:pt x="5" y="0"/>
                    <a:pt x="5" y="0"/>
                  </a:cubicBezTo>
                  <a:cubicBezTo>
                    <a:pt x="3" y="0"/>
                    <a:pt x="2" y="1"/>
                    <a:pt x="2" y="2"/>
                  </a:cubicBezTo>
                  <a:cubicBezTo>
                    <a:pt x="1" y="7"/>
                    <a:pt x="0" y="11"/>
                    <a:pt x="0" y="15"/>
                  </a:cubicBezTo>
                  <a:cubicBezTo>
                    <a:pt x="0" y="15"/>
                    <a:pt x="0" y="16"/>
                    <a:pt x="0" y="17"/>
                  </a:cubicBezTo>
                  <a:cubicBezTo>
                    <a:pt x="0" y="18"/>
                    <a:pt x="1" y="18"/>
                    <a:pt x="2" y="18"/>
                  </a:cubicBezTo>
                  <a:cubicBezTo>
                    <a:pt x="3" y="18"/>
                    <a:pt x="3" y="18"/>
                    <a:pt x="4" y="18"/>
                  </a:cubicBezTo>
                  <a:cubicBezTo>
                    <a:pt x="5" y="18"/>
                    <a:pt x="5" y="17"/>
                    <a:pt x="5" y="16"/>
                  </a:cubicBezTo>
                  <a:cubicBezTo>
                    <a:pt x="6" y="12"/>
                    <a:pt x="7" y="8"/>
                    <a:pt x="7" y="4"/>
                  </a:cubicBezTo>
                  <a:cubicBezTo>
                    <a:pt x="8" y="3"/>
                    <a:pt x="8" y="2"/>
                    <a:pt x="7" y="2"/>
                  </a:cubicBezTo>
                  <a:cubicBezTo>
                    <a:pt x="7" y="1"/>
                    <a:pt x="6" y="1"/>
                    <a:pt x="5" y="0"/>
                  </a:cubicBezTo>
                  <a:close/>
                </a:path>
              </a:pathLst>
            </a:custGeom>
            <a:grpFill/>
            <a:ln w="9525">
              <a:solidFill>
                <a:srgbClr val="000000"/>
              </a:solidFill>
              <a:round/>
            </a:ln>
          </p:spPr>
          <p:txBody>
            <a:bodyPr vert="horz" wrap="square" lIns="91440" tIns="45720" rIns="91440" bIns="45720" numCol="1" anchor="t" anchorCtr="0" compatLnSpc="1"/>
            <a:lstStyle/>
            <a:p>
              <a:endParaRPr lang="zh-CN" altLang="en-US"/>
            </a:p>
          </p:txBody>
        </p:sp>
      </p:grpSp>
      <p:grpSp>
        <p:nvGrpSpPr>
          <p:cNvPr id="36" name="Group 4"/>
          <p:cNvGrpSpPr>
            <a:grpSpLocks noChangeAspect="1"/>
          </p:cNvGrpSpPr>
          <p:nvPr/>
        </p:nvGrpSpPr>
        <p:grpSpPr bwMode="auto">
          <a:xfrm>
            <a:off x="8537714" y="4673047"/>
            <a:ext cx="2037358" cy="1791662"/>
            <a:chOff x="4121" y="1300"/>
            <a:chExt cx="2753" cy="2421"/>
          </a:xfrm>
          <a:solidFill>
            <a:schemeClr val="tx1"/>
          </a:solidFill>
        </p:grpSpPr>
        <p:sp>
          <p:nvSpPr>
            <p:cNvPr id="37" name="Freeform 5"/>
            <p:cNvSpPr>
              <a:spLocks noEditPoints="1"/>
            </p:cNvSpPr>
            <p:nvPr/>
          </p:nvSpPr>
          <p:spPr bwMode="auto">
            <a:xfrm>
              <a:off x="4456" y="1655"/>
              <a:ext cx="2418" cy="2066"/>
            </a:xfrm>
            <a:custGeom>
              <a:avLst/>
              <a:gdLst>
                <a:gd name="T0" fmla="*/ 370 w 382"/>
                <a:gd name="T1" fmla="*/ 216 h 326"/>
                <a:gd name="T2" fmla="*/ 331 w 382"/>
                <a:gd name="T3" fmla="*/ 188 h 326"/>
                <a:gd name="T4" fmla="*/ 309 w 382"/>
                <a:gd name="T5" fmla="*/ 180 h 326"/>
                <a:gd name="T6" fmla="*/ 281 w 382"/>
                <a:gd name="T7" fmla="*/ 129 h 326"/>
                <a:gd name="T8" fmla="*/ 218 w 382"/>
                <a:gd name="T9" fmla="*/ 56 h 326"/>
                <a:gd name="T10" fmla="*/ 157 w 382"/>
                <a:gd name="T11" fmla="*/ 77 h 326"/>
                <a:gd name="T12" fmla="*/ 51 w 382"/>
                <a:gd name="T13" fmla="*/ 14 h 326"/>
                <a:gd name="T14" fmla="*/ 53 w 382"/>
                <a:gd name="T15" fmla="*/ 84 h 326"/>
                <a:gd name="T16" fmla="*/ 102 w 382"/>
                <a:gd name="T17" fmla="*/ 135 h 326"/>
                <a:gd name="T18" fmla="*/ 189 w 382"/>
                <a:gd name="T19" fmla="*/ 228 h 326"/>
                <a:gd name="T20" fmla="*/ 228 w 382"/>
                <a:gd name="T21" fmla="*/ 258 h 326"/>
                <a:gd name="T22" fmla="*/ 238 w 382"/>
                <a:gd name="T23" fmla="*/ 281 h 326"/>
                <a:gd name="T24" fmla="*/ 271 w 382"/>
                <a:gd name="T25" fmla="*/ 324 h 326"/>
                <a:gd name="T26" fmla="*/ 309 w 382"/>
                <a:gd name="T27" fmla="*/ 298 h 326"/>
                <a:gd name="T28" fmla="*/ 371 w 382"/>
                <a:gd name="T29" fmla="*/ 217 h 326"/>
                <a:gd name="T30" fmla="*/ 184 w 382"/>
                <a:gd name="T31" fmla="*/ 215 h 326"/>
                <a:gd name="T32" fmla="*/ 132 w 382"/>
                <a:gd name="T33" fmla="*/ 164 h 326"/>
                <a:gd name="T34" fmla="*/ 63 w 382"/>
                <a:gd name="T35" fmla="*/ 77 h 326"/>
                <a:gd name="T36" fmla="*/ 33 w 382"/>
                <a:gd name="T37" fmla="*/ 21 h 326"/>
                <a:gd name="T38" fmla="*/ 60 w 382"/>
                <a:gd name="T39" fmla="*/ 40 h 326"/>
                <a:gd name="T40" fmla="*/ 132 w 382"/>
                <a:gd name="T41" fmla="*/ 100 h 326"/>
                <a:gd name="T42" fmla="*/ 167 w 382"/>
                <a:gd name="T43" fmla="*/ 86 h 326"/>
                <a:gd name="T44" fmla="*/ 203 w 382"/>
                <a:gd name="T45" fmla="*/ 78 h 326"/>
                <a:gd name="T46" fmla="*/ 269 w 382"/>
                <a:gd name="T47" fmla="*/ 131 h 326"/>
                <a:gd name="T48" fmla="*/ 293 w 382"/>
                <a:gd name="T49" fmla="*/ 192 h 326"/>
                <a:gd name="T50" fmla="*/ 247 w 382"/>
                <a:gd name="T51" fmla="*/ 236 h 326"/>
                <a:gd name="T52" fmla="*/ 241 w 382"/>
                <a:gd name="T53" fmla="*/ 262 h 326"/>
                <a:gd name="T54" fmla="*/ 276 w 382"/>
                <a:gd name="T55" fmla="*/ 223 h 326"/>
                <a:gd name="T56" fmla="*/ 317 w 382"/>
                <a:gd name="T57" fmla="*/ 198 h 326"/>
                <a:gd name="T58" fmla="*/ 247 w 382"/>
                <a:gd name="T59" fmla="*/ 270 h 326"/>
                <a:gd name="T60" fmla="*/ 276 w 382"/>
                <a:gd name="T61" fmla="*/ 312 h 326"/>
                <a:gd name="T62" fmla="*/ 313 w 382"/>
                <a:gd name="T63" fmla="*/ 221 h 326"/>
                <a:gd name="T64" fmla="*/ 334 w 382"/>
                <a:gd name="T65" fmla="*/ 201 h 326"/>
                <a:gd name="T66" fmla="*/ 276 w 382"/>
                <a:gd name="T67" fmla="*/ 312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82" h="326">
                  <a:moveTo>
                    <a:pt x="371" y="217"/>
                  </a:moveTo>
                  <a:cubicBezTo>
                    <a:pt x="371" y="217"/>
                    <a:pt x="371" y="217"/>
                    <a:pt x="370" y="216"/>
                  </a:cubicBezTo>
                  <a:cubicBezTo>
                    <a:pt x="360" y="206"/>
                    <a:pt x="348" y="196"/>
                    <a:pt x="337" y="188"/>
                  </a:cubicBezTo>
                  <a:cubicBezTo>
                    <a:pt x="335" y="187"/>
                    <a:pt x="332" y="187"/>
                    <a:pt x="331" y="188"/>
                  </a:cubicBezTo>
                  <a:cubicBezTo>
                    <a:pt x="329" y="189"/>
                    <a:pt x="328" y="190"/>
                    <a:pt x="327" y="190"/>
                  </a:cubicBezTo>
                  <a:cubicBezTo>
                    <a:pt x="322" y="185"/>
                    <a:pt x="317" y="179"/>
                    <a:pt x="309" y="180"/>
                  </a:cubicBezTo>
                  <a:cubicBezTo>
                    <a:pt x="307" y="181"/>
                    <a:pt x="306" y="182"/>
                    <a:pt x="304" y="183"/>
                  </a:cubicBezTo>
                  <a:cubicBezTo>
                    <a:pt x="292" y="166"/>
                    <a:pt x="287" y="149"/>
                    <a:pt x="281" y="129"/>
                  </a:cubicBezTo>
                  <a:cubicBezTo>
                    <a:pt x="276" y="112"/>
                    <a:pt x="266" y="97"/>
                    <a:pt x="253" y="84"/>
                  </a:cubicBezTo>
                  <a:cubicBezTo>
                    <a:pt x="244" y="74"/>
                    <a:pt x="232" y="58"/>
                    <a:pt x="218" y="56"/>
                  </a:cubicBezTo>
                  <a:cubicBezTo>
                    <a:pt x="208" y="54"/>
                    <a:pt x="200" y="59"/>
                    <a:pt x="195" y="67"/>
                  </a:cubicBezTo>
                  <a:cubicBezTo>
                    <a:pt x="181" y="58"/>
                    <a:pt x="164" y="63"/>
                    <a:pt x="157" y="77"/>
                  </a:cubicBezTo>
                  <a:cubicBezTo>
                    <a:pt x="145" y="72"/>
                    <a:pt x="131" y="76"/>
                    <a:pt x="124" y="88"/>
                  </a:cubicBezTo>
                  <a:cubicBezTo>
                    <a:pt x="99" y="64"/>
                    <a:pt x="78" y="35"/>
                    <a:pt x="51" y="14"/>
                  </a:cubicBezTo>
                  <a:cubicBezTo>
                    <a:pt x="31" y="0"/>
                    <a:pt x="0" y="13"/>
                    <a:pt x="13" y="39"/>
                  </a:cubicBezTo>
                  <a:cubicBezTo>
                    <a:pt x="21" y="57"/>
                    <a:pt x="39" y="70"/>
                    <a:pt x="53" y="84"/>
                  </a:cubicBezTo>
                  <a:cubicBezTo>
                    <a:pt x="62" y="93"/>
                    <a:pt x="71" y="103"/>
                    <a:pt x="81" y="113"/>
                  </a:cubicBezTo>
                  <a:cubicBezTo>
                    <a:pt x="88" y="120"/>
                    <a:pt x="95" y="128"/>
                    <a:pt x="102" y="135"/>
                  </a:cubicBezTo>
                  <a:cubicBezTo>
                    <a:pt x="91" y="168"/>
                    <a:pt x="103" y="200"/>
                    <a:pt x="136" y="215"/>
                  </a:cubicBezTo>
                  <a:cubicBezTo>
                    <a:pt x="153" y="222"/>
                    <a:pt x="171" y="225"/>
                    <a:pt x="189" y="228"/>
                  </a:cubicBezTo>
                  <a:cubicBezTo>
                    <a:pt x="206" y="231"/>
                    <a:pt x="218" y="242"/>
                    <a:pt x="230" y="254"/>
                  </a:cubicBezTo>
                  <a:cubicBezTo>
                    <a:pt x="229" y="255"/>
                    <a:pt x="228" y="257"/>
                    <a:pt x="228" y="258"/>
                  </a:cubicBezTo>
                  <a:cubicBezTo>
                    <a:pt x="226" y="266"/>
                    <a:pt x="234" y="273"/>
                    <a:pt x="239" y="279"/>
                  </a:cubicBezTo>
                  <a:cubicBezTo>
                    <a:pt x="239" y="279"/>
                    <a:pt x="238" y="280"/>
                    <a:pt x="238" y="281"/>
                  </a:cubicBezTo>
                  <a:cubicBezTo>
                    <a:pt x="236" y="283"/>
                    <a:pt x="235" y="287"/>
                    <a:pt x="238" y="289"/>
                  </a:cubicBezTo>
                  <a:cubicBezTo>
                    <a:pt x="249" y="301"/>
                    <a:pt x="260" y="313"/>
                    <a:pt x="271" y="324"/>
                  </a:cubicBezTo>
                  <a:cubicBezTo>
                    <a:pt x="273" y="326"/>
                    <a:pt x="276" y="326"/>
                    <a:pt x="278" y="325"/>
                  </a:cubicBezTo>
                  <a:cubicBezTo>
                    <a:pt x="290" y="320"/>
                    <a:pt x="300" y="307"/>
                    <a:pt x="309" y="298"/>
                  </a:cubicBezTo>
                  <a:cubicBezTo>
                    <a:pt x="320" y="286"/>
                    <a:pt x="331" y="275"/>
                    <a:pt x="342" y="264"/>
                  </a:cubicBezTo>
                  <a:cubicBezTo>
                    <a:pt x="351" y="255"/>
                    <a:pt x="382" y="233"/>
                    <a:pt x="371" y="217"/>
                  </a:cubicBezTo>
                  <a:close/>
                  <a:moveTo>
                    <a:pt x="238" y="245"/>
                  </a:moveTo>
                  <a:cubicBezTo>
                    <a:pt x="222" y="229"/>
                    <a:pt x="207" y="219"/>
                    <a:pt x="184" y="215"/>
                  </a:cubicBezTo>
                  <a:cubicBezTo>
                    <a:pt x="145" y="209"/>
                    <a:pt x="98" y="191"/>
                    <a:pt x="112" y="145"/>
                  </a:cubicBezTo>
                  <a:cubicBezTo>
                    <a:pt x="118" y="151"/>
                    <a:pt x="125" y="158"/>
                    <a:pt x="132" y="164"/>
                  </a:cubicBezTo>
                  <a:cubicBezTo>
                    <a:pt x="137" y="170"/>
                    <a:pt x="146" y="161"/>
                    <a:pt x="140" y="156"/>
                  </a:cubicBezTo>
                  <a:cubicBezTo>
                    <a:pt x="114" y="130"/>
                    <a:pt x="89" y="103"/>
                    <a:pt x="63" y="77"/>
                  </a:cubicBezTo>
                  <a:cubicBezTo>
                    <a:pt x="52" y="66"/>
                    <a:pt x="34" y="54"/>
                    <a:pt x="27" y="40"/>
                  </a:cubicBezTo>
                  <a:cubicBezTo>
                    <a:pt x="22" y="31"/>
                    <a:pt x="21" y="22"/>
                    <a:pt x="33" y="21"/>
                  </a:cubicBezTo>
                  <a:cubicBezTo>
                    <a:pt x="40" y="21"/>
                    <a:pt x="42" y="23"/>
                    <a:pt x="48" y="27"/>
                  </a:cubicBezTo>
                  <a:cubicBezTo>
                    <a:pt x="52" y="31"/>
                    <a:pt x="56" y="36"/>
                    <a:pt x="60" y="40"/>
                  </a:cubicBezTo>
                  <a:cubicBezTo>
                    <a:pt x="81" y="61"/>
                    <a:pt x="100" y="83"/>
                    <a:pt x="122" y="103"/>
                  </a:cubicBezTo>
                  <a:cubicBezTo>
                    <a:pt x="125" y="106"/>
                    <a:pt x="131" y="105"/>
                    <a:pt x="132" y="100"/>
                  </a:cubicBezTo>
                  <a:cubicBezTo>
                    <a:pt x="135" y="88"/>
                    <a:pt x="143" y="85"/>
                    <a:pt x="157" y="91"/>
                  </a:cubicBezTo>
                  <a:cubicBezTo>
                    <a:pt x="161" y="94"/>
                    <a:pt x="166" y="92"/>
                    <a:pt x="167" y="86"/>
                  </a:cubicBezTo>
                  <a:cubicBezTo>
                    <a:pt x="170" y="74"/>
                    <a:pt x="179" y="72"/>
                    <a:pt x="193" y="81"/>
                  </a:cubicBezTo>
                  <a:cubicBezTo>
                    <a:pt x="196" y="84"/>
                    <a:pt x="202" y="83"/>
                    <a:pt x="203" y="78"/>
                  </a:cubicBezTo>
                  <a:cubicBezTo>
                    <a:pt x="210" y="52"/>
                    <a:pt x="239" y="86"/>
                    <a:pt x="246" y="93"/>
                  </a:cubicBezTo>
                  <a:cubicBezTo>
                    <a:pt x="256" y="104"/>
                    <a:pt x="264" y="116"/>
                    <a:pt x="269" y="131"/>
                  </a:cubicBezTo>
                  <a:cubicBezTo>
                    <a:pt x="277" y="152"/>
                    <a:pt x="281" y="172"/>
                    <a:pt x="295" y="191"/>
                  </a:cubicBezTo>
                  <a:cubicBezTo>
                    <a:pt x="294" y="191"/>
                    <a:pt x="293" y="192"/>
                    <a:pt x="293" y="192"/>
                  </a:cubicBezTo>
                  <a:cubicBezTo>
                    <a:pt x="284" y="199"/>
                    <a:pt x="276" y="207"/>
                    <a:pt x="268" y="215"/>
                  </a:cubicBezTo>
                  <a:cubicBezTo>
                    <a:pt x="261" y="222"/>
                    <a:pt x="254" y="229"/>
                    <a:pt x="247" y="236"/>
                  </a:cubicBezTo>
                  <a:cubicBezTo>
                    <a:pt x="245" y="239"/>
                    <a:pt x="241" y="242"/>
                    <a:pt x="238" y="245"/>
                  </a:cubicBezTo>
                  <a:close/>
                  <a:moveTo>
                    <a:pt x="241" y="262"/>
                  </a:moveTo>
                  <a:cubicBezTo>
                    <a:pt x="241" y="259"/>
                    <a:pt x="246" y="255"/>
                    <a:pt x="249" y="252"/>
                  </a:cubicBezTo>
                  <a:cubicBezTo>
                    <a:pt x="258" y="242"/>
                    <a:pt x="267" y="232"/>
                    <a:pt x="276" y="223"/>
                  </a:cubicBezTo>
                  <a:cubicBezTo>
                    <a:pt x="286" y="213"/>
                    <a:pt x="297" y="204"/>
                    <a:pt x="308" y="196"/>
                  </a:cubicBezTo>
                  <a:cubicBezTo>
                    <a:pt x="314" y="191"/>
                    <a:pt x="313" y="193"/>
                    <a:pt x="317" y="198"/>
                  </a:cubicBezTo>
                  <a:cubicBezTo>
                    <a:pt x="308" y="207"/>
                    <a:pt x="300" y="218"/>
                    <a:pt x="292" y="226"/>
                  </a:cubicBezTo>
                  <a:cubicBezTo>
                    <a:pt x="277" y="241"/>
                    <a:pt x="262" y="254"/>
                    <a:pt x="247" y="270"/>
                  </a:cubicBezTo>
                  <a:cubicBezTo>
                    <a:pt x="245" y="267"/>
                    <a:pt x="241" y="262"/>
                    <a:pt x="241" y="262"/>
                  </a:cubicBezTo>
                  <a:close/>
                  <a:moveTo>
                    <a:pt x="276" y="312"/>
                  </a:moveTo>
                  <a:cubicBezTo>
                    <a:pt x="267" y="303"/>
                    <a:pt x="259" y="294"/>
                    <a:pt x="250" y="285"/>
                  </a:cubicBezTo>
                  <a:cubicBezTo>
                    <a:pt x="270" y="262"/>
                    <a:pt x="293" y="243"/>
                    <a:pt x="313" y="221"/>
                  </a:cubicBezTo>
                  <a:cubicBezTo>
                    <a:pt x="318" y="217"/>
                    <a:pt x="322" y="212"/>
                    <a:pt x="326" y="208"/>
                  </a:cubicBezTo>
                  <a:cubicBezTo>
                    <a:pt x="329" y="205"/>
                    <a:pt x="334" y="201"/>
                    <a:pt x="334" y="201"/>
                  </a:cubicBezTo>
                  <a:cubicBezTo>
                    <a:pt x="339" y="201"/>
                    <a:pt x="358" y="221"/>
                    <a:pt x="362" y="225"/>
                  </a:cubicBezTo>
                  <a:cubicBezTo>
                    <a:pt x="363" y="227"/>
                    <a:pt x="295" y="297"/>
                    <a:pt x="276" y="3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p>
          </p:txBody>
        </p:sp>
        <p:sp>
          <p:nvSpPr>
            <p:cNvPr id="38" name="Freeform 6"/>
            <p:cNvSpPr>
              <a:spLocks noEditPoints="1"/>
            </p:cNvSpPr>
            <p:nvPr/>
          </p:nvSpPr>
          <p:spPr bwMode="auto">
            <a:xfrm>
              <a:off x="6127" y="3341"/>
              <a:ext cx="190" cy="209"/>
            </a:xfrm>
            <a:custGeom>
              <a:avLst/>
              <a:gdLst>
                <a:gd name="T0" fmla="*/ 5 w 30"/>
                <a:gd name="T1" fmla="*/ 9 h 33"/>
                <a:gd name="T2" fmla="*/ 4 w 30"/>
                <a:gd name="T3" fmla="*/ 9 h 33"/>
                <a:gd name="T4" fmla="*/ 4 w 30"/>
                <a:gd name="T5" fmla="*/ 10 h 33"/>
                <a:gd name="T6" fmla="*/ 7 w 30"/>
                <a:gd name="T7" fmla="*/ 29 h 33"/>
                <a:gd name="T8" fmla="*/ 26 w 30"/>
                <a:gd name="T9" fmla="*/ 25 h 33"/>
                <a:gd name="T10" fmla="*/ 23 w 30"/>
                <a:gd name="T11" fmla="*/ 5 h 33"/>
                <a:gd name="T12" fmla="*/ 5 w 30"/>
                <a:gd name="T13" fmla="*/ 9 h 33"/>
                <a:gd name="T14" fmla="*/ 18 w 30"/>
                <a:gd name="T15" fmla="*/ 20 h 33"/>
                <a:gd name="T16" fmla="*/ 12 w 30"/>
                <a:gd name="T17" fmla="*/ 22 h 33"/>
                <a:gd name="T18" fmla="*/ 12 w 30"/>
                <a:gd name="T19" fmla="*/ 14 h 33"/>
                <a:gd name="T20" fmla="*/ 18 w 30"/>
                <a:gd name="T21" fmla="*/ 13 h 33"/>
                <a:gd name="T22" fmla="*/ 18 w 30"/>
                <a:gd name="T23" fmla="*/ 2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 h="33">
                  <a:moveTo>
                    <a:pt x="5" y="9"/>
                  </a:moveTo>
                  <a:cubicBezTo>
                    <a:pt x="5" y="9"/>
                    <a:pt x="4" y="9"/>
                    <a:pt x="4" y="9"/>
                  </a:cubicBezTo>
                  <a:cubicBezTo>
                    <a:pt x="4" y="10"/>
                    <a:pt x="4" y="10"/>
                    <a:pt x="4" y="10"/>
                  </a:cubicBezTo>
                  <a:cubicBezTo>
                    <a:pt x="0" y="17"/>
                    <a:pt x="0" y="25"/>
                    <a:pt x="7" y="29"/>
                  </a:cubicBezTo>
                  <a:cubicBezTo>
                    <a:pt x="13" y="33"/>
                    <a:pt x="22" y="31"/>
                    <a:pt x="26" y="25"/>
                  </a:cubicBezTo>
                  <a:cubicBezTo>
                    <a:pt x="30" y="19"/>
                    <a:pt x="28" y="10"/>
                    <a:pt x="23" y="5"/>
                  </a:cubicBezTo>
                  <a:cubicBezTo>
                    <a:pt x="17" y="0"/>
                    <a:pt x="9" y="3"/>
                    <a:pt x="5" y="9"/>
                  </a:cubicBezTo>
                  <a:close/>
                  <a:moveTo>
                    <a:pt x="18" y="20"/>
                  </a:moveTo>
                  <a:cubicBezTo>
                    <a:pt x="17" y="22"/>
                    <a:pt x="14" y="23"/>
                    <a:pt x="12" y="22"/>
                  </a:cubicBezTo>
                  <a:cubicBezTo>
                    <a:pt x="9" y="20"/>
                    <a:pt x="10" y="16"/>
                    <a:pt x="12" y="14"/>
                  </a:cubicBezTo>
                  <a:cubicBezTo>
                    <a:pt x="13" y="12"/>
                    <a:pt x="17" y="11"/>
                    <a:pt x="18" y="13"/>
                  </a:cubicBezTo>
                  <a:cubicBezTo>
                    <a:pt x="19" y="15"/>
                    <a:pt x="20" y="18"/>
                    <a:pt x="18"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7"/>
            <p:cNvSpPr/>
            <p:nvPr/>
          </p:nvSpPr>
          <p:spPr bwMode="auto">
            <a:xfrm>
              <a:off x="4228" y="1421"/>
              <a:ext cx="842" cy="830"/>
            </a:xfrm>
            <a:custGeom>
              <a:avLst/>
              <a:gdLst>
                <a:gd name="T0" fmla="*/ 127 w 133"/>
                <a:gd name="T1" fmla="*/ 64 h 131"/>
                <a:gd name="T2" fmla="*/ 35 w 133"/>
                <a:gd name="T3" fmla="*/ 29 h 131"/>
                <a:gd name="T4" fmla="*/ 70 w 133"/>
                <a:gd name="T5" fmla="*/ 125 h 131"/>
                <a:gd name="T6" fmla="*/ 70 w 133"/>
                <a:gd name="T7" fmla="*/ 116 h 131"/>
                <a:gd name="T8" fmla="*/ 41 w 133"/>
                <a:gd name="T9" fmla="*/ 35 h 131"/>
                <a:gd name="T10" fmla="*/ 118 w 133"/>
                <a:gd name="T11" fmla="*/ 64 h 131"/>
                <a:gd name="T12" fmla="*/ 127 w 133"/>
                <a:gd name="T13" fmla="*/ 64 h 131"/>
              </a:gdLst>
              <a:ahLst/>
              <a:cxnLst>
                <a:cxn ang="0">
                  <a:pos x="T0" y="T1"/>
                </a:cxn>
                <a:cxn ang="0">
                  <a:pos x="T2" y="T3"/>
                </a:cxn>
                <a:cxn ang="0">
                  <a:pos x="T4" y="T5"/>
                </a:cxn>
                <a:cxn ang="0">
                  <a:pos x="T6" y="T7"/>
                </a:cxn>
                <a:cxn ang="0">
                  <a:pos x="T8" y="T9"/>
                </a:cxn>
                <a:cxn ang="0">
                  <a:pos x="T10" y="T11"/>
                </a:cxn>
                <a:cxn ang="0">
                  <a:pos x="T12" y="T13"/>
                </a:cxn>
              </a:cxnLst>
              <a:rect l="0" t="0" r="r" b="b"/>
              <a:pathLst>
                <a:path w="133" h="131">
                  <a:moveTo>
                    <a:pt x="127" y="64"/>
                  </a:moveTo>
                  <a:cubicBezTo>
                    <a:pt x="133" y="13"/>
                    <a:pt x="66" y="0"/>
                    <a:pt x="35" y="29"/>
                  </a:cubicBezTo>
                  <a:cubicBezTo>
                    <a:pt x="0" y="61"/>
                    <a:pt x="16" y="131"/>
                    <a:pt x="70" y="125"/>
                  </a:cubicBezTo>
                  <a:cubicBezTo>
                    <a:pt x="76" y="125"/>
                    <a:pt x="76" y="116"/>
                    <a:pt x="70" y="116"/>
                  </a:cubicBezTo>
                  <a:cubicBezTo>
                    <a:pt x="23" y="121"/>
                    <a:pt x="12" y="62"/>
                    <a:pt x="41" y="35"/>
                  </a:cubicBezTo>
                  <a:cubicBezTo>
                    <a:pt x="67" y="11"/>
                    <a:pt x="123" y="21"/>
                    <a:pt x="118" y="64"/>
                  </a:cubicBezTo>
                  <a:cubicBezTo>
                    <a:pt x="118" y="69"/>
                    <a:pt x="127" y="69"/>
                    <a:pt x="127"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8"/>
            <p:cNvSpPr/>
            <p:nvPr/>
          </p:nvSpPr>
          <p:spPr bwMode="auto">
            <a:xfrm>
              <a:off x="4121" y="1300"/>
              <a:ext cx="1133" cy="1091"/>
            </a:xfrm>
            <a:custGeom>
              <a:avLst/>
              <a:gdLst>
                <a:gd name="T0" fmla="*/ 102 w 179"/>
                <a:gd name="T1" fmla="*/ 152 h 172"/>
                <a:gd name="T2" fmla="*/ 34 w 179"/>
                <a:gd name="T3" fmla="*/ 135 h 172"/>
                <a:gd name="T4" fmla="*/ 41 w 179"/>
                <a:gd name="T5" fmla="*/ 38 h 172"/>
                <a:gd name="T6" fmla="*/ 126 w 179"/>
                <a:gd name="T7" fmla="*/ 24 h 172"/>
                <a:gd name="T8" fmla="*/ 154 w 179"/>
                <a:gd name="T9" fmla="*/ 103 h 172"/>
                <a:gd name="T10" fmla="*/ 162 w 179"/>
                <a:gd name="T11" fmla="*/ 108 h 172"/>
                <a:gd name="T12" fmla="*/ 138 w 179"/>
                <a:gd name="T13" fmla="*/ 21 h 172"/>
                <a:gd name="T14" fmla="*/ 39 w 179"/>
                <a:gd name="T15" fmla="*/ 27 h 172"/>
                <a:gd name="T16" fmla="*/ 21 w 179"/>
                <a:gd name="T17" fmla="*/ 133 h 172"/>
                <a:gd name="T18" fmla="*/ 104 w 179"/>
                <a:gd name="T19" fmla="*/ 161 h 172"/>
                <a:gd name="T20" fmla="*/ 102 w 179"/>
                <a:gd name="T21" fmla="*/ 15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9" h="172">
                  <a:moveTo>
                    <a:pt x="102" y="152"/>
                  </a:moveTo>
                  <a:cubicBezTo>
                    <a:pt x="79" y="161"/>
                    <a:pt x="51" y="152"/>
                    <a:pt x="34" y="135"/>
                  </a:cubicBezTo>
                  <a:cubicBezTo>
                    <a:pt x="9" y="108"/>
                    <a:pt x="19" y="62"/>
                    <a:pt x="41" y="38"/>
                  </a:cubicBezTo>
                  <a:cubicBezTo>
                    <a:pt x="63" y="14"/>
                    <a:pt x="98" y="9"/>
                    <a:pt x="126" y="24"/>
                  </a:cubicBezTo>
                  <a:cubicBezTo>
                    <a:pt x="152" y="38"/>
                    <a:pt x="170" y="77"/>
                    <a:pt x="154" y="103"/>
                  </a:cubicBezTo>
                  <a:cubicBezTo>
                    <a:pt x="151" y="108"/>
                    <a:pt x="159" y="113"/>
                    <a:pt x="162" y="108"/>
                  </a:cubicBezTo>
                  <a:cubicBezTo>
                    <a:pt x="179" y="79"/>
                    <a:pt x="164" y="40"/>
                    <a:pt x="138" y="21"/>
                  </a:cubicBezTo>
                  <a:cubicBezTo>
                    <a:pt x="107" y="0"/>
                    <a:pt x="65" y="2"/>
                    <a:pt x="39" y="27"/>
                  </a:cubicBezTo>
                  <a:cubicBezTo>
                    <a:pt x="12" y="53"/>
                    <a:pt x="0" y="100"/>
                    <a:pt x="21" y="133"/>
                  </a:cubicBezTo>
                  <a:cubicBezTo>
                    <a:pt x="38" y="158"/>
                    <a:pt x="76" y="172"/>
                    <a:pt x="104" y="161"/>
                  </a:cubicBezTo>
                  <a:cubicBezTo>
                    <a:pt x="110" y="158"/>
                    <a:pt x="107" y="150"/>
                    <a:pt x="102" y="15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9"/>
            <p:cNvSpPr/>
            <p:nvPr/>
          </p:nvSpPr>
          <p:spPr bwMode="auto">
            <a:xfrm>
              <a:off x="6482" y="3012"/>
              <a:ext cx="133" cy="171"/>
            </a:xfrm>
            <a:custGeom>
              <a:avLst/>
              <a:gdLst>
                <a:gd name="T0" fmla="*/ 10 w 21"/>
                <a:gd name="T1" fmla="*/ 5 h 27"/>
                <a:gd name="T2" fmla="*/ 3 w 21"/>
                <a:gd name="T3" fmla="*/ 9 h 27"/>
                <a:gd name="T4" fmla="*/ 10 w 21"/>
                <a:gd name="T5" fmla="*/ 22 h 27"/>
                <a:gd name="T6" fmla="*/ 18 w 21"/>
                <a:gd name="T7" fmla="*/ 17 h 27"/>
                <a:gd name="T8" fmla="*/ 10 w 21"/>
                <a:gd name="T9" fmla="*/ 5 h 27"/>
              </a:gdLst>
              <a:ahLst/>
              <a:cxnLst>
                <a:cxn ang="0">
                  <a:pos x="T0" y="T1"/>
                </a:cxn>
                <a:cxn ang="0">
                  <a:pos x="T2" y="T3"/>
                </a:cxn>
                <a:cxn ang="0">
                  <a:pos x="T4" y="T5"/>
                </a:cxn>
                <a:cxn ang="0">
                  <a:pos x="T6" y="T7"/>
                </a:cxn>
                <a:cxn ang="0">
                  <a:pos x="T8" y="T9"/>
                </a:cxn>
              </a:cxnLst>
              <a:rect l="0" t="0" r="r" b="b"/>
              <a:pathLst>
                <a:path w="21" h="27">
                  <a:moveTo>
                    <a:pt x="10" y="5"/>
                  </a:moveTo>
                  <a:cubicBezTo>
                    <a:pt x="7" y="0"/>
                    <a:pt x="0" y="4"/>
                    <a:pt x="3" y="9"/>
                  </a:cubicBezTo>
                  <a:cubicBezTo>
                    <a:pt x="5" y="14"/>
                    <a:pt x="8" y="18"/>
                    <a:pt x="10" y="22"/>
                  </a:cubicBezTo>
                  <a:cubicBezTo>
                    <a:pt x="13" y="27"/>
                    <a:pt x="21" y="22"/>
                    <a:pt x="18" y="17"/>
                  </a:cubicBezTo>
                  <a:cubicBezTo>
                    <a:pt x="15" y="13"/>
                    <a:pt x="13" y="9"/>
                    <a:pt x="1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10"/>
            <p:cNvSpPr/>
            <p:nvPr/>
          </p:nvSpPr>
          <p:spPr bwMode="auto">
            <a:xfrm>
              <a:off x="6577" y="3012"/>
              <a:ext cx="95" cy="139"/>
            </a:xfrm>
            <a:custGeom>
              <a:avLst/>
              <a:gdLst>
                <a:gd name="T0" fmla="*/ 8 w 15"/>
                <a:gd name="T1" fmla="*/ 3 h 22"/>
                <a:gd name="T2" fmla="*/ 2 w 15"/>
                <a:gd name="T3" fmla="*/ 1 h 22"/>
                <a:gd name="T4" fmla="*/ 1 w 15"/>
                <a:gd name="T5" fmla="*/ 7 h 22"/>
                <a:gd name="T6" fmla="*/ 6 w 15"/>
                <a:gd name="T7" fmla="*/ 20 h 22"/>
                <a:gd name="T8" fmla="*/ 12 w 15"/>
                <a:gd name="T9" fmla="*/ 21 h 22"/>
                <a:gd name="T10" fmla="*/ 14 w 15"/>
                <a:gd name="T11" fmla="*/ 15 h 22"/>
                <a:gd name="T12" fmla="*/ 8 w 15"/>
                <a:gd name="T13" fmla="*/ 3 h 22"/>
              </a:gdLst>
              <a:ahLst/>
              <a:cxnLst>
                <a:cxn ang="0">
                  <a:pos x="T0" y="T1"/>
                </a:cxn>
                <a:cxn ang="0">
                  <a:pos x="T2" y="T3"/>
                </a:cxn>
                <a:cxn ang="0">
                  <a:pos x="T4" y="T5"/>
                </a:cxn>
                <a:cxn ang="0">
                  <a:pos x="T6" y="T7"/>
                </a:cxn>
                <a:cxn ang="0">
                  <a:pos x="T8" y="T9"/>
                </a:cxn>
                <a:cxn ang="0">
                  <a:pos x="T10" y="T11"/>
                </a:cxn>
                <a:cxn ang="0">
                  <a:pos x="T12" y="T13"/>
                </a:cxn>
              </a:cxnLst>
              <a:rect l="0" t="0" r="r" b="b"/>
              <a:pathLst>
                <a:path w="15" h="22">
                  <a:moveTo>
                    <a:pt x="8" y="3"/>
                  </a:moveTo>
                  <a:cubicBezTo>
                    <a:pt x="7" y="0"/>
                    <a:pt x="4" y="0"/>
                    <a:pt x="2" y="1"/>
                  </a:cubicBezTo>
                  <a:cubicBezTo>
                    <a:pt x="0" y="2"/>
                    <a:pt x="0" y="5"/>
                    <a:pt x="1" y="7"/>
                  </a:cubicBezTo>
                  <a:cubicBezTo>
                    <a:pt x="2" y="11"/>
                    <a:pt x="4" y="16"/>
                    <a:pt x="6" y="20"/>
                  </a:cubicBezTo>
                  <a:cubicBezTo>
                    <a:pt x="7" y="22"/>
                    <a:pt x="10" y="22"/>
                    <a:pt x="12" y="21"/>
                  </a:cubicBezTo>
                  <a:cubicBezTo>
                    <a:pt x="15" y="20"/>
                    <a:pt x="15" y="17"/>
                    <a:pt x="14" y="15"/>
                  </a:cubicBezTo>
                  <a:cubicBezTo>
                    <a:pt x="12" y="11"/>
                    <a:pt x="10" y="7"/>
                    <a:pt x="8"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3" name="Group 4"/>
          <p:cNvGrpSpPr>
            <a:grpSpLocks noChangeAspect="1"/>
          </p:cNvGrpSpPr>
          <p:nvPr/>
        </p:nvGrpSpPr>
        <p:grpSpPr bwMode="auto">
          <a:xfrm>
            <a:off x="4845353" y="5583197"/>
            <a:ext cx="1316952" cy="1042472"/>
            <a:chOff x="4028" y="1228"/>
            <a:chExt cx="2850" cy="2256"/>
          </a:xfrm>
          <a:solidFill>
            <a:schemeClr val="tx1"/>
          </a:solidFill>
        </p:grpSpPr>
        <p:sp>
          <p:nvSpPr>
            <p:cNvPr id="44" name="Freeform 5"/>
            <p:cNvSpPr>
              <a:spLocks noEditPoints="1"/>
            </p:cNvSpPr>
            <p:nvPr/>
          </p:nvSpPr>
          <p:spPr bwMode="auto">
            <a:xfrm>
              <a:off x="4028" y="1228"/>
              <a:ext cx="2850" cy="1883"/>
            </a:xfrm>
            <a:custGeom>
              <a:avLst/>
              <a:gdLst>
                <a:gd name="T0" fmla="*/ 4 w 697"/>
                <a:gd name="T1" fmla="*/ 193 h 460"/>
                <a:gd name="T2" fmla="*/ 13 w 697"/>
                <a:gd name="T3" fmla="*/ 259 h 460"/>
                <a:gd name="T4" fmla="*/ 9 w 697"/>
                <a:gd name="T5" fmla="*/ 318 h 460"/>
                <a:gd name="T6" fmla="*/ 19 w 697"/>
                <a:gd name="T7" fmla="*/ 325 h 460"/>
                <a:gd name="T8" fmla="*/ 41 w 697"/>
                <a:gd name="T9" fmla="*/ 330 h 460"/>
                <a:gd name="T10" fmla="*/ 102 w 697"/>
                <a:gd name="T11" fmla="*/ 311 h 460"/>
                <a:gd name="T12" fmla="*/ 148 w 697"/>
                <a:gd name="T13" fmla="*/ 307 h 460"/>
                <a:gd name="T14" fmla="*/ 162 w 697"/>
                <a:gd name="T15" fmla="*/ 310 h 460"/>
                <a:gd name="T16" fmla="*/ 180 w 697"/>
                <a:gd name="T17" fmla="*/ 318 h 460"/>
                <a:gd name="T18" fmla="*/ 148 w 697"/>
                <a:gd name="T19" fmla="*/ 399 h 460"/>
                <a:gd name="T20" fmla="*/ 125 w 697"/>
                <a:gd name="T21" fmla="*/ 452 h 460"/>
                <a:gd name="T22" fmla="*/ 136 w 697"/>
                <a:gd name="T23" fmla="*/ 456 h 460"/>
                <a:gd name="T24" fmla="*/ 171 w 697"/>
                <a:gd name="T25" fmla="*/ 402 h 460"/>
                <a:gd name="T26" fmla="*/ 229 w 697"/>
                <a:gd name="T27" fmla="*/ 312 h 460"/>
                <a:gd name="T28" fmla="*/ 383 w 697"/>
                <a:gd name="T29" fmla="*/ 303 h 460"/>
                <a:gd name="T30" fmla="*/ 500 w 697"/>
                <a:gd name="T31" fmla="*/ 299 h 460"/>
                <a:gd name="T32" fmla="*/ 636 w 697"/>
                <a:gd name="T33" fmla="*/ 299 h 460"/>
                <a:gd name="T34" fmla="*/ 692 w 697"/>
                <a:gd name="T35" fmla="*/ 277 h 460"/>
                <a:gd name="T36" fmla="*/ 690 w 697"/>
                <a:gd name="T37" fmla="*/ 203 h 460"/>
                <a:gd name="T38" fmla="*/ 681 w 697"/>
                <a:gd name="T39" fmla="*/ 131 h 460"/>
                <a:gd name="T40" fmla="*/ 660 w 697"/>
                <a:gd name="T41" fmla="*/ 55 h 460"/>
                <a:gd name="T42" fmla="*/ 560 w 697"/>
                <a:gd name="T43" fmla="*/ 3 h 460"/>
                <a:gd name="T44" fmla="*/ 499 w 697"/>
                <a:gd name="T45" fmla="*/ 0 h 460"/>
                <a:gd name="T46" fmla="*/ 365 w 697"/>
                <a:gd name="T47" fmla="*/ 2 h 460"/>
                <a:gd name="T48" fmla="*/ 229 w 697"/>
                <a:gd name="T49" fmla="*/ 10 h 460"/>
                <a:gd name="T50" fmla="*/ 129 w 697"/>
                <a:gd name="T51" fmla="*/ 19 h 460"/>
                <a:gd name="T52" fmla="*/ 82 w 697"/>
                <a:gd name="T53" fmla="*/ 26 h 460"/>
                <a:gd name="T54" fmla="*/ 23 w 697"/>
                <a:gd name="T55" fmla="*/ 34 h 460"/>
                <a:gd name="T56" fmla="*/ 0 w 697"/>
                <a:gd name="T57" fmla="*/ 107 h 460"/>
                <a:gd name="T58" fmla="*/ 19 w 697"/>
                <a:gd name="T59" fmla="*/ 54 h 460"/>
                <a:gd name="T60" fmla="*/ 56 w 697"/>
                <a:gd name="T61" fmla="*/ 36 h 460"/>
                <a:gd name="T62" fmla="*/ 98 w 697"/>
                <a:gd name="T63" fmla="*/ 33 h 460"/>
                <a:gd name="T64" fmla="*/ 107 w 697"/>
                <a:gd name="T65" fmla="*/ 31 h 460"/>
                <a:gd name="T66" fmla="*/ 191 w 697"/>
                <a:gd name="T67" fmla="*/ 22 h 460"/>
                <a:gd name="T68" fmla="*/ 324 w 697"/>
                <a:gd name="T69" fmla="*/ 13 h 460"/>
                <a:gd name="T70" fmla="*/ 459 w 697"/>
                <a:gd name="T71" fmla="*/ 10 h 460"/>
                <a:gd name="T72" fmla="*/ 575 w 697"/>
                <a:gd name="T73" fmla="*/ 15 h 460"/>
                <a:gd name="T74" fmla="*/ 642 w 697"/>
                <a:gd name="T75" fmla="*/ 48 h 460"/>
                <a:gd name="T76" fmla="*/ 668 w 697"/>
                <a:gd name="T77" fmla="*/ 128 h 460"/>
                <a:gd name="T78" fmla="*/ 681 w 697"/>
                <a:gd name="T79" fmla="*/ 236 h 460"/>
                <a:gd name="T80" fmla="*/ 679 w 697"/>
                <a:gd name="T81" fmla="*/ 272 h 460"/>
                <a:gd name="T82" fmla="*/ 636 w 697"/>
                <a:gd name="T83" fmla="*/ 286 h 460"/>
                <a:gd name="T84" fmla="*/ 512 w 697"/>
                <a:gd name="T85" fmla="*/ 285 h 460"/>
                <a:gd name="T86" fmla="*/ 279 w 697"/>
                <a:gd name="T87" fmla="*/ 295 h 460"/>
                <a:gd name="T88" fmla="*/ 222 w 697"/>
                <a:gd name="T89" fmla="*/ 306 h 460"/>
                <a:gd name="T90" fmla="*/ 198 w 697"/>
                <a:gd name="T91" fmla="*/ 348 h 460"/>
                <a:gd name="T92" fmla="*/ 159 w 697"/>
                <a:gd name="T93" fmla="*/ 403 h 460"/>
                <a:gd name="T94" fmla="*/ 170 w 697"/>
                <a:gd name="T95" fmla="*/ 378 h 460"/>
                <a:gd name="T96" fmla="*/ 192 w 697"/>
                <a:gd name="T97" fmla="*/ 305 h 460"/>
                <a:gd name="T98" fmla="*/ 177 w 697"/>
                <a:gd name="T99" fmla="*/ 296 h 460"/>
                <a:gd name="T100" fmla="*/ 156 w 697"/>
                <a:gd name="T101" fmla="*/ 296 h 460"/>
                <a:gd name="T102" fmla="*/ 114 w 697"/>
                <a:gd name="T103" fmla="*/ 298 h 460"/>
                <a:gd name="T104" fmla="*/ 33 w 697"/>
                <a:gd name="T105" fmla="*/ 309 h 460"/>
                <a:gd name="T106" fmla="*/ 25 w 697"/>
                <a:gd name="T107" fmla="*/ 246 h 460"/>
                <a:gd name="T108" fmla="*/ 18 w 697"/>
                <a:gd name="T109" fmla="*/ 210 h 460"/>
                <a:gd name="T110" fmla="*/ 11 w 697"/>
                <a:gd name="T111" fmla="*/ 135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97" h="460">
                  <a:moveTo>
                    <a:pt x="1" y="136"/>
                  </a:moveTo>
                  <a:cubicBezTo>
                    <a:pt x="1" y="142"/>
                    <a:pt x="2" y="149"/>
                    <a:pt x="2" y="155"/>
                  </a:cubicBezTo>
                  <a:cubicBezTo>
                    <a:pt x="2" y="162"/>
                    <a:pt x="2" y="168"/>
                    <a:pt x="3" y="174"/>
                  </a:cubicBezTo>
                  <a:cubicBezTo>
                    <a:pt x="3" y="178"/>
                    <a:pt x="3" y="181"/>
                    <a:pt x="3" y="185"/>
                  </a:cubicBezTo>
                  <a:cubicBezTo>
                    <a:pt x="4" y="187"/>
                    <a:pt x="4" y="190"/>
                    <a:pt x="4" y="193"/>
                  </a:cubicBezTo>
                  <a:cubicBezTo>
                    <a:pt x="4" y="197"/>
                    <a:pt x="5" y="200"/>
                    <a:pt x="5" y="204"/>
                  </a:cubicBezTo>
                  <a:cubicBezTo>
                    <a:pt x="5" y="207"/>
                    <a:pt x="6" y="210"/>
                    <a:pt x="6" y="212"/>
                  </a:cubicBezTo>
                  <a:cubicBezTo>
                    <a:pt x="7" y="218"/>
                    <a:pt x="8" y="225"/>
                    <a:pt x="9" y="231"/>
                  </a:cubicBezTo>
                  <a:cubicBezTo>
                    <a:pt x="10" y="237"/>
                    <a:pt x="11" y="244"/>
                    <a:pt x="12" y="250"/>
                  </a:cubicBezTo>
                  <a:cubicBezTo>
                    <a:pt x="13" y="253"/>
                    <a:pt x="13" y="256"/>
                    <a:pt x="13" y="259"/>
                  </a:cubicBezTo>
                  <a:cubicBezTo>
                    <a:pt x="15" y="272"/>
                    <a:pt x="16" y="284"/>
                    <a:pt x="17" y="296"/>
                  </a:cubicBezTo>
                  <a:cubicBezTo>
                    <a:pt x="17" y="301"/>
                    <a:pt x="17" y="306"/>
                    <a:pt x="18" y="311"/>
                  </a:cubicBezTo>
                  <a:cubicBezTo>
                    <a:pt x="17" y="311"/>
                    <a:pt x="16" y="311"/>
                    <a:pt x="15" y="311"/>
                  </a:cubicBezTo>
                  <a:cubicBezTo>
                    <a:pt x="14" y="311"/>
                    <a:pt x="12" y="312"/>
                    <a:pt x="11" y="313"/>
                  </a:cubicBezTo>
                  <a:cubicBezTo>
                    <a:pt x="9" y="315"/>
                    <a:pt x="9" y="316"/>
                    <a:pt x="9" y="318"/>
                  </a:cubicBezTo>
                  <a:cubicBezTo>
                    <a:pt x="9" y="320"/>
                    <a:pt x="9" y="322"/>
                    <a:pt x="11" y="323"/>
                  </a:cubicBezTo>
                  <a:cubicBezTo>
                    <a:pt x="11" y="324"/>
                    <a:pt x="12" y="325"/>
                    <a:pt x="14" y="325"/>
                  </a:cubicBezTo>
                  <a:cubicBezTo>
                    <a:pt x="15" y="325"/>
                    <a:pt x="16" y="325"/>
                    <a:pt x="17" y="325"/>
                  </a:cubicBezTo>
                  <a:cubicBezTo>
                    <a:pt x="18" y="325"/>
                    <a:pt x="18" y="325"/>
                    <a:pt x="19" y="325"/>
                  </a:cubicBezTo>
                  <a:cubicBezTo>
                    <a:pt x="19" y="325"/>
                    <a:pt x="19" y="325"/>
                    <a:pt x="19" y="325"/>
                  </a:cubicBezTo>
                  <a:cubicBezTo>
                    <a:pt x="19" y="327"/>
                    <a:pt x="20" y="328"/>
                    <a:pt x="20" y="329"/>
                  </a:cubicBezTo>
                  <a:cubicBezTo>
                    <a:pt x="21" y="331"/>
                    <a:pt x="22" y="332"/>
                    <a:pt x="23" y="333"/>
                  </a:cubicBezTo>
                  <a:cubicBezTo>
                    <a:pt x="24" y="333"/>
                    <a:pt x="27" y="334"/>
                    <a:pt x="28" y="334"/>
                  </a:cubicBezTo>
                  <a:cubicBezTo>
                    <a:pt x="30" y="334"/>
                    <a:pt x="32" y="333"/>
                    <a:pt x="35" y="333"/>
                  </a:cubicBezTo>
                  <a:cubicBezTo>
                    <a:pt x="37" y="332"/>
                    <a:pt x="39" y="331"/>
                    <a:pt x="41" y="330"/>
                  </a:cubicBezTo>
                  <a:cubicBezTo>
                    <a:pt x="46" y="328"/>
                    <a:pt x="51" y="326"/>
                    <a:pt x="56" y="324"/>
                  </a:cubicBezTo>
                  <a:cubicBezTo>
                    <a:pt x="57" y="323"/>
                    <a:pt x="58" y="322"/>
                    <a:pt x="58" y="321"/>
                  </a:cubicBezTo>
                  <a:cubicBezTo>
                    <a:pt x="59" y="320"/>
                    <a:pt x="59" y="319"/>
                    <a:pt x="59" y="317"/>
                  </a:cubicBezTo>
                  <a:cubicBezTo>
                    <a:pt x="66" y="316"/>
                    <a:pt x="74" y="315"/>
                    <a:pt x="81" y="314"/>
                  </a:cubicBezTo>
                  <a:cubicBezTo>
                    <a:pt x="88" y="313"/>
                    <a:pt x="95" y="312"/>
                    <a:pt x="102" y="311"/>
                  </a:cubicBezTo>
                  <a:cubicBezTo>
                    <a:pt x="107" y="310"/>
                    <a:pt x="113" y="310"/>
                    <a:pt x="118" y="309"/>
                  </a:cubicBezTo>
                  <a:cubicBezTo>
                    <a:pt x="126" y="309"/>
                    <a:pt x="134" y="308"/>
                    <a:pt x="143" y="307"/>
                  </a:cubicBezTo>
                  <a:cubicBezTo>
                    <a:pt x="143" y="307"/>
                    <a:pt x="144" y="307"/>
                    <a:pt x="144" y="307"/>
                  </a:cubicBezTo>
                  <a:cubicBezTo>
                    <a:pt x="145" y="307"/>
                    <a:pt x="145" y="307"/>
                    <a:pt x="145" y="307"/>
                  </a:cubicBezTo>
                  <a:cubicBezTo>
                    <a:pt x="146" y="307"/>
                    <a:pt x="147" y="307"/>
                    <a:pt x="148" y="307"/>
                  </a:cubicBezTo>
                  <a:cubicBezTo>
                    <a:pt x="148" y="308"/>
                    <a:pt x="149" y="309"/>
                    <a:pt x="149" y="310"/>
                  </a:cubicBezTo>
                  <a:cubicBezTo>
                    <a:pt x="150" y="311"/>
                    <a:pt x="151" y="312"/>
                    <a:pt x="152" y="312"/>
                  </a:cubicBezTo>
                  <a:cubicBezTo>
                    <a:pt x="154" y="313"/>
                    <a:pt x="155" y="312"/>
                    <a:pt x="157" y="312"/>
                  </a:cubicBezTo>
                  <a:cubicBezTo>
                    <a:pt x="157" y="312"/>
                    <a:pt x="157" y="312"/>
                    <a:pt x="157" y="311"/>
                  </a:cubicBezTo>
                  <a:cubicBezTo>
                    <a:pt x="158" y="311"/>
                    <a:pt x="160" y="310"/>
                    <a:pt x="162" y="310"/>
                  </a:cubicBezTo>
                  <a:cubicBezTo>
                    <a:pt x="163" y="310"/>
                    <a:pt x="164" y="309"/>
                    <a:pt x="166" y="309"/>
                  </a:cubicBezTo>
                  <a:cubicBezTo>
                    <a:pt x="168" y="309"/>
                    <a:pt x="170" y="309"/>
                    <a:pt x="171" y="308"/>
                  </a:cubicBezTo>
                  <a:cubicBezTo>
                    <a:pt x="173" y="308"/>
                    <a:pt x="174" y="308"/>
                    <a:pt x="175" y="308"/>
                  </a:cubicBezTo>
                  <a:cubicBezTo>
                    <a:pt x="177" y="308"/>
                    <a:pt x="179" y="307"/>
                    <a:pt x="181" y="307"/>
                  </a:cubicBezTo>
                  <a:cubicBezTo>
                    <a:pt x="181" y="311"/>
                    <a:pt x="181" y="315"/>
                    <a:pt x="180" y="318"/>
                  </a:cubicBezTo>
                  <a:cubicBezTo>
                    <a:pt x="179" y="331"/>
                    <a:pt x="174" y="344"/>
                    <a:pt x="169" y="356"/>
                  </a:cubicBezTo>
                  <a:cubicBezTo>
                    <a:pt x="168" y="358"/>
                    <a:pt x="167" y="361"/>
                    <a:pt x="166" y="363"/>
                  </a:cubicBezTo>
                  <a:cubicBezTo>
                    <a:pt x="164" y="366"/>
                    <a:pt x="163" y="370"/>
                    <a:pt x="161" y="373"/>
                  </a:cubicBezTo>
                  <a:cubicBezTo>
                    <a:pt x="159" y="378"/>
                    <a:pt x="157" y="382"/>
                    <a:pt x="155" y="386"/>
                  </a:cubicBezTo>
                  <a:cubicBezTo>
                    <a:pt x="152" y="390"/>
                    <a:pt x="150" y="395"/>
                    <a:pt x="148" y="399"/>
                  </a:cubicBezTo>
                  <a:cubicBezTo>
                    <a:pt x="145" y="405"/>
                    <a:pt x="142" y="411"/>
                    <a:pt x="139" y="416"/>
                  </a:cubicBezTo>
                  <a:cubicBezTo>
                    <a:pt x="136" y="422"/>
                    <a:pt x="133" y="428"/>
                    <a:pt x="130" y="434"/>
                  </a:cubicBezTo>
                  <a:cubicBezTo>
                    <a:pt x="129" y="437"/>
                    <a:pt x="127" y="440"/>
                    <a:pt x="126" y="444"/>
                  </a:cubicBezTo>
                  <a:cubicBezTo>
                    <a:pt x="126" y="445"/>
                    <a:pt x="125" y="447"/>
                    <a:pt x="125" y="448"/>
                  </a:cubicBezTo>
                  <a:cubicBezTo>
                    <a:pt x="125" y="449"/>
                    <a:pt x="125" y="450"/>
                    <a:pt x="125" y="452"/>
                  </a:cubicBezTo>
                  <a:cubicBezTo>
                    <a:pt x="125" y="452"/>
                    <a:pt x="125" y="453"/>
                    <a:pt x="125" y="454"/>
                  </a:cubicBezTo>
                  <a:cubicBezTo>
                    <a:pt x="125" y="456"/>
                    <a:pt x="125" y="457"/>
                    <a:pt x="126" y="458"/>
                  </a:cubicBezTo>
                  <a:cubicBezTo>
                    <a:pt x="127" y="459"/>
                    <a:pt x="129" y="460"/>
                    <a:pt x="131" y="459"/>
                  </a:cubicBezTo>
                  <a:cubicBezTo>
                    <a:pt x="132" y="459"/>
                    <a:pt x="133" y="458"/>
                    <a:pt x="134" y="458"/>
                  </a:cubicBezTo>
                  <a:cubicBezTo>
                    <a:pt x="135" y="458"/>
                    <a:pt x="135" y="456"/>
                    <a:pt x="136" y="456"/>
                  </a:cubicBezTo>
                  <a:cubicBezTo>
                    <a:pt x="137" y="455"/>
                    <a:pt x="137" y="454"/>
                    <a:pt x="138" y="452"/>
                  </a:cubicBezTo>
                  <a:cubicBezTo>
                    <a:pt x="139" y="451"/>
                    <a:pt x="140" y="450"/>
                    <a:pt x="140" y="448"/>
                  </a:cubicBezTo>
                  <a:cubicBezTo>
                    <a:pt x="142" y="446"/>
                    <a:pt x="143" y="444"/>
                    <a:pt x="145" y="442"/>
                  </a:cubicBezTo>
                  <a:cubicBezTo>
                    <a:pt x="148" y="437"/>
                    <a:pt x="151" y="432"/>
                    <a:pt x="154" y="427"/>
                  </a:cubicBezTo>
                  <a:cubicBezTo>
                    <a:pt x="160" y="418"/>
                    <a:pt x="165" y="410"/>
                    <a:pt x="171" y="402"/>
                  </a:cubicBezTo>
                  <a:cubicBezTo>
                    <a:pt x="178" y="392"/>
                    <a:pt x="185" y="382"/>
                    <a:pt x="192" y="372"/>
                  </a:cubicBezTo>
                  <a:cubicBezTo>
                    <a:pt x="195" y="368"/>
                    <a:pt x="198" y="364"/>
                    <a:pt x="200" y="360"/>
                  </a:cubicBezTo>
                  <a:cubicBezTo>
                    <a:pt x="203" y="356"/>
                    <a:pt x="206" y="352"/>
                    <a:pt x="208" y="348"/>
                  </a:cubicBezTo>
                  <a:cubicBezTo>
                    <a:pt x="212" y="342"/>
                    <a:pt x="216" y="336"/>
                    <a:pt x="219" y="330"/>
                  </a:cubicBezTo>
                  <a:cubicBezTo>
                    <a:pt x="222" y="324"/>
                    <a:pt x="226" y="318"/>
                    <a:pt x="229" y="312"/>
                  </a:cubicBezTo>
                  <a:cubicBezTo>
                    <a:pt x="229" y="312"/>
                    <a:pt x="229" y="312"/>
                    <a:pt x="229" y="312"/>
                  </a:cubicBezTo>
                  <a:cubicBezTo>
                    <a:pt x="242" y="312"/>
                    <a:pt x="254" y="311"/>
                    <a:pt x="267" y="310"/>
                  </a:cubicBezTo>
                  <a:cubicBezTo>
                    <a:pt x="280" y="309"/>
                    <a:pt x="293" y="308"/>
                    <a:pt x="306" y="307"/>
                  </a:cubicBezTo>
                  <a:cubicBezTo>
                    <a:pt x="319" y="306"/>
                    <a:pt x="331" y="306"/>
                    <a:pt x="344" y="305"/>
                  </a:cubicBezTo>
                  <a:cubicBezTo>
                    <a:pt x="357" y="304"/>
                    <a:pt x="370" y="303"/>
                    <a:pt x="383" y="303"/>
                  </a:cubicBezTo>
                  <a:cubicBezTo>
                    <a:pt x="391" y="302"/>
                    <a:pt x="399" y="302"/>
                    <a:pt x="407" y="301"/>
                  </a:cubicBezTo>
                  <a:cubicBezTo>
                    <a:pt x="412" y="301"/>
                    <a:pt x="417" y="301"/>
                    <a:pt x="422" y="301"/>
                  </a:cubicBezTo>
                  <a:cubicBezTo>
                    <a:pt x="430" y="301"/>
                    <a:pt x="438" y="300"/>
                    <a:pt x="446" y="300"/>
                  </a:cubicBezTo>
                  <a:cubicBezTo>
                    <a:pt x="451" y="300"/>
                    <a:pt x="457" y="300"/>
                    <a:pt x="462" y="299"/>
                  </a:cubicBezTo>
                  <a:cubicBezTo>
                    <a:pt x="475" y="299"/>
                    <a:pt x="488" y="299"/>
                    <a:pt x="500" y="299"/>
                  </a:cubicBezTo>
                  <a:cubicBezTo>
                    <a:pt x="514" y="299"/>
                    <a:pt x="527" y="299"/>
                    <a:pt x="540" y="299"/>
                  </a:cubicBezTo>
                  <a:cubicBezTo>
                    <a:pt x="555" y="299"/>
                    <a:pt x="569" y="299"/>
                    <a:pt x="583" y="299"/>
                  </a:cubicBezTo>
                  <a:cubicBezTo>
                    <a:pt x="589" y="299"/>
                    <a:pt x="594" y="299"/>
                    <a:pt x="599" y="299"/>
                  </a:cubicBezTo>
                  <a:cubicBezTo>
                    <a:pt x="607" y="299"/>
                    <a:pt x="615" y="300"/>
                    <a:pt x="623" y="300"/>
                  </a:cubicBezTo>
                  <a:cubicBezTo>
                    <a:pt x="627" y="299"/>
                    <a:pt x="632" y="299"/>
                    <a:pt x="636" y="299"/>
                  </a:cubicBezTo>
                  <a:cubicBezTo>
                    <a:pt x="641" y="299"/>
                    <a:pt x="646" y="299"/>
                    <a:pt x="651" y="298"/>
                  </a:cubicBezTo>
                  <a:cubicBezTo>
                    <a:pt x="660" y="297"/>
                    <a:pt x="670" y="295"/>
                    <a:pt x="678" y="290"/>
                  </a:cubicBezTo>
                  <a:cubicBezTo>
                    <a:pt x="680" y="289"/>
                    <a:pt x="682" y="288"/>
                    <a:pt x="684" y="286"/>
                  </a:cubicBezTo>
                  <a:cubicBezTo>
                    <a:pt x="685" y="285"/>
                    <a:pt x="687" y="284"/>
                    <a:pt x="688" y="282"/>
                  </a:cubicBezTo>
                  <a:cubicBezTo>
                    <a:pt x="690" y="281"/>
                    <a:pt x="691" y="279"/>
                    <a:pt x="692" y="277"/>
                  </a:cubicBezTo>
                  <a:cubicBezTo>
                    <a:pt x="693" y="276"/>
                    <a:pt x="693" y="275"/>
                    <a:pt x="693" y="274"/>
                  </a:cubicBezTo>
                  <a:cubicBezTo>
                    <a:pt x="694" y="273"/>
                    <a:pt x="695" y="271"/>
                    <a:pt x="695" y="270"/>
                  </a:cubicBezTo>
                  <a:cubicBezTo>
                    <a:pt x="697" y="265"/>
                    <a:pt x="697" y="261"/>
                    <a:pt x="697" y="256"/>
                  </a:cubicBezTo>
                  <a:cubicBezTo>
                    <a:pt x="697" y="251"/>
                    <a:pt x="696" y="246"/>
                    <a:pt x="695" y="241"/>
                  </a:cubicBezTo>
                  <a:cubicBezTo>
                    <a:pt x="694" y="229"/>
                    <a:pt x="692" y="216"/>
                    <a:pt x="690" y="203"/>
                  </a:cubicBezTo>
                  <a:cubicBezTo>
                    <a:pt x="690" y="196"/>
                    <a:pt x="689" y="190"/>
                    <a:pt x="688" y="183"/>
                  </a:cubicBezTo>
                  <a:cubicBezTo>
                    <a:pt x="687" y="176"/>
                    <a:pt x="686" y="169"/>
                    <a:pt x="685" y="161"/>
                  </a:cubicBezTo>
                  <a:cubicBezTo>
                    <a:pt x="685" y="158"/>
                    <a:pt x="684" y="154"/>
                    <a:pt x="684" y="151"/>
                  </a:cubicBezTo>
                  <a:cubicBezTo>
                    <a:pt x="684" y="148"/>
                    <a:pt x="683" y="146"/>
                    <a:pt x="683" y="143"/>
                  </a:cubicBezTo>
                  <a:cubicBezTo>
                    <a:pt x="682" y="139"/>
                    <a:pt x="682" y="135"/>
                    <a:pt x="681" y="131"/>
                  </a:cubicBezTo>
                  <a:cubicBezTo>
                    <a:pt x="680" y="129"/>
                    <a:pt x="680" y="126"/>
                    <a:pt x="680" y="123"/>
                  </a:cubicBezTo>
                  <a:cubicBezTo>
                    <a:pt x="679" y="120"/>
                    <a:pt x="678" y="116"/>
                    <a:pt x="677" y="112"/>
                  </a:cubicBezTo>
                  <a:cubicBezTo>
                    <a:pt x="677" y="110"/>
                    <a:pt x="676" y="107"/>
                    <a:pt x="676" y="104"/>
                  </a:cubicBezTo>
                  <a:cubicBezTo>
                    <a:pt x="674" y="96"/>
                    <a:pt x="672" y="88"/>
                    <a:pt x="670" y="80"/>
                  </a:cubicBezTo>
                  <a:cubicBezTo>
                    <a:pt x="667" y="71"/>
                    <a:pt x="664" y="63"/>
                    <a:pt x="660" y="55"/>
                  </a:cubicBezTo>
                  <a:cubicBezTo>
                    <a:pt x="656" y="47"/>
                    <a:pt x="650" y="40"/>
                    <a:pt x="644" y="33"/>
                  </a:cubicBezTo>
                  <a:cubicBezTo>
                    <a:pt x="631" y="20"/>
                    <a:pt x="614" y="12"/>
                    <a:pt x="596" y="8"/>
                  </a:cubicBezTo>
                  <a:cubicBezTo>
                    <a:pt x="592" y="7"/>
                    <a:pt x="587" y="6"/>
                    <a:pt x="583" y="6"/>
                  </a:cubicBezTo>
                  <a:cubicBezTo>
                    <a:pt x="579" y="5"/>
                    <a:pt x="575" y="4"/>
                    <a:pt x="571" y="4"/>
                  </a:cubicBezTo>
                  <a:cubicBezTo>
                    <a:pt x="567" y="4"/>
                    <a:pt x="564" y="3"/>
                    <a:pt x="560" y="3"/>
                  </a:cubicBezTo>
                  <a:cubicBezTo>
                    <a:pt x="557" y="3"/>
                    <a:pt x="553" y="2"/>
                    <a:pt x="549" y="2"/>
                  </a:cubicBezTo>
                  <a:cubicBezTo>
                    <a:pt x="547" y="2"/>
                    <a:pt x="545" y="2"/>
                    <a:pt x="543" y="2"/>
                  </a:cubicBezTo>
                  <a:cubicBezTo>
                    <a:pt x="538" y="1"/>
                    <a:pt x="533" y="1"/>
                    <a:pt x="529" y="1"/>
                  </a:cubicBezTo>
                  <a:cubicBezTo>
                    <a:pt x="526" y="1"/>
                    <a:pt x="524" y="1"/>
                    <a:pt x="522" y="0"/>
                  </a:cubicBezTo>
                  <a:cubicBezTo>
                    <a:pt x="514" y="0"/>
                    <a:pt x="507" y="0"/>
                    <a:pt x="499" y="0"/>
                  </a:cubicBezTo>
                  <a:cubicBezTo>
                    <a:pt x="493" y="0"/>
                    <a:pt x="486" y="0"/>
                    <a:pt x="480" y="0"/>
                  </a:cubicBezTo>
                  <a:cubicBezTo>
                    <a:pt x="473" y="0"/>
                    <a:pt x="466" y="0"/>
                    <a:pt x="459" y="0"/>
                  </a:cubicBezTo>
                  <a:cubicBezTo>
                    <a:pt x="445" y="0"/>
                    <a:pt x="432" y="0"/>
                    <a:pt x="419" y="0"/>
                  </a:cubicBezTo>
                  <a:cubicBezTo>
                    <a:pt x="406" y="1"/>
                    <a:pt x="394" y="1"/>
                    <a:pt x="381" y="1"/>
                  </a:cubicBezTo>
                  <a:cubicBezTo>
                    <a:pt x="376" y="1"/>
                    <a:pt x="370" y="2"/>
                    <a:pt x="365" y="2"/>
                  </a:cubicBezTo>
                  <a:cubicBezTo>
                    <a:pt x="358" y="2"/>
                    <a:pt x="351" y="2"/>
                    <a:pt x="345" y="2"/>
                  </a:cubicBezTo>
                  <a:cubicBezTo>
                    <a:pt x="338" y="3"/>
                    <a:pt x="331" y="3"/>
                    <a:pt x="324" y="3"/>
                  </a:cubicBezTo>
                  <a:cubicBezTo>
                    <a:pt x="318" y="4"/>
                    <a:pt x="312" y="4"/>
                    <a:pt x="306" y="4"/>
                  </a:cubicBezTo>
                  <a:cubicBezTo>
                    <a:pt x="293" y="5"/>
                    <a:pt x="280" y="6"/>
                    <a:pt x="267" y="7"/>
                  </a:cubicBezTo>
                  <a:cubicBezTo>
                    <a:pt x="255" y="8"/>
                    <a:pt x="242" y="9"/>
                    <a:pt x="229" y="10"/>
                  </a:cubicBezTo>
                  <a:cubicBezTo>
                    <a:pt x="221" y="10"/>
                    <a:pt x="213" y="11"/>
                    <a:pt x="205" y="12"/>
                  </a:cubicBezTo>
                  <a:cubicBezTo>
                    <a:pt x="200" y="12"/>
                    <a:pt x="196" y="12"/>
                    <a:pt x="191" y="13"/>
                  </a:cubicBezTo>
                  <a:cubicBezTo>
                    <a:pt x="177" y="14"/>
                    <a:pt x="162" y="16"/>
                    <a:pt x="148" y="17"/>
                  </a:cubicBezTo>
                  <a:cubicBezTo>
                    <a:pt x="146" y="17"/>
                    <a:pt x="144" y="17"/>
                    <a:pt x="142" y="18"/>
                  </a:cubicBezTo>
                  <a:cubicBezTo>
                    <a:pt x="138" y="18"/>
                    <a:pt x="133" y="19"/>
                    <a:pt x="129" y="19"/>
                  </a:cubicBezTo>
                  <a:cubicBezTo>
                    <a:pt x="122" y="20"/>
                    <a:pt x="116" y="21"/>
                    <a:pt x="109" y="22"/>
                  </a:cubicBezTo>
                  <a:cubicBezTo>
                    <a:pt x="105" y="23"/>
                    <a:pt x="100" y="23"/>
                    <a:pt x="96" y="24"/>
                  </a:cubicBezTo>
                  <a:cubicBezTo>
                    <a:pt x="95" y="24"/>
                    <a:pt x="94" y="25"/>
                    <a:pt x="94" y="26"/>
                  </a:cubicBezTo>
                  <a:cubicBezTo>
                    <a:pt x="92" y="26"/>
                    <a:pt x="91" y="26"/>
                    <a:pt x="90" y="26"/>
                  </a:cubicBezTo>
                  <a:cubicBezTo>
                    <a:pt x="87" y="26"/>
                    <a:pt x="85" y="26"/>
                    <a:pt x="82" y="26"/>
                  </a:cubicBezTo>
                  <a:cubicBezTo>
                    <a:pt x="78" y="26"/>
                    <a:pt x="74" y="27"/>
                    <a:pt x="70" y="27"/>
                  </a:cubicBezTo>
                  <a:cubicBezTo>
                    <a:pt x="64" y="27"/>
                    <a:pt x="59" y="28"/>
                    <a:pt x="53" y="29"/>
                  </a:cubicBezTo>
                  <a:cubicBezTo>
                    <a:pt x="46" y="30"/>
                    <a:pt x="39" y="31"/>
                    <a:pt x="33" y="31"/>
                  </a:cubicBezTo>
                  <a:cubicBezTo>
                    <a:pt x="31" y="32"/>
                    <a:pt x="30" y="32"/>
                    <a:pt x="29" y="32"/>
                  </a:cubicBezTo>
                  <a:cubicBezTo>
                    <a:pt x="27" y="33"/>
                    <a:pt x="25" y="33"/>
                    <a:pt x="23" y="34"/>
                  </a:cubicBezTo>
                  <a:cubicBezTo>
                    <a:pt x="19" y="36"/>
                    <a:pt x="16" y="39"/>
                    <a:pt x="14" y="43"/>
                  </a:cubicBezTo>
                  <a:cubicBezTo>
                    <a:pt x="12" y="46"/>
                    <a:pt x="10" y="50"/>
                    <a:pt x="9" y="54"/>
                  </a:cubicBezTo>
                  <a:cubicBezTo>
                    <a:pt x="7" y="59"/>
                    <a:pt x="6" y="63"/>
                    <a:pt x="5" y="67"/>
                  </a:cubicBezTo>
                  <a:cubicBezTo>
                    <a:pt x="3" y="76"/>
                    <a:pt x="1" y="85"/>
                    <a:pt x="0" y="94"/>
                  </a:cubicBezTo>
                  <a:cubicBezTo>
                    <a:pt x="0" y="98"/>
                    <a:pt x="0" y="103"/>
                    <a:pt x="0" y="107"/>
                  </a:cubicBezTo>
                  <a:cubicBezTo>
                    <a:pt x="0" y="110"/>
                    <a:pt x="0" y="114"/>
                    <a:pt x="0" y="117"/>
                  </a:cubicBezTo>
                  <a:cubicBezTo>
                    <a:pt x="0" y="123"/>
                    <a:pt x="0" y="129"/>
                    <a:pt x="1" y="136"/>
                  </a:cubicBezTo>
                  <a:close/>
                  <a:moveTo>
                    <a:pt x="10" y="104"/>
                  </a:moveTo>
                  <a:cubicBezTo>
                    <a:pt x="10" y="97"/>
                    <a:pt x="11" y="90"/>
                    <a:pt x="12" y="83"/>
                  </a:cubicBezTo>
                  <a:cubicBezTo>
                    <a:pt x="13" y="73"/>
                    <a:pt x="15" y="63"/>
                    <a:pt x="19" y="54"/>
                  </a:cubicBezTo>
                  <a:cubicBezTo>
                    <a:pt x="20" y="51"/>
                    <a:pt x="22" y="48"/>
                    <a:pt x="24" y="45"/>
                  </a:cubicBezTo>
                  <a:cubicBezTo>
                    <a:pt x="24" y="44"/>
                    <a:pt x="25" y="44"/>
                    <a:pt x="26" y="43"/>
                  </a:cubicBezTo>
                  <a:cubicBezTo>
                    <a:pt x="27" y="42"/>
                    <a:pt x="28" y="42"/>
                    <a:pt x="29" y="41"/>
                  </a:cubicBezTo>
                  <a:cubicBezTo>
                    <a:pt x="34" y="39"/>
                    <a:pt x="39" y="39"/>
                    <a:pt x="44" y="38"/>
                  </a:cubicBezTo>
                  <a:cubicBezTo>
                    <a:pt x="48" y="37"/>
                    <a:pt x="52" y="37"/>
                    <a:pt x="56" y="36"/>
                  </a:cubicBezTo>
                  <a:cubicBezTo>
                    <a:pt x="60" y="36"/>
                    <a:pt x="65" y="35"/>
                    <a:pt x="69" y="35"/>
                  </a:cubicBezTo>
                  <a:cubicBezTo>
                    <a:pt x="72" y="34"/>
                    <a:pt x="76" y="34"/>
                    <a:pt x="79" y="33"/>
                  </a:cubicBezTo>
                  <a:cubicBezTo>
                    <a:pt x="82" y="33"/>
                    <a:pt x="85" y="33"/>
                    <a:pt x="87" y="33"/>
                  </a:cubicBezTo>
                  <a:cubicBezTo>
                    <a:pt x="89" y="33"/>
                    <a:pt x="91" y="33"/>
                    <a:pt x="92" y="33"/>
                  </a:cubicBezTo>
                  <a:cubicBezTo>
                    <a:pt x="94" y="33"/>
                    <a:pt x="96" y="33"/>
                    <a:pt x="98" y="33"/>
                  </a:cubicBezTo>
                  <a:cubicBezTo>
                    <a:pt x="98" y="33"/>
                    <a:pt x="99" y="34"/>
                    <a:pt x="100" y="34"/>
                  </a:cubicBezTo>
                  <a:cubicBezTo>
                    <a:pt x="100" y="34"/>
                    <a:pt x="100" y="34"/>
                    <a:pt x="101" y="35"/>
                  </a:cubicBezTo>
                  <a:cubicBezTo>
                    <a:pt x="101" y="35"/>
                    <a:pt x="101" y="35"/>
                    <a:pt x="101" y="35"/>
                  </a:cubicBezTo>
                  <a:cubicBezTo>
                    <a:pt x="102" y="36"/>
                    <a:pt x="104" y="36"/>
                    <a:pt x="106" y="35"/>
                  </a:cubicBezTo>
                  <a:cubicBezTo>
                    <a:pt x="107" y="34"/>
                    <a:pt x="107" y="32"/>
                    <a:pt x="107" y="31"/>
                  </a:cubicBezTo>
                  <a:cubicBezTo>
                    <a:pt x="108" y="31"/>
                    <a:pt x="109" y="31"/>
                    <a:pt x="110" y="30"/>
                  </a:cubicBezTo>
                  <a:cubicBezTo>
                    <a:pt x="116" y="30"/>
                    <a:pt x="123" y="29"/>
                    <a:pt x="129" y="28"/>
                  </a:cubicBezTo>
                  <a:cubicBezTo>
                    <a:pt x="133" y="27"/>
                    <a:pt x="138" y="27"/>
                    <a:pt x="142" y="26"/>
                  </a:cubicBezTo>
                  <a:cubicBezTo>
                    <a:pt x="144" y="26"/>
                    <a:pt x="146" y="26"/>
                    <a:pt x="148" y="26"/>
                  </a:cubicBezTo>
                  <a:cubicBezTo>
                    <a:pt x="162" y="24"/>
                    <a:pt x="177" y="23"/>
                    <a:pt x="191" y="22"/>
                  </a:cubicBezTo>
                  <a:cubicBezTo>
                    <a:pt x="196" y="21"/>
                    <a:pt x="200" y="21"/>
                    <a:pt x="205" y="21"/>
                  </a:cubicBezTo>
                  <a:cubicBezTo>
                    <a:pt x="213" y="20"/>
                    <a:pt x="221" y="19"/>
                    <a:pt x="229" y="19"/>
                  </a:cubicBezTo>
                  <a:cubicBezTo>
                    <a:pt x="242" y="18"/>
                    <a:pt x="255" y="17"/>
                    <a:pt x="267" y="16"/>
                  </a:cubicBezTo>
                  <a:cubicBezTo>
                    <a:pt x="280" y="15"/>
                    <a:pt x="293" y="15"/>
                    <a:pt x="306" y="14"/>
                  </a:cubicBezTo>
                  <a:cubicBezTo>
                    <a:pt x="312" y="13"/>
                    <a:pt x="318" y="13"/>
                    <a:pt x="324" y="13"/>
                  </a:cubicBezTo>
                  <a:cubicBezTo>
                    <a:pt x="331" y="13"/>
                    <a:pt x="338" y="12"/>
                    <a:pt x="345" y="12"/>
                  </a:cubicBezTo>
                  <a:cubicBezTo>
                    <a:pt x="351" y="12"/>
                    <a:pt x="358" y="12"/>
                    <a:pt x="365" y="12"/>
                  </a:cubicBezTo>
                  <a:cubicBezTo>
                    <a:pt x="370" y="11"/>
                    <a:pt x="376" y="11"/>
                    <a:pt x="381" y="11"/>
                  </a:cubicBezTo>
                  <a:cubicBezTo>
                    <a:pt x="394" y="11"/>
                    <a:pt x="406" y="11"/>
                    <a:pt x="419" y="11"/>
                  </a:cubicBezTo>
                  <a:cubicBezTo>
                    <a:pt x="432" y="10"/>
                    <a:pt x="445" y="10"/>
                    <a:pt x="459" y="10"/>
                  </a:cubicBezTo>
                  <a:cubicBezTo>
                    <a:pt x="472" y="10"/>
                    <a:pt x="485" y="10"/>
                    <a:pt x="499" y="10"/>
                  </a:cubicBezTo>
                  <a:cubicBezTo>
                    <a:pt x="506" y="10"/>
                    <a:pt x="514" y="11"/>
                    <a:pt x="521" y="11"/>
                  </a:cubicBezTo>
                  <a:cubicBezTo>
                    <a:pt x="527" y="11"/>
                    <a:pt x="532" y="11"/>
                    <a:pt x="538" y="12"/>
                  </a:cubicBezTo>
                  <a:cubicBezTo>
                    <a:pt x="543" y="12"/>
                    <a:pt x="548" y="12"/>
                    <a:pt x="553" y="13"/>
                  </a:cubicBezTo>
                  <a:cubicBezTo>
                    <a:pt x="560" y="13"/>
                    <a:pt x="568" y="14"/>
                    <a:pt x="575" y="15"/>
                  </a:cubicBezTo>
                  <a:cubicBezTo>
                    <a:pt x="581" y="16"/>
                    <a:pt x="587" y="17"/>
                    <a:pt x="592" y="18"/>
                  </a:cubicBezTo>
                  <a:cubicBezTo>
                    <a:pt x="598" y="19"/>
                    <a:pt x="604" y="21"/>
                    <a:pt x="610" y="23"/>
                  </a:cubicBezTo>
                  <a:cubicBezTo>
                    <a:pt x="613" y="25"/>
                    <a:pt x="617" y="27"/>
                    <a:pt x="620" y="28"/>
                  </a:cubicBezTo>
                  <a:cubicBezTo>
                    <a:pt x="623" y="30"/>
                    <a:pt x="626" y="32"/>
                    <a:pt x="629" y="34"/>
                  </a:cubicBezTo>
                  <a:cubicBezTo>
                    <a:pt x="634" y="38"/>
                    <a:pt x="638" y="43"/>
                    <a:pt x="642" y="48"/>
                  </a:cubicBezTo>
                  <a:cubicBezTo>
                    <a:pt x="647" y="53"/>
                    <a:pt x="650" y="59"/>
                    <a:pt x="653" y="66"/>
                  </a:cubicBezTo>
                  <a:cubicBezTo>
                    <a:pt x="655" y="72"/>
                    <a:pt x="658" y="79"/>
                    <a:pt x="660" y="86"/>
                  </a:cubicBezTo>
                  <a:cubicBezTo>
                    <a:pt x="660" y="90"/>
                    <a:pt x="661" y="93"/>
                    <a:pt x="662" y="96"/>
                  </a:cubicBezTo>
                  <a:cubicBezTo>
                    <a:pt x="663" y="101"/>
                    <a:pt x="664" y="106"/>
                    <a:pt x="665" y="112"/>
                  </a:cubicBezTo>
                  <a:cubicBezTo>
                    <a:pt x="666" y="117"/>
                    <a:pt x="668" y="122"/>
                    <a:pt x="668" y="128"/>
                  </a:cubicBezTo>
                  <a:cubicBezTo>
                    <a:pt x="669" y="134"/>
                    <a:pt x="670" y="140"/>
                    <a:pt x="671" y="146"/>
                  </a:cubicBezTo>
                  <a:cubicBezTo>
                    <a:pt x="672" y="152"/>
                    <a:pt x="673" y="158"/>
                    <a:pt x="673" y="163"/>
                  </a:cubicBezTo>
                  <a:cubicBezTo>
                    <a:pt x="674" y="170"/>
                    <a:pt x="675" y="177"/>
                    <a:pt x="675" y="184"/>
                  </a:cubicBezTo>
                  <a:cubicBezTo>
                    <a:pt x="677" y="197"/>
                    <a:pt x="678" y="210"/>
                    <a:pt x="679" y="223"/>
                  </a:cubicBezTo>
                  <a:cubicBezTo>
                    <a:pt x="680" y="228"/>
                    <a:pt x="680" y="232"/>
                    <a:pt x="681" y="236"/>
                  </a:cubicBezTo>
                  <a:cubicBezTo>
                    <a:pt x="681" y="239"/>
                    <a:pt x="681" y="242"/>
                    <a:pt x="682" y="245"/>
                  </a:cubicBezTo>
                  <a:cubicBezTo>
                    <a:pt x="682" y="248"/>
                    <a:pt x="682" y="251"/>
                    <a:pt x="682" y="254"/>
                  </a:cubicBezTo>
                  <a:cubicBezTo>
                    <a:pt x="682" y="256"/>
                    <a:pt x="683" y="259"/>
                    <a:pt x="682" y="262"/>
                  </a:cubicBezTo>
                  <a:cubicBezTo>
                    <a:pt x="682" y="264"/>
                    <a:pt x="681" y="266"/>
                    <a:pt x="681" y="269"/>
                  </a:cubicBezTo>
                  <a:cubicBezTo>
                    <a:pt x="680" y="270"/>
                    <a:pt x="679" y="271"/>
                    <a:pt x="679" y="272"/>
                  </a:cubicBezTo>
                  <a:cubicBezTo>
                    <a:pt x="677" y="273"/>
                    <a:pt x="676" y="275"/>
                    <a:pt x="674" y="276"/>
                  </a:cubicBezTo>
                  <a:cubicBezTo>
                    <a:pt x="672" y="278"/>
                    <a:pt x="670" y="279"/>
                    <a:pt x="667" y="280"/>
                  </a:cubicBezTo>
                  <a:cubicBezTo>
                    <a:pt x="665" y="281"/>
                    <a:pt x="662" y="282"/>
                    <a:pt x="659" y="283"/>
                  </a:cubicBezTo>
                  <a:cubicBezTo>
                    <a:pt x="656" y="284"/>
                    <a:pt x="652" y="284"/>
                    <a:pt x="649" y="285"/>
                  </a:cubicBezTo>
                  <a:cubicBezTo>
                    <a:pt x="645" y="285"/>
                    <a:pt x="641" y="286"/>
                    <a:pt x="636" y="286"/>
                  </a:cubicBezTo>
                  <a:cubicBezTo>
                    <a:pt x="632" y="286"/>
                    <a:pt x="627" y="286"/>
                    <a:pt x="622" y="286"/>
                  </a:cubicBezTo>
                  <a:cubicBezTo>
                    <a:pt x="619" y="286"/>
                    <a:pt x="616" y="286"/>
                    <a:pt x="613" y="286"/>
                  </a:cubicBezTo>
                  <a:cubicBezTo>
                    <a:pt x="606" y="286"/>
                    <a:pt x="600" y="286"/>
                    <a:pt x="594" y="286"/>
                  </a:cubicBezTo>
                  <a:cubicBezTo>
                    <a:pt x="580" y="286"/>
                    <a:pt x="567" y="286"/>
                    <a:pt x="554" y="285"/>
                  </a:cubicBezTo>
                  <a:cubicBezTo>
                    <a:pt x="540" y="285"/>
                    <a:pt x="526" y="285"/>
                    <a:pt x="512" y="285"/>
                  </a:cubicBezTo>
                  <a:cubicBezTo>
                    <a:pt x="498" y="285"/>
                    <a:pt x="485" y="285"/>
                    <a:pt x="471" y="286"/>
                  </a:cubicBezTo>
                  <a:cubicBezTo>
                    <a:pt x="458" y="286"/>
                    <a:pt x="444" y="286"/>
                    <a:pt x="431" y="287"/>
                  </a:cubicBezTo>
                  <a:cubicBezTo>
                    <a:pt x="418" y="287"/>
                    <a:pt x="405" y="288"/>
                    <a:pt x="392" y="288"/>
                  </a:cubicBezTo>
                  <a:cubicBezTo>
                    <a:pt x="366" y="289"/>
                    <a:pt x="340" y="291"/>
                    <a:pt x="313" y="293"/>
                  </a:cubicBezTo>
                  <a:cubicBezTo>
                    <a:pt x="302" y="293"/>
                    <a:pt x="290" y="294"/>
                    <a:pt x="279" y="295"/>
                  </a:cubicBezTo>
                  <a:cubicBezTo>
                    <a:pt x="272" y="295"/>
                    <a:pt x="265" y="296"/>
                    <a:pt x="259" y="296"/>
                  </a:cubicBezTo>
                  <a:cubicBezTo>
                    <a:pt x="252" y="296"/>
                    <a:pt x="245" y="297"/>
                    <a:pt x="238" y="297"/>
                  </a:cubicBezTo>
                  <a:cubicBezTo>
                    <a:pt x="235" y="297"/>
                    <a:pt x="232" y="297"/>
                    <a:pt x="229" y="297"/>
                  </a:cubicBezTo>
                  <a:cubicBezTo>
                    <a:pt x="225" y="297"/>
                    <a:pt x="221" y="300"/>
                    <a:pt x="221" y="304"/>
                  </a:cubicBezTo>
                  <a:cubicBezTo>
                    <a:pt x="221" y="305"/>
                    <a:pt x="221" y="306"/>
                    <a:pt x="222" y="306"/>
                  </a:cubicBezTo>
                  <a:cubicBezTo>
                    <a:pt x="221" y="307"/>
                    <a:pt x="221" y="307"/>
                    <a:pt x="221" y="308"/>
                  </a:cubicBezTo>
                  <a:cubicBezTo>
                    <a:pt x="219" y="313"/>
                    <a:pt x="216" y="317"/>
                    <a:pt x="214" y="321"/>
                  </a:cubicBezTo>
                  <a:cubicBezTo>
                    <a:pt x="212" y="323"/>
                    <a:pt x="211" y="326"/>
                    <a:pt x="209" y="329"/>
                  </a:cubicBezTo>
                  <a:cubicBezTo>
                    <a:pt x="208" y="331"/>
                    <a:pt x="207" y="333"/>
                    <a:pt x="206" y="335"/>
                  </a:cubicBezTo>
                  <a:cubicBezTo>
                    <a:pt x="203" y="339"/>
                    <a:pt x="200" y="343"/>
                    <a:pt x="198" y="348"/>
                  </a:cubicBezTo>
                  <a:cubicBezTo>
                    <a:pt x="194" y="353"/>
                    <a:pt x="190" y="359"/>
                    <a:pt x="186" y="365"/>
                  </a:cubicBezTo>
                  <a:cubicBezTo>
                    <a:pt x="185" y="366"/>
                    <a:pt x="185" y="367"/>
                    <a:pt x="184" y="368"/>
                  </a:cubicBezTo>
                  <a:cubicBezTo>
                    <a:pt x="181" y="371"/>
                    <a:pt x="179" y="374"/>
                    <a:pt x="177" y="378"/>
                  </a:cubicBezTo>
                  <a:cubicBezTo>
                    <a:pt x="174" y="381"/>
                    <a:pt x="172" y="385"/>
                    <a:pt x="169" y="389"/>
                  </a:cubicBezTo>
                  <a:cubicBezTo>
                    <a:pt x="166" y="393"/>
                    <a:pt x="162" y="398"/>
                    <a:pt x="159" y="403"/>
                  </a:cubicBezTo>
                  <a:cubicBezTo>
                    <a:pt x="156" y="407"/>
                    <a:pt x="153" y="411"/>
                    <a:pt x="151" y="415"/>
                  </a:cubicBezTo>
                  <a:cubicBezTo>
                    <a:pt x="151" y="414"/>
                    <a:pt x="151" y="414"/>
                    <a:pt x="151" y="413"/>
                  </a:cubicBezTo>
                  <a:cubicBezTo>
                    <a:pt x="154" y="409"/>
                    <a:pt x="156" y="405"/>
                    <a:pt x="159" y="400"/>
                  </a:cubicBezTo>
                  <a:cubicBezTo>
                    <a:pt x="162" y="395"/>
                    <a:pt x="165" y="389"/>
                    <a:pt x="168" y="383"/>
                  </a:cubicBezTo>
                  <a:cubicBezTo>
                    <a:pt x="169" y="381"/>
                    <a:pt x="169" y="380"/>
                    <a:pt x="170" y="378"/>
                  </a:cubicBezTo>
                  <a:cubicBezTo>
                    <a:pt x="172" y="374"/>
                    <a:pt x="174" y="371"/>
                    <a:pt x="175" y="367"/>
                  </a:cubicBezTo>
                  <a:cubicBezTo>
                    <a:pt x="177" y="365"/>
                    <a:pt x="178" y="363"/>
                    <a:pt x="179" y="360"/>
                  </a:cubicBezTo>
                  <a:cubicBezTo>
                    <a:pt x="182" y="353"/>
                    <a:pt x="185" y="346"/>
                    <a:pt x="187" y="338"/>
                  </a:cubicBezTo>
                  <a:cubicBezTo>
                    <a:pt x="190" y="331"/>
                    <a:pt x="191" y="323"/>
                    <a:pt x="192" y="315"/>
                  </a:cubicBezTo>
                  <a:cubicBezTo>
                    <a:pt x="192" y="312"/>
                    <a:pt x="192" y="308"/>
                    <a:pt x="192" y="305"/>
                  </a:cubicBezTo>
                  <a:cubicBezTo>
                    <a:pt x="192" y="303"/>
                    <a:pt x="191" y="301"/>
                    <a:pt x="191" y="299"/>
                  </a:cubicBezTo>
                  <a:cubicBezTo>
                    <a:pt x="190" y="297"/>
                    <a:pt x="189" y="295"/>
                    <a:pt x="188" y="293"/>
                  </a:cubicBezTo>
                  <a:cubicBezTo>
                    <a:pt x="187" y="292"/>
                    <a:pt x="185" y="290"/>
                    <a:pt x="183" y="290"/>
                  </a:cubicBezTo>
                  <a:cubicBezTo>
                    <a:pt x="182" y="290"/>
                    <a:pt x="181" y="291"/>
                    <a:pt x="180" y="291"/>
                  </a:cubicBezTo>
                  <a:cubicBezTo>
                    <a:pt x="178" y="292"/>
                    <a:pt x="177" y="294"/>
                    <a:pt x="177" y="296"/>
                  </a:cubicBezTo>
                  <a:cubicBezTo>
                    <a:pt x="177" y="296"/>
                    <a:pt x="176" y="296"/>
                    <a:pt x="176" y="297"/>
                  </a:cubicBezTo>
                  <a:cubicBezTo>
                    <a:pt x="174" y="297"/>
                    <a:pt x="172" y="297"/>
                    <a:pt x="169" y="298"/>
                  </a:cubicBezTo>
                  <a:cubicBezTo>
                    <a:pt x="168" y="297"/>
                    <a:pt x="167" y="297"/>
                    <a:pt x="166" y="296"/>
                  </a:cubicBezTo>
                  <a:cubicBezTo>
                    <a:pt x="164" y="296"/>
                    <a:pt x="162" y="296"/>
                    <a:pt x="160" y="296"/>
                  </a:cubicBezTo>
                  <a:cubicBezTo>
                    <a:pt x="159" y="296"/>
                    <a:pt x="157" y="296"/>
                    <a:pt x="156" y="296"/>
                  </a:cubicBezTo>
                  <a:cubicBezTo>
                    <a:pt x="156" y="296"/>
                    <a:pt x="156" y="296"/>
                    <a:pt x="156" y="296"/>
                  </a:cubicBezTo>
                  <a:cubicBezTo>
                    <a:pt x="152" y="296"/>
                    <a:pt x="147" y="296"/>
                    <a:pt x="143" y="296"/>
                  </a:cubicBezTo>
                  <a:cubicBezTo>
                    <a:pt x="141" y="296"/>
                    <a:pt x="139" y="296"/>
                    <a:pt x="136" y="296"/>
                  </a:cubicBezTo>
                  <a:cubicBezTo>
                    <a:pt x="131" y="297"/>
                    <a:pt x="126" y="297"/>
                    <a:pt x="122" y="298"/>
                  </a:cubicBezTo>
                  <a:cubicBezTo>
                    <a:pt x="119" y="298"/>
                    <a:pt x="117" y="298"/>
                    <a:pt x="114" y="298"/>
                  </a:cubicBezTo>
                  <a:cubicBezTo>
                    <a:pt x="112" y="299"/>
                    <a:pt x="109" y="299"/>
                    <a:pt x="106" y="299"/>
                  </a:cubicBezTo>
                  <a:cubicBezTo>
                    <a:pt x="97" y="300"/>
                    <a:pt x="89" y="301"/>
                    <a:pt x="80" y="302"/>
                  </a:cubicBezTo>
                  <a:cubicBezTo>
                    <a:pt x="77" y="303"/>
                    <a:pt x="73" y="303"/>
                    <a:pt x="70" y="304"/>
                  </a:cubicBezTo>
                  <a:cubicBezTo>
                    <a:pt x="64" y="305"/>
                    <a:pt x="59" y="305"/>
                    <a:pt x="54" y="306"/>
                  </a:cubicBezTo>
                  <a:cubicBezTo>
                    <a:pt x="47" y="307"/>
                    <a:pt x="40" y="308"/>
                    <a:pt x="33" y="309"/>
                  </a:cubicBezTo>
                  <a:cubicBezTo>
                    <a:pt x="33" y="308"/>
                    <a:pt x="33" y="306"/>
                    <a:pt x="32" y="305"/>
                  </a:cubicBezTo>
                  <a:cubicBezTo>
                    <a:pt x="32" y="298"/>
                    <a:pt x="31" y="292"/>
                    <a:pt x="31" y="285"/>
                  </a:cubicBezTo>
                  <a:cubicBezTo>
                    <a:pt x="30" y="279"/>
                    <a:pt x="29" y="273"/>
                    <a:pt x="28" y="266"/>
                  </a:cubicBezTo>
                  <a:cubicBezTo>
                    <a:pt x="28" y="263"/>
                    <a:pt x="27" y="260"/>
                    <a:pt x="27" y="257"/>
                  </a:cubicBezTo>
                  <a:cubicBezTo>
                    <a:pt x="26" y="253"/>
                    <a:pt x="25" y="249"/>
                    <a:pt x="25" y="246"/>
                  </a:cubicBezTo>
                  <a:cubicBezTo>
                    <a:pt x="24" y="239"/>
                    <a:pt x="22" y="233"/>
                    <a:pt x="21" y="226"/>
                  </a:cubicBezTo>
                  <a:cubicBezTo>
                    <a:pt x="21" y="224"/>
                    <a:pt x="20" y="221"/>
                    <a:pt x="20" y="218"/>
                  </a:cubicBezTo>
                  <a:cubicBezTo>
                    <a:pt x="19" y="216"/>
                    <a:pt x="19" y="214"/>
                    <a:pt x="18" y="212"/>
                  </a:cubicBezTo>
                  <a:cubicBezTo>
                    <a:pt x="18" y="210"/>
                    <a:pt x="18" y="209"/>
                    <a:pt x="18" y="208"/>
                  </a:cubicBezTo>
                  <a:cubicBezTo>
                    <a:pt x="18" y="209"/>
                    <a:pt x="18" y="209"/>
                    <a:pt x="18" y="210"/>
                  </a:cubicBezTo>
                  <a:cubicBezTo>
                    <a:pt x="18" y="206"/>
                    <a:pt x="17" y="203"/>
                    <a:pt x="17" y="200"/>
                  </a:cubicBezTo>
                  <a:cubicBezTo>
                    <a:pt x="16" y="197"/>
                    <a:pt x="16" y="195"/>
                    <a:pt x="16" y="192"/>
                  </a:cubicBezTo>
                  <a:cubicBezTo>
                    <a:pt x="15" y="186"/>
                    <a:pt x="15" y="180"/>
                    <a:pt x="14" y="173"/>
                  </a:cubicBezTo>
                  <a:cubicBezTo>
                    <a:pt x="14" y="167"/>
                    <a:pt x="13" y="161"/>
                    <a:pt x="13" y="154"/>
                  </a:cubicBezTo>
                  <a:cubicBezTo>
                    <a:pt x="12" y="148"/>
                    <a:pt x="12" y="142"/>
                    <a:pt x="11" y="135"/>
                  </a:cubicBezTo>
                  <a:cubicBezTo>
                    <a:pt x="11" y="129"/>
                    <a:pt x="11" y="123"/>
                    <a:pt x="10" y="118"/>
                  </a:cubicBezTo>
                  <a:cubicBezTo>
                    <a:pt x="10" y="113"/>
                    <a:pt x="10" y="108"/>
                    <a:pt x="10" y="1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6"/>
            <p:cNvSpPr>
              <a:spLocks noEditPoints="1"/>
            </p:cNvSpPr>
            <p:nvPr/>
          </p:nvSpPr>
          <p:spPr bwMode="auto">
            <a:xfrm>
              <a:off x="4048" y="3279"/>
              <a:ext cx="1113" cy="205"/>
            </a:xfrm>
            <a:custGeom>
              <a:avLst/>
              <a:gdLst>
                <a:gd name="T0" fmla="*/ 113 w 272"/>
                <a:gd name="T1" fmla="*/ 46 h 50"/>
                <a:gd name="T2" fmla="*/ 171 w 272"/>
                <a:gd name="T3" fmla="*/ 43 h 50"/>
                <a:gd name="T4" fmla="*/ 207 w 272"/>
                <a:gd name="T5" fmla="*/ 41 h 50"/>
                <a:gd name="T6" fmla="*/ 218 w 272"/>
                <a:gd name="T7" fmla="*/ 45 h 50"/>
                <a:gd name="T8" fmla="*/ 232 w 272"/>
                <a:gd name="T9" fmla="*/ 39 h 50"/>
                <a:gd name="T10" fmla="*/ 269 w 272"/>
                <a:gd name="T11" fmla="*/ 24 h 50"/>
                <a:gd name="T12" fmla="*/ 272 w 272"/>
                <a:gd name="T13" fmla="*/ 18 h 50"/>
                <a:gd name="T14" fmla="*/ 268 w 272"/>
                <a:gd name="T15" fmla="*/ 12 h 50"/>
                <a:gd name="T16" fmla="*/ 243 w 272"/>
                <a:gd name="T17" fmla="*/ 5 h 50"/>
                <a:gd name="T18" fmla="*/ 222 w 272"/>
                <a:gd name="T19" fmla="*/ 2 h 50"/>
                <a:gd name="T20" fmla="*/ 186 w 272"/>
                <a:gd name="T21" fmla="*/ 1 h 50"/>
                <a:gd name="T22" fmla="*/ 123 w 272"/>
                <a:gd name="T23" fmla="*/ 0 h 50"/>
                <a:gd name="T24" fmla="*/ 36 w 272"/>
                <a:gd name="T25" fmla="*/ 5 h 50"/>
                <a:gd name="T26" fmla="*/ 136 w 272"/>
                <a:gd name="T27" fmla="*/ 7 h 50"/>
                <a:gd name="T28" fmla="*/ 95 w 272"/>
                <a:gd name="T29" fmla="*/ 28 h 50"/>
                <a:gd name="T30" fmla="*/ 76 w 272"/>
                <a:gd name="T31" fmla="*/ 37 h 50"/>
                <a:gd name="T32" fmla="*/ 59 w 272"/>
                <a:gd name="T33" fmla="*/ 35 h 50"/>
                <a:gd name="T34" fmla="*/ 105 w 272"/>
                <a:gd name="T35" fmla="*/ 16 h 50"/>
                <a:gd name="T36" fmla="*/ 116 w 272"/>
                <a:gd name="T37" fmla="*/ 13 h 50"/>
                <a:gd name="T38" fmla="*/ 114 w 272"/>
                <a:gd name="T39" fmla="*/ 7 h 50"/>
                <a:gd name="T40" fmla="*/ 97 w 272"/>
                <a:gd name="T41" fmla="*/ 8 h 50"/>
                <a:gd name="T42" fmla="*/ 68 w 272"/>
                <a:gd name="T43" fmla="*/ 9 h 50"/>
                <a:gd name="T44" fmla="*/ 43 w 272"/>
                <a:gd name="T45" fmla="*/ 12 h 50"/>
                <a:gd name="T46" fmla="*/ 9 w 272"/>
                <a:gd name="T47" fmla="*/ 20 h 50"/>
                <a:gd name="T48" fmla="*/ 0 w 272"/>
                <a:gd name="T49" fmla="*/ 31 h 50"/>
                <a:gd name="T50" fmla="*/ 12 w 272"/>
                <a:gd name="T51" fmla="*/ 38 h 50"/>
                <a:gd name="T52" fmla="*/ 28 w 272"/>
                <a:gd name="T53" fmla="*/ 41 h 50"/>
                <a:gd name="T54" fmla="*/ 56 w 272"/>
                <a:gd name="T55" fmla="*/ 43 h 50"/>
                <a:gd name="T56" fmla="*/ 82 w 272"/>
                <a:gd name="T57" fmla="*/ 45 h 50"/>
                <a:gd name="T58" fmla="*/ 101 w 272"/>
                <a:gd name="T59" fmla="*/ 48 h 50"/>
                <a:gd name="T60" fmla="*/ 20 w 272"/>
                <a:gd name="T61" fmla="*/ 29 h 50"/>
                <a:gd name="T62" fmla="*/ 65 w 272"/>
                <a:gd name="T63" fmla="*/ 17 h 50"/>
                <a:gd name="T64" fmla="*/ 70 w 272"/>
                <a:gd name="T65" fmla="*/ 16 h 50"/>
                <a:gd name="T66" fmla="*/ 60 w 272"/>
                <a:gd name="T67" fmla="*/ 22 h 50"/>
                <a:gd name="T68" fmla="*/ 28 w 272"/>
                <a:gd name="T69" fmla="*/ 34 h 50"/>
                <a:gd name="T70" fmla="*/ 184 w 272"/>
                <a:gd name="T71" fmla="*/ 27 h 50"/>
                <a:gd name="T72" fmla="*/ 176 w 272"/>
                <a:gd name="T73" fmla="*/ 35 h 50"/>
                <a:gd name="T74" fmla="*/ 264 w 272"/>
                <a:gd name="T75" fmla="*/ 18 h 50"/>
                <a:gd name="T76" fmla="*/ 242 w 272"/>
                <a:gd name="T77" fmla="*/ 12 h 50"/>
                <a:gd name="T78" fmla="*/ 264 w 272"/>
                <a:gd name="T79" fmla="*/ 18 h 50"/>
                <a:gd name="T80" fmla="*/ 254 w 272"/>
                <a:gd name="T81" fmla="*/ 25 h 50"/>
                <a:gd name="T82" fmla="*/ 248 w 272"/>
                <a:gd name="T83" fmla="*/ 16 h 50"/>
                <a:gd name="T84" fmla="*/ 211 w 272"/>
                <a:gd name="T85" fmla="*/ 33 h 50"/>
                <a:gd name="T86" fmla="*/ 192 w 272"/>
                <a:gd name="T87" fmla="*/ 35 h 50"/>
                <a:gd name="T88" fmla="*/ 230 w 272"/>
                <a:gd name="T89" fmla="*/ 14 h 50"/>
                <a:gd name="T90" fmla="*/ 220 w 272"/>
                <a:gd name="T91" fmla="*/ 12 h 50"/>
                <a:gd name="T92" fmla="*/ 119 w 272"/>
                <a:gd name="T93" fmla="*/ 29 h 50"/>
                <a:gd name="T94" fmla="*/ 157 w 272"/>
                <a:gd name="T95" fmla="*/ 10 h 50"/>
                <a:gd name="T96" fmla="*/ 185 w 272"/>
                <a:gd name="T97" fmla="*/ 7 h 50"/>
                <a:gd name="T98" fmla="*/ 157 w 272"/>
                <a:gd name="T99" fmla="*/ 28 h 50"/>
                <a:gd name="T100" fmla="*/ 148 w 272"/>
                <a:gd name="T101" fmla="*/ 36 h 50"/>
                <a:gd name="T102" fmla="*/ 154 w 272"/>
                <a:gd name="T103" fmla="*/ 27 h 50"/>
                <a:gd name="T104" fmla="*/ 173 w 272"/>
                <a:gd name="T105" fmla="*/ 9 h 50"/>
                <a:gd name="T106" fmla="*/ 135 w 272"/>
                <a:gd name="T107" fmla="*/ 25 h 50"/>
                <a:gd name="T108" fmla="*/ 101 w 272"/>
                <a:gd name="T109" fmla="*/ 3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50">
                  <a:moveTo>
                    <a:pt x="101" y="48"/>
                  </a:moveTo>
                  <a:cubicBezTo>
                    <a:pt x="103" y="50"/>
                    <a:pt x="107" y="50"/>
                    <a:pt x="108" y="48"/>
                  </a:cubicBezTo>
                  <a:cubicBezTo>
                    <a:pt x="109" y="48"/>
                    <a:pt x="109" y="48"/>
                    <a:pt x="109" y="48"/>
                  </a:cubicBezTo>
                  <a:cubicBezTo>
                    <a:pt x="110" y="47"/>
                    <a:pt x="112" y="47"/>
                    <a:pt x="113" y="46"/>
                  </a:cubicBezTo>
                  <a:cubicBezTo>
                    <a:pt x="115" y="45"/>
                    <a:pt x="116" y="44"/>
                    <a:pt x="118" y="44"/>
                  </a:cubicBezTo>
                  <a:cubicBezTo>
                    <a:pt x="118" y="44"/>
                    <a:pt x="118" y="44"/>
                    <a:pt x="118" y="44"/>
                  </a:cubicBezTo>
                  <a:cubicBezTo>
                    <a:pt x="121" y="44"/>
                    <a:pt x="124" y="44"/>
                    <a:pt x="126" y="44"/>
                  </a:cubicBezTo>
                  <a:cubicBezTo>
                    <a:pt x="141" y="43"/>
                    <a:pt x="156" y="43"/>
                    <a:pt x="171" y="43"/>
                  </a:cubicBezTo>
                  <a:cubicBezTo>
                    <a:pt x="174" y="42"/>
                    <a:pt x="178" y="42"/>
                    <a:pt x="181" y="42"/>
                  </a:cubicBezTo>
                  <a:cubicBezTo>
                    <a:pt x="184" y="42"/>
                    <a:pt x="187" y="42"/>
                    <a:pt x="190" y="42"/>
                  </a:cubicBezTo>
                  <a:cubicBezTo>
                    <a:pt x="195" y="42"/>
                    <a:pt x="200" y="42"/>
                    <a:pt x="204" y="41"/>
                  </a:cubicBezTo>
                  <a:cubicBezTo>
                    <a:pt x="205" y="41"/>
                    <a:pt x="206" y="41"/>
                    <a:pt x="207" y="41"/>
                  </a:cubicBezTo>
                  <a:cubicBezTo>
                    <a:pt x="208" y="41"/>
                    <a:pt x="209" y="41"/>
                    <a:pt x="210" y="41"/>
                  </a:cubicBezTo>
                  <a:cubicBezTo>
                    <a:pt x="210" y="42"/>
                    <a:pt x="210" y="42"/>
                    <a:pt x="211" y="43"/>
                  </a:cubicBezTo>
                  <a:cubicBezTo>
                    <a:pt x="212" y="44"/>
                    <a:pt x="214" y="45"/>
                    <a:pt x="216" y="45"/>
                  </a:cubicBezTo>
                  <a:cubicBezTo>
                    <a:pt x="217" y="45"/>
                    <a:pt x="217" y="45"/>
                    <a:pt x="218" y="45"/>
                  </a:cubicBezTo>
                  <a:cubicBezTo>
                    <a:pt x="219" y="44"/>
                    <a:pt x="220" y="44"/>
                    <a:pt x="221" y="43"/>
                  </a:cubicBezTo>
                  <a:cubicBezTo>
                    <a:pt x="221" y="43"/>
                    <a:pt x="222" y="42"/>
                    <a:pt x="222" y="42"/>
                  </a:cubicBezTo>
                  <a:cubicBezTo>
                    <a:pt x="223" y="41"/>
                    <a:pt x="225" y="40"/>
                    <a:pt x="226" y="39"/>
                  </a:cubicBezTo>
                  <a:cubicBezTo>
                    <a:pt x="228" y="39"/>
                    <a:pt x="230" y="39"/>
                    <a:pt x="232" y="39"/>
                  </a:cubicBezTo>
                  <a:cubicBezTo>
                    <a:pt x="236" y="38"/>
                    <a:pt x="241" y="37"/>
                    <a:pt x="245" y="36"/>
                  </a:cubicBezTo>
                  <a:cubicBezTo>
                    <a:pt x="250" y="35"/>
                    <a:pt x="256" y="33"/>
                    <a:pt x="260" y="31"/>
                  </a:cubicBezTo>
                  <a:cubicBezTo>
                    <a:pt x="263" y="29"/>
                    <a:pt x="264" y="28"/>
                    <a:pt x="266" y="26"/>
                  </a:cubicBezTo>
                  <a:cubicBezTo>
                    <a:pt x="267" y="26"/>
                    <a:pt x="268" y="25"/>
                    <a:pt x="269" y="24"/>
                  </a:cubicBezTo>
                  <a:cubicBezTo>
                    <a:pt x="269" y="23"/>
                    <a:pt x="270" y="23"/>
                    <a:pt x="270" y="22"/>
                  </a:cubicBezTo>
                  <a:cubicBezTo>
                    <a:pt x="271" y="22"/>
                    <a:pt x="271" y="21"/>
                    <a:pt x="271" y="20"/>
                  </a:cubicBezTo>
                  <a:cubicBezTo>
                    <a:pt x="271" y="20"/>
                    <a:pt x="271" y="19"/>
                    <a:pt x="271" y="19"/>
                  </a:cubicBezTo>
                  <a:cubicBezTo>
                    <a:pt x="271" y="19"/>
                    <a:pt x="271" y="18"/>
                    <a:pt x="272" y="18"/>
                  </a:cubicBezTo>
                  <a:cubicBezTo>
                    <a:pt x="271" y="17"/>
                    <a:pt x="271" y="17"/>
                    <a:pt x="271" y="16"/>
                  </a:cubicBezTo>
                  <a:cubicBezTo>
                    <a:pt x="271" y="15"/>
                    <a:pt x="271" y="15"/>
                    <a:pt x="271" y="14"/>
                  </a:cubicBezTo>
                  <a:cubicBezTo>
                    <a:pt x="270" y="14"/>
                    <a:pt x="270" y="13"/>
                    <a:pt x="270" y="13"/>
                  </a:cubicBezTo>
                  <a:cubicBezTo>
                    <a:pt x="269" y="12"/>
                    <a:pt x="269" y="12"/>
                    <a:pt x="268" y="12"/>
                  </a:cubicBezTo>
                  <a:cubicBezTo>
                    <a:pt x="268" y="11"/>
                    <a:pt x="267" y="11"/>
                    <a:pt x="267" y="11"/>
                  </a:cubicBezTo>
                  <a:cubicBezTo>
                    <a:pt x="265" y="10"/>
                    <a:pt x="264" y="10"/>
                    <a:pt x="262" y="9"/>
                  </a:cubicBezTo>
                  <a:cubicBezTo>
                    <a:pt x="260" y="9"/>
                    <a:pt x="257" y="8"/>
                    <a:pt x="255" y="7"/>
                  </a:cubicBezTo>
                  <a:cubicBezTo>
                    <a:pt x="251" y="6"/>
                    <a:pt x="247" y="6"/>
                    <a:pt x="243" y="5"/>
                  </a:cubicBezTo>
                  <a:cubicBezTo>
                    <a:pt x="242" y="5"/>
                    <a:pt x="241" y="4"/>
                    <a:pt x="239" y="4"/>
                  </a:cubicBezTo>
                  <a:cubicBezTo>
                    <a:pt x="236" y="4"/>
                    <a:pt x="234" y="4"/>
                    <a:pt x="231" y="3"/>
                  </a:cubicBezTo>
                  <a:cubicBezTo>
                    <a:pt x="230" y="3"/>
                    <a:pt x="229" y="3"/>
                    <a:pt x="228" y="3"/>
                  </a:cubicBezTo>
                  <a:cubicBezTo>
                    <a:pt x="226" y="3"/>
                    <a:pt x="224" y="3"/>
                    <a:pt x="222" y="2"/>
                  </a:cubicBezTo>
                  <a:cubicBezTo>
                    <a:pt x="218" y="2"/>
                    <a:pt x="214" y="2"/>
                    <a:pt x="210" y="1"/>
                  </a:cubicBezTo>
                  <a:cubicBezTo>
                    <a:pt x="209" y="1"/>
                    <a:pt x="208" y="1"/>
                    <a:pt x="207" y="1"/>
                  </a:cubicBezTo>
                  <a:cubicBezTo>
                    <a:pt x="204" y="1"/>
                    <a:pt x="202" y="1"/>
                    <a:pt x="199" y="1"/>
                  </a:cubicBezTo>
                  <a:cubicBezTo>
                    <a:pt x="195" y="1"/>
                    <a:pt x="190" y="1"/>
                    <a:pt x="186" y="1"/>
                  </a:cubicBezTo>
                  <a:cubicBezTo>
                    <a:pt x="183" y="0"/>
                    <a:pt x="181" y="1"/>
                    <a:pt x="178" y="0"/>
                  </a:cubicBezTo>
                  <a:cubicBezTo>
                    <a:pt x="173" y="0"/>
                    <a:pt x="168" y="0"/>
                    <a:pt x="162" y="0"/>
                  </a:cubicBezTo>
                  <a:cubicBezTo>
                    <a:pt x="158" y="0"/>
                    <a:pt x="154" y="0"/>
                    <a:pt x="150" y="0"/>
                  </a:cubicBezTo>
                  <a:cubicBezTo>
                    <a:pt x="141" y="0"/>
                    <a:pt x="132" y="0"/>
                    <a:pt x="123" y="0"/>
                  </a:cubicBezTo>
                  <a:cubicBezTo>
                    <a:pt x="113" y="0"/>
                    <a:pt x="104" y="1"/>
                    <a:pt x="94" y="1"/>
                  </a:cubicBezTo>
                  <a:cubicBezTo>
                    <a:pt x="88" y="1"/>
                    <a:pt x="82" y="1"/>
                    <a:pt x="76" y="1"/>
                  </a:cubicBezTo>
                  <a:cubicBezTo>
                    <a:pt x="64" y="1"/>
                    <a:pt x="51" y="1"/>
                    <a:pt x="39" y="2"/>
                  </a:cubicBezTo>
                  <a:cubicBezTo>
                    <a:pt x="37" y="2"/>
                    <a:pt x="36" y="3"/>
                    <a:pt x="36" y="5"/>
                  </a:cubicBezTo>
                  <a:cubicBezTo>
                    <a:pt x="36" y="6"/>
                    <a:pt x="37" y="8"/>
                    <a:pt x="39" y="8"/>
                  </a:cubicBezTo>
                  <a:cubicBezTo>
                    <a:pt x="49" y="8"/>
                    <a:pt x="59" y="7"/>
                    <a:pt x="70" y="7"/>
                  </a:cubicBezTo>
                  <a:cubicBezTo>
                    <a:pt x="77" y="7"/>
                    <a:pt x="85" y="7"/>
                    <a:pt x="92" y="7"/>
                  </a:cubicBezTo>
                  <a:cubicBezTo>
                    <a:pt x="107" y="7"/>
                    <a:pt x="121" y="7"/>
                    <a:pt x="136" y="7"/>
                  </a:cubicBezTo>
                  <a:cubicBezTo>
                    <a:pt x="140" y="7"/>
                    <a:pt x="144" y="7"/>
                    <a:pt x="149" y="7"/>
                  </a:cubicBezTo>
                  <a:cubicBezTo>
                    <a:pt x="141" y="9"/>
                    <a:pt x="134" y="12"/>
                    <a:pt x="127" y="15"/>
                  </a:cubicBezTo>
                  <a:cubicBezTo>
                    <a:pt x="122" y="17"/>
                    <a:pt x="117" y="18"/>
                    <a:pt x="113" y="20"/>
                  </a:cubicBezTo>
                  <a:cubicBezTo>
                    <a:pt x="107" y="23"/>
                    <a:pt x="101" y="25"/>
                    <a:pt x="95" y="28"/>
                  </a:cubicBezTo>
                  <a:cubicBezTo>
                    <a:pt x="92" y="29"/>
                    <a:pt x="89" y="30"/>
                    <a:pt x="87" y="31"/>
                  </a:cubicBezTo>
                  <a:cubicBezTo>
                    <a:pt x="84" y="32"/>
                    <a:pt x="81" y="34"/>
                    <a:pt x="78" y="35"/>
                  </a:cubicBezTo>
                  <a:cubicBezTo>
                    <a:pt x="78" y="35"/>
                    <a:pt x="78" y="36"/>
                    <a:pt x="77" y="36"/>
                  </a:cubicBezTo>
                  <a:cubicBezTo>
                    <a:pt x="77" y="36"/>
                    <a:pt x="77" y="36"/>
                    <a:pt x="76" y="37"/>
                  </a:cubicBezTo>
                  <a:cubicBezTo>
                    <a:pt x="75" y="37"/>
                    <a:pt x="74" y="37"/>
                    <a:pt x="73" y="37"/>
                  </a:cubicBezTo>
                  <a:cubicBezTo>
                    <a:pt x="70" y="37"/>
                    <a:pt x="67" y="36"/>
                    <a:pt x="64" y="36"/>
                  </a:cubicBezTo>
                  <a:cubicBezTo>
                    <a:pt x="62" y="36"/>
                    <a:pt x="60" y="36"/>
                    <a:pt x="58" y="36"/>
                  </a:cubicBezTo>
                  <a:cubicBezTo>
                    <a:pt x="58" y="36"/>
                    <a:pt x="59" y="36"/>
                    <a:pt x="59" y="35"/>
                  </a:cubicBezTo>
                  <a:cubicBezTo>
                    <a:pt x="61" y="35"/>
                    <a:pt x="63" y="34"/>
                    <a:pt x="65" y="33"/>
                  </a:cubicBezTo>
                  <a:cubicBezTo>
                    <a:pt x="68" y="32"/>
                    <a:pt x="72" y="30"/>
                    <a:pt x="75" y="29"/>
                  </a:cubicBezTo>
                  <a:cubicBezTo>
                    <a:pt x="85" y="24"/>
                    <a:pt x="95" y="20"/>
                    <a:pt x="105" y="16"/>
                  </a:cubicBezTo>
                  <a:cubicBezTo>
                    <a:pt x="105" y="16"/>
                    <a:pt x="105" y="16"/>
                    <a:pt x="105" y="16"/>
                  </a:cubicBezTo>
                  <a:cubicBezTo>
                    <a:pt x="106" y="16"/>
                    <a:pt x="107" y="15"/>
                    <a:pt x="109" y="15"/>
                  </a:cubicBezTo>
                  <a:cubicBezTo>
                    <a:pt x="110" y="16"/>
                    <a:pt x="112" y="16"/>
                    <a:pt x="113" y="15"/>
                  </a:cubicBezTo>
                  <a:cubicBezTo>
                    <a:pt x="113" y="15"/>
                    <a:pt x="114" y="15"/>
                    <a:pt x="114" y="14"/>
                  </a:cubicBezTo>
                  <a:cubicBezTo>
                    <a:pt x="115" y="14"/>
                    <a:pt x="115" y="13"/>
                    <a:pt x="116" y="13"/>
                  </a:cubicBezTo>
                  <a:cubicBezTo>
                    <a:pt x="116" y="12"/>
                    <a:pt x="116" y="12"/>
                    <a:pt x="117" y="11"/>
                  </a:cubicBezTo>
                  <a:cubicBezTo>
                    <a:pt x="117" y="10"/>
                    <a:pt x="117" y="9"/>
                    <a:pt x="116" y="9"/>
                  </a:cubicBezTo>
                  <a:cubicBezTo>
                    <a:pt x="116" y="8"/>
                    <a:pt x="115" y="7"/>
                    <a:pt x="114" y="7"/>
                  </a:cubicBezTo>
                  <a:cubicBezTo>
                    <a:pt x="114" y="7"/>
                    <a:pt x="114" y="7"/>
                    <a:pt x="114" y="7"/>
                  </a:cubicBezTo>
                  <a:cubicBezTo>
                    <a:pt x="112" y="7"/>
                    <a:pt x="111" y="7"/>
                    <a:pt x="110" y="8"/>
                  </a:cubicBezTo>
                  <a:cubicBezTo>
                    <a:pt x="108" y="8"/>
                    <a:pt x="107" y="8"/>
                    <a:pt x="106" y="9"/>
                  </a:cubicBezTo>
                  <a:cubicBezTo>
                    <a:pt x="104" y="9"/>
                    <a:pt x="102" y="10"/>
                    <a:pt x="100" y="11"/>
                  </a:cubicBezTo>
                  <a:cubicBezTo>
                    <a:pt x="100" y="9"/>
                    <a:pt x="99" y="8"/>
                    <a:pt x="97" y="8"/>
                  </a:cubicBezTo>
                  <a:cubicBezTo>
                    <a:pt x="93" y="8"/>
                    <a:pt x="89" y="8"/>
                    <a:pt x="86" y="9"/>
                  </a:cubicBezTo>
                  <a:cubicBezTo>
                    <a:pt x="82" y="9"/>
                    <a:pt x="78" y="9"/>
                    <a:pt x="75" y="9"/>
                  </a:cubicBezTo>
                  <a:cubicBezTo>
                    <a:pt x="73" y="9"/>
                    <a:pt x="71" y="10"/>
                    <a:pt x="69" y="10"/>
                  </a:cubicBezTo>
                  <a:cubicBezTo>
                    <a:pt x="69" y="9"/>
                    <a:pt x="68" y="9"/>
                    <a:pt x="68" y="9"/>
                  </a:cubicBezTo>
                  <a:cubicBezTo>
                    <a:pt x="66" y="9"/>
                    <a:pt x="64" y="9"/>
                    <a:pt x="61" y="9"/>
                  </a:cubicBezTo>
                  <a:cubicBezTo>
                    <a:pt x="61" y="9"/>
                    <a:pt x="61" y="9"/>
                    <a:pt x="61" y="9"/>
                  </a:cubicBezTo>
                  <a:cubicBezTo>
                    <a:pt x="58" y="9"/>
                    <a:pt x="56" y="9"/>
                    <a:pt x="53" y="9"/>
                  </a:cubicBezTo>
                  <a:cubicBezTo>
                    <a:pt x="50" y="10"/>
                    <a:pt x="46" y="11"/>
                    <a:pt x="43" y="12"/>
                  </a:cubicBezTo>
                  <a:cubicBezTo>
                    <a:pt x="42" y="12"/>
                    <a:pt x="41" y="12"/>
                    <a:pt x="40" y="12"/>
                  </a:cubicBezTo>
                  <a:cubicBezTo>
                    <a:pt x="35" y="13"/>
                    <a:pt x="29" y="14"/>
                    <a:pt x="24" y="15"/>
                  </a:cubicBezTo>
                  <a:cubicBezTo>
                    <a:pt x="22" y="16"/>
                    <a:pt x="19" y="16"/>
                    <a:pt x="17" y="17"/>
                  </a:cubicBezTo>
                  <a:cubicBezTo>
                    <a:pt x="14" y="18"/>
                    <a:pt x="12" y="19"/>
                    <a:pt x="9" y="20"/>
                  </a:cubicBezTo>
                  <a:cubicBezTo>
                    <a:pt x="7" y="21"/>
                    <a:pt x="5" y="22"/>
                    <a:pt x="3" y="24"/>
                  </a:cubicBezTo>
                  <a:cubicBezTo>
                    <a:pt x="2" y="24"/>
                    <a:pt x="1" y="25"/>
                    <a:pt x="1" y="26"/>
                  </a:cubicBezTo>
                  <a:cubicBezTo>
                    <a:pt x="0" y="27"/>
                    <a:pt x="0" y="28"/>
                    <a:pt x="0" y="28"/>
                  </a:cubicBezTo>
                  <a:cubicBezTo>
                    <a:pt x="0" y="29"/>
                    <a:pt x="0" y="30"/>
                    <a:pt x="0" y="31"/>
                  </a:cubicBezTo>
                  <a:cubicBezTo>
                    <a:pt x="0" y="32"/>
                    <a:pt x="0" y="32"/>
                    <a:pt x="1" y="33"/>
                  </a:cubicBezTo>
                  <a:cubicBezTo>
                    <a:pt x="1" y="33"/>
                    <a:pt x="2" y="34"/>
                    <a:pt x="2" y="34"/>
                  </a:cubicBezTo>
                  <a:cubicBezTo>
                    <a:pt x="3" y="35"/>
                    <a:pt x="5" y="36"/>
                    <a:pt x="6" y="36"/>
                  </a:cubicBezTo>
                  <a:cubicBezTo>
                    <a:pt x="8" y="37"/>
                    <a:pt x="10" y="37"/>
                    <a:pt x="12" y="38"/>
                  </a:cubicBezTo>
                  <a:cubicBezTo>
                    <a:pt x="13" y="38"/>
                    <a:pt x="15" y="39"/>
                    <a:pt x="17" y="39"/>
                  </a:cubicBezTo>
                  <a:cubicBezTo>
                    <a:pt x="18" y="39"/>
                    <a:pt x="19" y="39"/>
                    <a:pt x="19" y="40"/>
                  </a:cubicBezTo>
                  <a:cubicBezTo>
                    <a:pt x="21" y="40"/>
                    <a:pt x="22" y="40"/>
                    <a:pt x="23" y="40"/>
                  </a:cubicBezTo>
                  <a:cubicBezTo>
                    <a:pt x="25" y="41"/>
                    <a:pt x="27" y="41"/>
                    <a:pt x="28" y="41"/>
                  </a:cubicBezTo>
                  <a:cubicBezTo>
                    <a:pt x="31" y="41"/>
                    <a:pt x="33" y="42"/>
                    <a:pt x="36" y="42"/>
                  </a:cubicBezTo>
                  <a:cubicBezTo>
                    <a:pt x="37" y="42"/>
                    <a:pt x="38" y="42"/>
                    <a:pt x="40" y="42"/>
                  </a:cubicBezTo>
                  <a:cubicBezTo>
                    <a:pt x="42" y="43"/>
                    <a:pt x="44" y="43"/>
                    <a:pt x="46" y="43"/>
                  </a:cubicBezTo>
                  <a:cubicBezTo>
                    <a:pt x="49" y="43"/>
                    <a:pt x="52" y="43"/>
                    <a:pt x="56" y="43"/>
                  </a:cubicBezTo>
                  <a:cubicBezTo>
                    <a:pt x="60" y="44"/>
                    <a:pt x="65" y="44"/>
                    <a:pt x="70" y="44"/>
                  </a:cubicBezTo>
                  <a:cubicBezTo>
                    <a:pt x="72" y="44"/>
                    <a:pt x="74" y="44"/>
                    <a:pt x="76" y="44"/>
                  </a:cubicBezTo>
                  <a:cubicBezTo>
                    <a:pt x="77" y="44"/>
                    <a:pt x="78" y="45"/>
                    <a:pt x="78" y="45"/>
                  </a:cubicBezTo>
                  <a:cubicBezTo>
                    <a:pt x="80" y="46"/>
                    <a:pt x="81" y="45"/>
                    <a:pt x="82" y="45"/>
                  </a:cubicBezTo>
                  <a:cubicBezTo>
                    <a:pt x="83" y="44"/>
                    <a:pt x="84" y="44"/>
                    <a:pt x="84" y="44"/>
                  </a:cubicBezTo>
                  <a:cubicBezTo>
                    <a:pt x="89" y="44"/>
                    <a:pt x="95" y="44"/>
                    <a:pt x="100" y="44"/>
                  </a:cubicBezTo>
                  <a:cubicBezTo>
                    <a:pt x="100" y="44"/>
                    <a:pt x="100" y="44"/>
                    <a:pt x="100" y="45"/>
                  </a:cubicBezTo>
                  <a:cubicBezTo>
                    <a:pt x="100" y="46"/>
                    <a:pt x="100" y="47"/>
                    <a:pt x="101" y="48"/>
                  </a:cubicBezTo>
                  <a:close/>
                  <a:moveTo>
                    <a:pt x="28" y="34"/>
                  </a:moveTo>
                  <a:cubicBezTo>
                    <a:pt x="25" y="33"/>
                    <a:pt x="22" y="33"/>
                    <a:pt x="19" y="32"/>
                  </a:cubicBezTo>
                  <a:cubicBezTo>
                    <a:pt x="18" y="32"/>
                    <a:pt x="17" y="32"/>
                    <a:pt x="15" y="31"/>
                  </a:cubicBezTo>
                  <a:cubicBezTo>
                    <a:pt x="17" y="31"/>
                    <a:pt x="19" y="30"/>
                    <a:pt x="20" y="29"/>
                  </a:cubicBezTo>
                  <a:cubicBezTo>
                    <a:pt x="23" y="28"/>
                    <a:pt x="25" y="27"/>
                    <a:pt x="28" y="26"/>
                  </a:cubicBezTo>
                  <a:cubicBezTo>
                    <a:pt x="37" y="23"/>
                    <a:pt x="47" y="19"/>
                    <a:pt x="58" y="18"/>
                  </a:cubicBezTo>
                  <a:cubicBezTo>
                    <a:pt x="60" y="17"/>
                    <a:pt x="63" y="17"/>
                    <a:pt x="66" y="18"/>
                  </a:cubicBezTo>
                  <a:cubicBezTo>
                    <a:pt x="66" y="18"/>
                    <a:pt x="66" y="18"/>
                    <a:pt x="65" y="17"/>
                  </a:cubicBezTo>
                  <a:cubicBezTo>
                    <a:pt x="66" y="18"/>
                    <a:pt x="66" y="18"/>
                    <a:pt x="66" y="18"/>
                  </a:cubicBezTo>
                  <a:cubicBezTo>
                    <a:pt x="66" y="18"/>
                    <a:pt x="66" y="18"/>
                    <a:pt x="67" y="18"/>
                  </a:cubicBezTo>
                  <a:cubicBezTo>
                    <a:pt x="68" y="18"/>
                    <a:pt x="68" y="17"/>
                    <a:pt x="69" y="17"/>
                  </a:cubicBezTo>
                  <a:cubicBezTo>
                    <a:pt x="69" y="17"/>
                    <a:pt x="70" y="17"/>
                    <a:pt x="70" y="16"/>
                  </a:cubicBezTo>
                  <a:cubicBezTo>
                    <a:pt x="72" y="16"/>
                    <a:pt x="73" y="16"/>
                    <a:pt x="75" y="16"/>
                  </a:cubicBezTo>
                  <a:cubicBezTo>
                    <a:pt x="76" y="16"/>
                    <a:pt x="77" y="16"/>
                    <a:pt x="78" y="16"/>
                  </a:cubicBezTo>
                  <a:cubicBezTo>
                    <a:pt x="76" y="16"/>
                    <a:pt x="75" y="17"/>
                    <a:pt x="73" y="17"/>
                  </a:cubicBezTo>
                  <a:cubicBezTo>
                    <a:pt x="68" y="19"/>
                    <a:pt x="64" y="20"/>
                    <a:pt x="60" y="22"/>
                  </a:cubicBezTo>
                  <a:cubicBezTo>
                    <a:pt x="53" y="24"/>
                    <a:pt x="47" y="26"/>
                    <a:pt x="41" y="28"/>
                  </a:cubicBezTo>
                  <a:cubicBezTo>
                    <a:pt x="38" y="29"/>
                    <a:pt x="36" y="30"/>
                    <a:pt x="33" y="31"/>
                  </a:cubicBezTo>
                  <a:cubicBezTo>
                    <a:pt x="32" y="32"/>
                    <a:pt x="31" y="33"/>
                    <a:pt x="32" y="34"/>
                  </a:cubicBezTo>
                  <a:cubicBezTo>
                    <a:pt x="30" y="34"/>
                    <a:pt x="29" y="34"/>
                    <a:pt x="28" y="34"/>
                  </a:cubicBezTo>
                  <a:close/>
                  <a:moveTo>
                    <a:pt x="162" y="35"/>
                  </a:moveTo>
                  <a:cubicBezTo>
                    <a:pt x="170" y="32"/>
                    <a:pt x="177" y="29"/>
                    <a:pt x="185" y="27"/>
                  </a:cubicBezTo>
                  <a:cubicBezTo>
                    <a:pt x="185" y="26"/>
                    <a:pt x="185" y="26"/>
                    <a:pt x="185" y="26"/>
                  </a:cubicBezTo>
                  <a:cubicBezTo>
                    <a:pt x="185" y="27"/>
                    <a:pt x="184" y="27"/>
                    <a:pt x="184" y="27"/>
                  </a:cubicBezTo>
                  <a:cubicBezTo>
                    <a:pt x="183" y="27"/>
                    <a:pt x="182" y="28"/>
                    <a:pt x="181" y="28"/>
                  </a:cubicBezTo>
                  <a:cubicBezTo>
                    <a:pt x="181" y="28"/>
                    <a:pt x="180" y="29"/>
                    <a:pt x="179" y="29"/>
                  </a:cubicBezTo>
                  <a:cubicBezTo>
                    <a:pt x="179" y="29"/>
                    <a:pt x="178" y="30"/>
                    <a:pt x="177" y="31"/>
                  </a:cubicBezTo>
                  <a:cubicBezTo>
                    <a:pt x="176" y="32"/>
                    <a:pt x="175" y="33"/>
                    <a:pt x="176" y="35"/>
                  </a:cubicBezTo>
                  <a:cubicBezTo>
                    <a:pt x="171" y="35"/>
                    <a:pt x="167" y="35"/>
                    <a:pt x="162" y="35"/>
                  </a:cubicBezTo>
                  <a:close/>
                  <a:moveTo>
                    <a:pt x="264" y="18"/>
                  </a:moveTo>
                  <a:cubicBezTo>
                    <a:pt x="264" y="18"/>
                    <a:pt x="264" y="18"/>
                    <a:pt x="264" y="18"/>
                  </a:cubicBezTo>
                  <a:cubicBezTo>
                    <a:pt x="264" y="18"/>
                    <a:pt x="264" y="18"/>
                    <a:pt x="264" y="18"/>
                  </a:cubicBezTo>
                  <a:cubicBezTo>
                    <a:pt x="264" y="18"/>
                    <a:pt x="264" y="18"/>
                    <a:pt x="264" y="18"/>
                  </a:cubicBezTo>
                  <a:close/>
                  <a:moveTo>
                    <a:pt x="228" y="9"/>
                  </a:moveTo>
                  <a:cubicBezTo>
                    <a:pt x="231" y="10"/>
                    <a:pt x="233" y="10"/>
                    <a:pt x="236" y="11"/>
                  </a:cubicBezTo>
                  <a:cubicBezTo>
                    <a:pt x="238" y="11"/>
                    <a:pt x="240" y="11"/>
                    <a:pt x="242" y="12"/>
                  </a:cubicBezTo>
                  <a:cubicBezTo>
                    <a:pt x="244" y="12"/>
                    <a:pt x="246" y="12"/>
                    <a:pt x="248" y="13"/>
                  </a:cubicBezTo>
                  <a:cubicBezTo>
                    <a:pt x="249" y="13"/>
                    <a:pt x="250" y="13"/>
                    <a:pt x="251" y="13"/>
                  </a:cubicBezTo>
                  <a:cubicBezTo>
                    <a:pt x="255" y="14"/>
                    <a:pt x="259" y="15"/>
                    <a:pt x="263" y="17"/>
                  </a:cubicBezTo>
                  <a:cubicBezTo>
                    <a:pt x="263" y="17"/>
                    <a:pt x="264" y="17"/>
                    <a:pt x="264" y="18"/>
                  </a:cubicBezTo>
                  <a:cubicBezTo>
                    <a:pt x="264" y="18"/>
                    <a:pt x="264" y="18"/>
                    <a:pt x="264" y="18"/>
                  </a:cubicBezTo>
                  <a:cubicBezTo>
                    <a:pt x="264" y="18"/>
                    <a:pt x="264" y="19"/>
                    <a:pt x="263" y="19"/>
                  </a:cubicBezTo>
                  <a:cubicBezTo>
                    <a:pt x="263" y="20"/>
                    <a:pt x="262" y="21"/>
                    <a:pt x="261" y="21"/>
                  </a:cubicBezTo>
                  <a:cubicBezTo>
                    <a:pt x="259" y="23"/>
                    <a:pt x="257" y="24"/>
                    <a:pt x="254" y="25"/>
                  </a:cubicBezTo>
                  <a:cubicBezTo>
                    <a:pt x="249" y="27"/>
                    <a:pt x="244" y="29"/>
                    <a:pt x="239" y="30"/>
                  </a:cubicBezTo>
                  <a:cubicBezTo>
                    <a:pt x="241" y="28"/>
                    <a:pt x="243" y="27"/>
                    <a:pt x="245" y="25"/>
                  </a:cubicBezTo>
                  <a:cubicBezTo>
                    <a:pt x="247" y="24"/>
                    <a:pt x="248" y="23"/>
                    <a:pt x="249" y="21"/>
                  </a:cubicBezTo>
                  <a:cubicBezTo>
                    <a:pt x="249" y="19"/>
                    <a:pt x="249" y="17"/>
                    <a:pt x="248" y="16"/>
                  </a:cubicBezTo>
                  <a:cubicBezTo>
                    <a:pt x="247" y="14"/>
                    <a:pt x="245" y="13"/>
                    <a:pt x="244" y="12"/>
                  </a:cubicBezTo>
                  <a:cubicBezTo>
                    <a:pt x="243" y="12"/>
                    <a:pt x="242" y="12"/>
                    <a:pt x="242" y="12"/>
                  </a:cubicBezTo>
                  <a:cubicBezTo>
                    <a:pt x="241" y="12"/>
                    <a:pt x="239" y="12"/>
                    <a:pt x="238" y="13"/>
                  </a:cubicBezTo>
                  <a:cubicBezTo>
                    <a:pt x="229" y="20"/>
                    <a:pt x="220" y="26"/>
                    <a:pt x="211" y="33"/>
                  </a:cubicBezTo>
                  <a:cubicBezTo>
                    <a:pt x="211" y="33"/>
                    <a:pt x="211" y="33"/>
                    <a:pt x="211" y="33"/>
                  </a:cubicBezTo>
                  <a:cubicBezTo>
                    <a:pt x="210" y="33"/>
                    <a:pt x="210" y="33"/>
                    <a:pt x="209" y="33"/>
                  </a:cubicBezTo>
                  <a:cubicBezTo>
                    <a:pt x="206" y="34"/>
                    <a:pt x="203" y="34"/>
                    <a:pt x="200" y="34"/>
                  </a:cubicBezTo>
                  <a:cubicBezTo>
                    <a:pt x="197" y="34"/>
                    <a:pt x="195" y="34"/>
                    <a:pt x="192" y="35"/>
                  </a:cubicBezTo>
                  <a:cubicBezTo>
                    <a:pt x="193" y="34"/>
                    <a:pt x="194" y="34"/>
                    <a:pt x="195" y="33"/>
                  </a:cubicBezTo>
                  <a:cubicBezTo>
                    <a:pt x="206" y="29"/>
                    <a:pt x="216" y="25"/>
                    <a:pt x="226" y="20"/>
                  </a:cubicBezTo>
                  <a:cubicBezTo>
                    <a:pt x="228" y="20"/>
                    <a:pt x="229" y="19"/>
                    <a:pt x="230" y="18"/>
                  </a:cubicBezTo>
                  <a:cubicBezTo>
                    <a:pt x="230" y="17"/>
                    <a:pt x="230" y="15"/>
                    <a:pt x="230" y="14"/>
                  </a:cubicBezTo>
                  <a:cubicBezTo>
                    <a:pt x="230" y="13"/>
                    <a:pt x="229" y="12"/>
                    <a:pt x="228" y="11"/>
                  </a:cubicBezTo>
                  <a:cubicBezTo>
                    <a:pt x="227" y="10"/>
                    <a:pt x="226" y="10"/>
                    <a:pt x="225" y="10"/>
                  </a:cubicBezTo>
                  <a:cubicBezTo>
                    <a:pt x="224" y="10"/>
                    <a:pt x="224" y="10"/>
                    <a:pt x="224" y="10"/>
                  </a:cubicBezTo>
                  <a:cubicBezTo>
                    <a:pt x="222" y="11"/>
                    <a:pt x="221" y="11"/>
                    <a:pt x="220" y="12"/>
                  </a:cubicBezTo>
                  <a:cubicBezTo>
                    <a:pt x="220" y="11"/>
                    <a:pt x="220" y="10"/>
                    <a:pt x="220" y="9"/>
                  </a:cubicBezTo>
                  <a:cubicBezTo>
                    <a:pt x="220" y="9"/>
                    <a:pt x="220" y="9"/>
                    <a:pt x="219" y="9"/>
                  </a:cubicBezTo>
                  <a:cubicBezTo>
                    <a:pt x="222" y="9"/>
                    <a:pt x="225" y="9"/>
                    <a:pt x="228" y="9"/>
                  </a:cubicBezTo>
                  <a:close/>
                  <a:moveTo>
                    <a:pt x="119" y="29"/>
                  </a:moveTo>
                  <a:cubicBezTo>
                    <a:pt x="124" y="27"/>
                    <a:pt x="129" y="26"/>
                    <a:pt x="134" y="24"/>
                  </a:cubicBezTo>
                  <a:cubicBezTo>
                    <a:pt x="140" y="21"/>
                    <a:pt x="146" y="19"/>
                    <a:pt x="153" y="17"/>
                  </a:cubicBezTo>
                  <a:cubicBezTo>
                    <a:pt x="154" y="16"/>
                    <a:pt x="155" y="15"/>
                    <a:pt x="156" y="14"/>
                  </a:cubicBezTo>
                  <a:cubicBezTo>
                    <a:pt x="157" y="13"/>
                    <a:pt x="157" y="11"/>
                    <a:pt x="157" y="10"/>
                  </a:cubicBezTo>
                  <a:cubicBezTo>
                    <a:pt x="156" y="9"/>
                    <a:pt x="155" y="7"/>
                    <a:pt x="154" y="7"/>
                  </a:cubicBezTo>
                  <a:cubicBezTo>
                    <a:pt x="154" y="7"/>
                    <a:pt x="154" y="7"/>
                    <a:pt x="154" y="7"/>
                  </a:cubicBezTo>
                  <a:cubicBezTo>
                    <a:pt x="156" y="7"/>
                    <a:pt x="157" y="7"/>
                    <a:pt x="159" y="7"/>
                  </a:cubicBezTo>
                  <a:cubicBezTo>
                    <a:pt x="168" y="7"/>
                    <a:pt x="176" y="7"/>
                    <a:pt x="185" y="7"/>
                  </a:cubicBezTo>
                  <a:cubicBezTo>
                    <a:pt x="188" y="7"/>
                    <a:pt x="190" y="7"/>
                    <a:pt x="193" y="7"/>
                  </a:cubicBezTo>
                  <a:cubicBezTo>
                    <a:pt x="198" y="7"/>
                    <a:pt x="203" y="8"/>
                    <a:pt x="208" y="8"/>
                  </a:cubicBezTo>
                  <a:cubicBezTo>
                    <a:pt x="209" y="8"/>
                    <a:pt x="210" y="8"/>
                    <a:pt x="211" y="8"/>
                  </a:cubicBezTo>
                  <a:cubicBezTo>
                    <a:pt x="193" y="14"/>
                    <a:pt x="175" y="21"/>
                    <a:pt x="157" y="28"/>
                  </a:cubicBezTo>
                  <a:cubicBezTo>
                    <a:pt x="157" y="28"/>
                    <a:pt x="156" y="29"/>
                    <a:pt x="156" y="29"/>
                  </a:cubicBezTo>
                  <a:cubicBezTo>
                    <a:pt x="155" y="29"/>
                    <a:pt x="154" y="30"/>
                    <a:pt x="153" y="30"/>
                  </a:cubicBezTo>
                  <a:cubicBezTo>
                    <a:pt x="151" y="31"/>
                    <a:pt x="150" y="31"/>
                    <a:pt x="150" y="32"/>
                  </a:cubicBezTo>
                  <a:cubicBezTo>
                    <a:pt x="149" y="33"/>
                    <a:pt x="148" y="35"/>
                    <a:pt x="148" y="36"/>
                  </a:cubicBezTo>
                  <a:cubicBezTo>
                    <a:pt x="147" y="36"/>
                    <a:pt x="145" y="36"/>
                    <a:pt x="144" y="36"/>
                  </a:cubicBezTo>
                  <a:cubicBezTo>
                    <a:pt x="141" y="36"/>
                    <a:pt x="138" y="36"/>
                    <a:pt x="135" y="36"/>
                  </a:cubicBezTo>
                  <a:cubicBezTo>
                    <a:pt x="136" y="35"/>
                    <a:pt x="138" y="35"/>
                    <a:pt x="140" y="34"/>
                  </a:cubicBezTo>
                  <a:cubicBezTo>
                    <a:pt x="145" y="32"/>
                    <a:pt x="149" y="30"/>
                    <a:pt x="154" y="27"/>
                  </a:cubicBezTo>
                  <a:cubicBezTo>
                    <a:pt x="160" y="24"/>
                    <a:pt x="167" y="21"/>
                    <a:pt x="174" y="18"/>
                  </a:cubicBezTo>
                  <a:cubicBezTo>
                    <a:pt x="175" y="18"/>
                    <a:pt x="176" y="16"/>
                    <a:pt x="176" y="15"/>
                  </a:cubicBezTo>
                  <a:cubicBezTo>
                    <a:pt x="176" y="14"/>
                    <a:pt x="176" y="12"/>
                    <a:pt x="176" y="11"/>
                  </a:cubicBezTo>
                  <a:cubicBezTo>
                    <a:pt x="175" y="10"/>
                    <a:pt x="174" y="9"/>
                    <a:pt x="173" y="9"/>
                  </a:cubicBezTo>
                  <a:cubicBezTo>
                    <a:pt x="172" y="9"/>
                    <a:pt x="172" y="9"/>
                    <a:pt x="171" y="9"/>
                  </a:cubicBezTo>
                  <a:cubicBezTo>
                    <a:pt x="171" y="9"/>
                    <a:pt x="170" y="9"/>
                    <a:pt x="169" y="10"/>
                  </a:cubicBezTo>
                  <a:cubicBezTo>
                    <a:pt x="162" y="13"/>
                    <a:pt x="155" y="16"/>
                    <a:pt x="149" y="19"/>
                  </a:cubicBezTo>
                  <a:cubicBezTo>
                    <a:pt x="144" y="21"/>
                    <a:pt x="139" y="23"/>
                    <a:pt x="135" y="25"/>
                  </a:cubicBezTo>
                  <a:cubicBezTo>
                    <a:pt x="129" y="28"/>
                    <a:pt x="123" y="30"/>
                    <a:pt x="118" y="33"/>
                  </a:cubicBezTo>
                  <a:cubicBezTo>
                    <a:pt x="116" y="34"/>
                    <a:pt x="114" y="35"/>
                    <a:pt x="112" y="35"/>
                  </a:cubicBezTo>
                  <a:cubicBezTo>
                    <a:pt x="111" y="36"/>
                    <a:pt x="110" y="36"/>
                    <a:pt x="109" y="36"/>
                  </a:cubicBezTo>
                  <a:cubicBezTo>
                    <a:pt x="107" y="37"/>
                    <a:pt x="104" y="37"/>
                    <a:pt x="101" y="37"/>
                  </a:cubicBezTo>
                  <a:cubicBezTo>
                    <a:pt x="107" y="34"/>
                    <a:pt x="113" y="32"/>
                    <a:pt x="119"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pic>
        <p:nvPicPr>
          <p:cNvPr id="49" name="图片 48"/>
          <p:cNvPicPr>
            <a:picLocks noChangeAspect="1"/>
          </p:cNvPicPr>
          <p:nvPr/>
        </p:nvPicPr>
        <p:blipFill>
          <a:blip r:embed="rId5"/>
          <a:stretch>
            <a:fillRect/>
          </a:stretch>
        </p:blipFill>
        <p:spPr>
          <a:xfrm rot="21127437">
            <a:off x="4332987" y="4015692"/>
            <a:ext cx="2031176" cy="1141948"/>
          </a:xfrm>
          <a:prstGeom prst="rect">
            <a:avLst/>
          </a:prstGeom>
        </p:spPr>
      </p:pic>
      <p:grpSp>
        <p:nvGrpSpPr>
          <p:cNvPr id="50" name="组合 49"/>
          <p:cNvGrpSpPr/>
          <p:nvPr/>
        </p:nvGrpSpPr>
        <p:grpSpPr>
          <a:xfrm>
            <a:off x="734062" y="3050494"/>
            <a:ext cx="1715610" cy="1593850"/>
            <a:chOff x="2294970" y="2256645"/>
            <a:chExt cx="1715610" cy="1593850"/>
          </a:xfrm>
        </p:grpSpPr>
        <p:pic>
          <p:nvPicPr>
            <p:cNvPr id="51" name="图片 50"/>
            <p:cNvPicPr>
              <a:picLocks noChangeAspect="1"/>
            </p:cNvPicPr>
            <p:nvPr/>
          </p:nvPicPr>
          <p:blipFill>
            <a:blip r:embed="rId6"/>
            <a:stretch>
              <a:fillRect/>
            </a:stretch>
          </p:blipFill>
          <p:spPr>
            <a:xfrm>
              <a:off x="2294970" y="2256645"/>
              <a:ext cx="1715610" cy="1593850"/>
            </a:xfrm>
            <a:prstGeom prst="rect">
              <a:avLst/>
            </a:prstGeom>
          </p:spPr>
        </p:pic>
        <p:sp>
          <p:nvSpPr>
            <p:cNvPr id="52" name="矩形 51"/>
            <p:cNvSpPr/>
            <p:nvPr/>
          </p:nvSpPr>
          <p:spPr>
            <a:xfrm>
              <a:off x="2702918" y="3112498"/>
              <a:ext cx="1068982" cy="574068"/>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2800" b="1" dirty="0">
                  <a:solidFill>
                    <a:srgbClr val="D42939"/>
                  </a:solidFill>
                  <a:latin typeface="迷你简准圆" panose="03000509000000000000" pitchFamily="65" charset="-122"/>
                  <a:ea typeface="迷你简准圆" panose="03000509000000000000" pitchFamily="65" charset="-122"/>
                </a:rPr>
                <a:t>30%</a:t>
              </a:r>
              <a:endParaRPr lang="zh-CN" altLang="en-US" sz="2800" b="1" dirty="0">
                <a:solidFill>
                  <a:srgbClr val="D42939"/>
                </a:solidFill>
                <a:latin typeface="迷你简准圆" panose="03000509000000000000" pitchFamily="65" charset="-122"/>
                <a:ea typeface="迷你简准圆" panose="03000509000000000000" pitchFamily="65" charset="-122"/>
              </a:endParaRPr>
            </a:p>
          </p:txBody>
        </p:sp>
      </p:grpSp>
      <p:pic>
        <p:nvPicPr>
          <p:cNvPr id="53" name="图片 52"/>
          <p:cNvPicPr>
            <a:picLocks noChangeAspect="1"/>
          </p:cNvPicPr>
          <p:nvPr/>
        </p:nvPicPr>
        <p:blipFill>
          <a:blip r:embed="rId7"/>
          <a:stretch>
            <a:fillRect/>
          </a:stretch>
        </p:blipFill>
        <p:spPr>
          <a:xfrm>
            <a:off x="2805949" y="2937397"/>
            <a:ext cx="2113832" cy="1369400"/>
          </a:xfrm>
          <a:prstGeom prst="rect">
            <a:avLst/>
          </a:prstGeom>
        </p:spPr>
      </p:pic>
      <p:pic>
        <p:nvPicPr>
          <p:cNvPr id="54" name="图片 53"/>
          <p:cNvPicPr>
            <a:picLocks noChangeAspect="1"/>
          </p:cNvPicPr>
          <p:nvPr/>
        </p:nvPicPr>
        <p:blipFill>
          <a:blip r:embed="rId8"/>
          <a:stretch>
            <a:fillRect/>
          </a:stretch>
        </p:blipFill>
        <p:spPr>
          <a:xfrm>
            <a:off x="10187756" y="3832043"/>
            <a:ext cx="1696045" cy="1650840"/>
          </a:xfrm>
          <a:prstGeom prst="rect">
            <a:avLst/>
          </a:prstGeom>
        </p:spPr>
      </p:pic>
      <p:pic>
        <p:nvPicPr>
          <p:cNvPr id="55" name="图片 54"/>
          <p:cNvPicPr>
            <a:picLocks noChangeAspect="1"/>
          </p:cNvPicPr>
          <p:nvPr/>
        </p:nvPicPr>
        <p:blipFill>
          <a:blip r:embed="rId9"/>
          <a:stretch>
            <a:fillRect/>
          </a:stretch>
        </p:blipFill>
        <p:spPr>
          <a:xfrm>
            <a:off x="3349715" y="1490534"/>
            <a:ext cx="2183617" cy="1367107"/>
          </a:xfrm>
          <a:prstGeom prst="rect">
            <a:avLst/>
          </a:prstGeom>
        </p:spPr>
      </p:pic>
      <p:pic>
        <p:nvPicPr>
          <p:cNvPr id="56" name="图片 55"/>
          <p:cNvPicPr>
            <a:picLocks noChangeAspect="1"/>
          </p:cNvPicPr>
          <p:nvPr/>
        </p:nvPicPr>
        <p:blipFill>
          <a:blip r:embed="rId10"/>
          <a:stretch>
            <a:fillRect/>
          </a:stretch>
        </p:blipFill>
        <p:spPr>
          <a:xfrm>
            <a:off x="6503129" y="5063569"/>
            <a:ext cx="2322957" cy="1562100"/>
          </a:xfrm>
          <a:prstGeom prst="rect">
            <a:avLst/>
          </a:prstGeom>
        </p:spPr>
      </p:pic>
      <p:pic>
        <p:nvPicPr>
          <p:cNvPr id="57" name="图片 56"/>
          <p:cNvPicPr>
            <a:picLocks noChangeAspect="1"/>
          </p:cNvPicPr>
          <p:nvPr/>
        </p:nvPicPr>
        <p:blipFill>
          <a:blip r:embed="rId11"/>
          <a:stretch>
            <a:fillRect/>
          </a:stretch>
        </p:blipFill>
        <p:spPr>
          <a:xfrm>
            <a:off x="6138347" y="2857641"/>
            <a:ext cx="1556581" cy="1846451"/>
          </a:xfrm>
          <a:prstGeom prst="rect">
            <a:avLst/>
          </a:prstGeom>
        </p:spPr>
      </p:pic>
      <p:sp>
        <p:nvSpPr>
          <p:cNvPr id="58" name="Freeform 107"/>
          <p:cNvSpPr>
            <a:spLocks noEditPoints="1"/>
          </p:cNvSpPr>
          <p:nvPr/>
        </p:nvSpPr>
        <p:spPr bwMode="auto">
          <a:xfrm>
            <a:off x="6040851" y="1358143"/>
            <a:ext cx="635742" cy="791677"/>
          </a:xfrm>
          <a:custGeom>
            <a:avLst/>
            <a:gdLst>
              <a:gd name="T0" fmla="*/ 236 w 265"/>
              <a:gd name="T1" fmla="*/ 297 h 330"/>
              <a:gd name="T2" fmla="*/ 67 w 265"/>
              <a:gd name="T3" fmla="*/ 29 h 330"/>
              <a:gd name="T4" fmla="*/ 35 w 265"/>
              <a:gd name="T5" fmla="*/ 297 h 330"/>
              <a:gd name="T6" fmla="*/ 155 w 265"/>
              <a:gd name="T7" fmla="*/ 25 h 330"/>
              <a:gd name="T8" fmla="*/ 71 w 265"/>
              <a:gd name="T9" fmla="*/ 44 h 330"/>
              <a:gd name="T10" fmla="*/ 35 w 265"/>
              <a:gd name="T11" fmla="*/ 303 h 330"/>
              <a:gd name="T12" fmla="*/ 52 w 265"/>
              <a:gd name="T13" fmla="*/ 33 h 330"/>
              <a:gd name="T14" fmla="*/ 94 w 265"/>
              <a:gd name="T15" fmla="*/ 73 h 330"/>
              <a:gd name="T16" fmla="*/ 164 w 265"/>
              <a:gd name="T17" fmla="*/ 34 h 330"/>
              <a:gd name="T18" fmla="*/ 117 w 265"/>
              <a:gd name="T19" fmla="*/ 42 h 330"/>
              <a:gd name="T20" fmla="*/ 128 w 265"/>
              <a:gd name="T21" fmla="*/ 44 h 330"/>
              <a:gd name="T22" fmla="*/ 174 w 265"/>
              <a:gd name="T23" fmla="*/ 80 h 330"/>
              <a:gd name="T24" fmla="*/ 78 w 265"/>
              <a:gd name="T25" fmla="*/ 189 h 330"/>
              <a:gd name="T26" fmla="*/ 86 w 265"/>
              <a:gd name="T27" fmla="*/ 170 h 330"/>
              <a:gd name="T28" fmla="*/ 236 w 265"/>
              <a:gd name="T29" fmla="*/ 234 h 330"/>
              <a:gd name="T30" fmla="*/ 179 w 265"/>
              <a:gd name="T31" fmla="*/ 189 h 330"/>
              <a:gd name="T32" fmla="*/ 181 w 265"/>
              <a:gd name="T33" fmla="*/ 172 h 330"/>
              <a:gd name="T34" fmla="*/ 73 w 265"/>
              <a:gd name="T35" fmla="*/ 185 h 330"/>
              <a:gd name="T36" fmla="*/ 73 w 265"/>
              <a:gd name="T37" fmla="*/ 204 h 330"/>
              <a:gd name="T38" fmla="*/ 103 w 265"/>
              <a:gd name="T39" fmla="*/ 55 h 330"/>
              <a:gd name="T40" fmla="*/ 204 w 265"/>
              <a:gd name="T41" fmla="*/ 173 h 330"/>
              <a:gd name="T42" fmla="*/ 84 w 265"/>
              <a:gd name="T43" fmla="*/ 274 h 330"/>
              <a:gd name="T44" fmla="*/ 177 w 265"/>
              <a:gd name="T45" fmla="*/ 55 h 330"/>
              <a:gd name="T46" fmla="*/ 136 w 265"/>
              <a:gd name="T47" fmla="*/ 198 h 330"/>
              <a:gd name="T48" fmla="*/ 141 w 265"/>
              <a:gd name="T49" fmla="*/ 248 h 330"/>
              <a:gd name="T50" fmla="*/ 63 w 265"/>
              <a:gd name="T51" fmla="*/ 76 h 330"/>
              <a:gd name="T52" fmla="*/ 59 w 265"/>
              <a:gd name="T53" fmla="*/ 55 h 330"/>
              <a:gd name="T54" fmla="*/ 67 w 265"/>
              <a:gd name="T55" fmla="*/ 40 h 330"/>
              <a:gd name="T56" fmla="*/ 78 w 265"/>
              <a:gd name="T57" fmla="*/ 164 h 330"/>
              <a:gd name="T58" fmla="*/ 54 w 265"/>
              <a:gd name="T59" fmla="*/ 189 h 330"/>
              <a:gd name="T60" fmla="*/ 206 w 265"/>
              <a:gd name="T61" fmla="*/ 208 h 330"/>
              <a:gd name="T62" fmla="*/ 156 w 265"/>
              <a:gd name="T63" fmla="*/ 299 h 330"/>
              <a:gd name="T64" fmla="*/ 151 w 265"/>
              <a:gd name="T65" fmla="*/ 204 h 330"/>
              <a:gd name="T66" fmla="*/ 126 w 265"/>
              <a:gd name="T67" fmla="*/ 113 h 330"/>
              <a:gd name="T68" fmla="*/ 73 w 265"/>
              <a:gd name="T69" fmla="*/ 99 h 330"/>
              <a:gd name="T70" fmla="*/ 134 w 265"/>
              <a:gd name="T71" fmla="*/ 105 h 330"/>
              <a:gd name="T72" fmla="*/ 107 w 265"/>
              <a:gd name="T73" fmla="*/ 90 h 330"/>
              <a:gd name="T74" fmla="*/ 73 w 265"/>
              <a:gd name="T75" fmla="*/ 86 h 330"/>
              <a:gd name="T76" fmla="*/ 189 w 265"/>
              <a:gd name="T77" fmla="*/ 231 h 330"/>
              <a:gd name="T78" fmla="*/ 214 w 265"/>
              <a:gd name="T79" fmla="*/ 257 h 330"/>
              <a:gd name="T80" fmla="*/ 187 w 265"/>
              <a:gd name="T81" fmla="*/ 290 h 330"/>
              <a:gd name="T82" fmla="*/ 35 w 265"/>
              <a:gd name="T83" fmla="*/ 265 h 330"/>
              <a:gd name="T84" fmla="*/ 65 w 265"/>
              <a:gd name="T85" fmla="*/ 240 h 330"/>
              <a:gd name="T86" fmla="*/ 84 w 265"/>
              <a:gd name="T87" fmla="*/ 246 h 330"/>
              <a:gd name="T88" fmla="*/ 38 w 265"/>
              <a:gd name="T89" fmla="*/ 282 h 330"/>
              <a:gd name="T90" fmla="*/ 113 w 265"/>
              <a:gd name="T91" fmla="*/ 299 h 330"/>
              <a:gd name="T92" fmla="*/ 164 w 265"/>
              <a:gd name="T93" fmla="*/ 248 h 330"/>
              <a:gd name="T94" fmla="*/ 170 w 265"/>
              <a:gd name="T95" fmla="*/ 291 h 330"/>
              <a:gd name="T96" fmla="*/ 170 w 265"/>
              <a:gd name="T97" fmla="*/ 263 h 330"/>
              <a:gd name="T98" fmla="*/ 189 w 265"/>
              <a:gd name="T99" fmla="*/ 238 h 330"/>
              <a:gd name="T100" fmla="*/ 158 w 265"/>
              <a:gd name="T101" fmla="*/ 14 h 330"/>
              <a:gd name="T102" fmla="*/ 263 w 265"/>
              <a:gd name="T103" fmla="*/ 120 h 330"/>
              <a:gd name="T104" fmla="*/ 256 w 265"/>
              <a:gd name="T105" fmla="*/ 141 h 330"/>
              <a:gd name="T106" fmla="*/ 244 w 265"/>
              <a:gd name="T107" fmla="*/ 253 h 330"/>
              <a:gd name="T108" fmla="*/ 244 w 265"/>
              <a:gd name="T109" fmla="*/ 320 h 330"/>
              <a:gd name="T110" fmla="*/ 185 w 265"/>
              <a:gd name="T111" fmla="*/ 307 h 330"/>
              <a:gd name="T112" fmla="*/ 27 w 265"/>
              <a:gd name="T113" fmla="*/ 301 h 330"/>
              <a:gd name="T114" fmla="*/ 23 w 265"/>
              <a:gd name="T115" fmla="*/ 126 h 330"/>
              <a:gd name="T116" fmla="*/ 29 w 265"/>
              <a:gd name="T117" fmla="*/ 107 h 330"/>
              <a:gd name="T118" fmla="*/ 84 w 265"/>
              <a:gd name="T119" fmla="*/ 46 h 330"/>
              <a:gd name="T120" fmla="*/ 151 w 265"/>
              <a:gd name="T121" fmla="*/ 6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65" h="330">
                <a:moveTo>
                  <a:pt x="168" y="301"/>
                </a:moveTo>
                <a:lnTo>
                  <a:pt x="170" y="299"/>
                </a:lnTo>
                <a:lnTo>
                  <a:pt x="170" y="301"/>
                </a:lnTo>
                <a:lnTo>
                  <a:pt x="172" y="299"/>
                </a:lnTo>
                <a:lnTo>
                  <a:pt x="170" y="299"/>
                </a:lnTo>
                <a:lnTo>
                  <a:pt x="168" y="299"/>
                </a:lnTo>
                <a:lnTo>
                  <a:pt x="168" y="299"/>
                </a:lnTo>
                <a:lnTo>
                  <a:pt x="168" y="301"/>
                </a:lnTo>
                <a:close/>
                <a:moveTo>
                  <a:pt x="177" y="156"/>
                </a:moveTo>
                <a:lnTo>
                  <a:pt x="177" y="156"/>
                </a:lnTo>
                <a:lnTo>
                  <a:pt x="177" y="156"/>
                </a:lnTo>
                <a:lnTo>
                  <a:pt x="177" y="156"/>
                </a:lnTo>
                <a:lnTo>
                  <a:pt x="177" y="156"/>
                </a:lnTo>
                <a:lnTo>
                  <a:pt x="177" y="154"/>
                </a:lnTo>
                <a:lnTo>
                  <a:pt x="177" y="154"/>
                </a:lnTo>
                <a:lnTo>
                  <a:pt x="177" y="156"/>
                </a:lnTo>
                <a:lnTo>
                  <a:pt x="177" y="156"/>
                </a:lnTo>
                <a:close/>
                <a:moveTo>
                  <a:pt x="236" y="297"/>
                </a:moveTo>
                <a:lnTo>
                  <a:pt x="236" y="297"/>
                </a:lnTo>
                <a:lnTo>
                  <a:pt x="236" y="297"/>
                </a:lnTo>
                <a:lnTo>
                  <a:pt x="236" y="297"/>
                </a:lnTo>
                <a:lnTo>
                  <a:pt x="236" y="295"/>
                </a:lnTo>
                <a:lnTo>
                  <a:pt x="236" y="295"/>
                </a:lnTo>
                <a:lnTo>
                  <a:pt x="236" y="293"/>
                </a:lnTo>
                <a:lnTo>
                  <a:pt x="236" y="295"/>
                </a:lnTo>
                <a:lnTo>
                  <a:pt x="236" y="297"/>
                </a:lnTo>
                <a:close/>
                <a:moveTo>
                  <a:pt x="236" y="291"/>
                </a:moveTo>
                <a:lnTo>
                  <a:pt x="236" y="291"/>
                </a:lnTo>
                <a:lnTo>
                  <a:pt x="236" y="288"/>
                </a:lnTo>
                <a:lnTo>
                  <a:pt x="236" y="284"/>
                </a:lnTo>
                <a:lnTo>
                  <a:pt x="236" y="291"/>
                </a:lnTo>
                <a:close/>
                <a:moveTo>
                  <a:pt x="77" y="29"/>
                </a:moveTo>
                <a:lnTo>
                  <a:pt x="77" y="29"/>
                </a:lnTo>
                <a:lnTo>
                  <a:pt x="77" y="29"/>
                </a:lnTo>
                <a:lnTo>
                  <a:pt x="73" y="29"/>
                </a:lnTo>
                <a:lnTo>
                  <a:pt x="67" y="29"/>
                </a:lnTo>
                <a:lnTo>
                  <a:pt x="77" y="29"/>
                </a:lnTo>
                <a:close/>
                <a:moveTo>
                  <a:pt x="139" y="19"/>
                </a:moveTo>
                <a:lnTo>
                  <a:pt x="143" y="19"/>
                </a:lnTo>
                <a:lnTo>
                  <a:pt x="147" y="17"/>
                </a:lnTo>
                <a:lnTo>
                  <a:pt x="147" y="17"/>
                </a:lnTo>
                <a:lnTo>
                  <a:pt x="147" y="17"/>
                </a:lnTo>
                <a:lnTo>
                  <a:pt x="145" y="15"/>
                </a:lnTo>
                <a:lnTo>
                  <a:pt x="143" y="17"/>
                </a:lnTo>
                <a:lnTo>
                  <a:pt x="143" y="17"/>
                </a:lnTo>
                <a:lnTo>
                  <a:pt x="141" y="17"/>
                </a:lnTo>
                <a:lnTo>
                  <a:pt x="139" y="19"/>
                </a:lnTo>
                <a:close/>
                <a:moveTo>
                  <a:pt x="240" y="297"/>
                </a:moveTo>
                <a:lnTo>
                  <a:pt x="240" y="297"/>
                </a:lnTo>
                <a:lnTo>
                  <a:pt x="240" y="282"/>
                </a:lnTo>
                <a:lnTo>
                  <a:pt x="238" y="290"/>
                </a:lnTo>
                <a:lnTo>
                  <a:pt x="240" y="297"/>
                </a:lnTo>
                <a:close/>
                <a:moveTo>
                  <a:pt x="33" y="295"/>
                </a:moveTo>
                <a:lnTo>
                  <a:pt x="35" y="297"/>
                </a:lnTo>
                <a:lnTo>
                  <a:pt x="44" y="297"/>
                </a:lnTo>
                <a:lnTo>
                  <a:pt x="40" y="297"/>
                </a:lnTo>
                <a:lnTo>
                  <a:pt x="37" y="295"/>
                </a:lnTo>
                <a:lnTo>
                  <a:pt x="33" y="295"/>
                </a:lnTo>
                <a:close/>
                <a:moveTo>
                  <a:pt x="246" y="126"/>
                </a:moveTo>
                <a:lnTo>
                  <a:pt x="248" y="128"/>
                </a:lnTo>
                <a:lnTo>
                  <a:pt x="250" y="132"/>
                </a:lnTo>
                <a:lnTo>
                  <a:pt x="252" y="133"/>
                </a:lnTo>
                <a:lnTo>
                  <a:pt x="252" y="135"/>
                </a:lnTo>
                <a:lnTo>
                  <a:pt x="250" y="130"/>
                </a:lnTo>
                <a:lnTo>
                  <a:pt x="248" y="126"/>
                </a:lnTo>
                <a:lnTo>
                  <a:pt x="248" y="126"/>
                </a:lnTo>
                <a:lnTo>
                  <a:pt x="246" y="126"/>
                </a:lnTo>
                <a:close/>
                <a:moveTo>
                  <a:pt x="141" y="25"/>
                </a:moveTo>
                <a:lnTo>
                  <a:pt x="149" y="25"/>
                </a:lnTo>
                <a:lnTo>
                  <a:pt x="155" y="27"/>
                </a:lnTo>
                <a:lnTo>
                  <a:pt x="155" y="25"/>
                </a:lnTo>
                <a:lnTo>
                  <a:pt x="155" y="25"/>
                </a:lnTo>
                <a:lnTo>
                  <a:pt x="153" y="23"/>
                </a:lnTo>
                <a:lnTo>
                  <a:pt x="149" y="23"/>
                </a:lnTo>
                <a:lnTo>
                  <a:pt x="147" y="25"/>
                </a:lnTo>
                <a:lnTo>
                  <a:pt x="143" y="25"/>
                </a:lnTo>
                <a:lnTo>
                  <a:pt x="143" y="25"/>
                </a:lnTo>
                <a:lnTo>
                  <a:pt x="141" y="25"/>
                </a:lnTo>
                <a:lnTo>
                  <a:pt x="141" y="25"/>
                </a:lnTo>
                <a:close/>
                <a:moveTo>
                  <a:pt x="61" y="36"/>
                </a:moveTo>
                <a:lnTo>
                  <a:pt x="69" y="38"/>
                </a:lnTo>
                <a:lnTo>
                  <a:pt x="78" y="38"/>
                </a:lnTo>
                <a:lnTo>
                  <a:pt x="78" y="38"/>
                </a:lnTo>
                <a:lnTo>
                  <a:pt x="77" y="36"/>
                </a:lnTo>
                <a:lnTo>
                  <a:pt x="69" y="36"/>
                </a:lnTo>
                <a:lnTo>
                  <a:pt x="61" y="36"/>
                </a:lnTo>
                <a:close/>
                <a:moveTo>
                  <a:pt x="63" y="44"/>
                </a:moveTo>
                <a:lnTo>
                  <a:pt x="63" y="44"/>
                </a:lnTo>
                <a:lnTo>
                  <a:pt x="65" y="44"/>
                </a:lnTo>
                <a:lnTo>
                  <a:pt x="71" y="44"/>
                </a:lnTo>
                <a:lnTo>
                  <a:pt x="78" y="46"/>
                </a:lnTo>
                <a:lnTo>
                  <a:pt x="78" y="44"/>
                </a:lnTo>
                <a:lnTo>
                  <a:pt x="78" y="44"/>
                </a:lnTo>
                <a:lnTo>
                  <a:pt x="77" y="42"/>
                </a:lnTo>
                <a:lnTo>
                  <a:pt x="71" y="44"/>
                </a:lnTo>
                <a:lnTo>
                  <a:pt x="63" y="44"/>
                </a:lnTo>
                <a:close/>
                <a:moveTo>
                  <a:pt x="37" y="303"/>
                </a:moveTo>
                <a:lnTo>
                  <a:pt x="56" y="301"/>
                </a:lnTo>
                <a:lnTo>
                  <a:pt x="57" y="301"/>
                </a:lnTo>
                <a:lnTo>
                  <a:pt x="59" y="301"/>
                </a:lnTo>
                <a:lnTo>
                  <a:pt x="59" y="301"/>
                </a:lnTo>
                <a:lnTo>
                  <a:pt x="59" y="301"/>
                </a:lnTo>
                <a:lnTo>
                  <a:pt x="48" y="301"/>
                </a:lnTo>
                <a:lnTo>
                  <a:pt x="37" y="301"/>
                </a:lnTo>
                <a:lnTo>
                  <a:pt x="37" y="301"/>
                </a:lnTo>
                <a:lnTo>
                  <a:pt x="35" y="301"/>
                </a:lnTo>
                <a:lnTo>
                  <a:pt x="33" y="303"/>
                </a:lnTo>
                <a:lnTo>
                  <a:pt x="35" y="303"/>
                </a:lnTo>
                <a:lnTo>
                  <a:pt x="37" y="303"/>
                </a:lnTo>
                <a:close/>
                <a:moveTo>
                  <a:pt x="78" y="299"/>
                </a:moveTo>
                <a:lnTo>
                  <a:pt x="80" y="299"/>
                </a:lnTo>
                <a:lnTo>
                  <a:pt x="80" y="301"/>
                </a:lnTo>
                <a:lnTo>
                  <a:pt x="88" y="301"/>
                </a:lnTo>
                <a:lnTo>
                  <a:pt x="96" y="301"/>
                </a:lnTo>
                <a:lnTo>
                  <a:pt x="101" y="301"/>
                </a:lnTo>
                <a:lnTo>
                  <a:pt x="107" y="301"/>
                </a:lnTo>
                <a:lnTo>
                  <a:pt x="94" y="299"/>
                </a:lnTo>
                <a:lnTo>
                  <a:pt x="78" y="299"/>
                </a:lnTo>
                <a:close/>
                <a:moveTo>
                  <a:pt x="52" y="38"/>
                </a:moveTo>
                <a:lnTo>
                  <a:pt x="52" y="36"/>
                </a:lnTo>
                <a:lnTo>
                  <a:pt x="52" y="36"/>
                </a:lnTo>
                <a:lnTo>
                  <a:pt x="52" y="34"/>
                </a:lnTo>
                <a:lnTo>
                  <a:pt x="54" y="34"/>
                </a:lnTo>
                <a:lnTo>
                  <a:pt x="73" y="34"/>
                </a:lnTo>
                <a:lnTo>
                  <a:pt x="61" y="33"/>
                </a:lnTo>
                <a:lnTo>
                  <a:pt x="52" y="33"/>
                </a:lnTo>
                <a:lnTo>
                  <a:pt x="52" y="34"/>
                </a:lnTo>
                <a:lnTo>
                  <a:pt x="52" y="38"/>
                </a:lnTo>
                <a:close/>
                <a:moveTo>
                  <a:pt x="164" y="73"/>
                </a:moveTo>
                <a:lnTo>
                  <a:pt x="196" y="74"/>
                </a:lnTo>
                <a:lnTo>
                  <a:pt x="196" y="74"/>
                </a:lnTo>
                <a:lnTo>
                  <a:pt x="196" y="74"/>
                </a:lnTo>
                <a:lnTo>
                  <a:pt x="195" y="73"/>
                </a:lnTo>
                <a:lnTo>
                  <a:pt x="193" y="73"/>
                </a:lnTo>
                <a:lnTo>
                  <a:pt x="177" y="73"/>
                </a:lnTo>
                <a:lnTo>
                  <a:pt x="162" y="73"/>
                </a:lnTo>
                <a:lnTo>
                  <a:pt x="164" y="73"/>
                </a:lnTo>
                <a:lnTo>
                  <a:pt x="164" y="73"/>
                </a:lnTo>
                <a:close/>
                <a:moveTo>
                  <a:pt x="94" y="73"/>
                </a:moveTo>
                <a:lnTo>
                  <a:pt x="96" y="73"/>
                </a:lnTo>
                <a:lnTo>
                  <a:pt x="158" y="69"/>
                </a:lnTo>
                <a:lnTo>
                  <a:pt x="126" y="71"/>
                </a:lnTo>
                <a:lnTo>
                  <a:pt x="96" y="73"/>
                </a:lnTo>
                <a:lnTo>
                  <a:pt x="94" y="73"/>
                </a:lnTo>
                <a:close/>
                <a:moveTo>
                  <a:pt x="130" y="31"/>
                </a:moveTo>
                <a:lnTo>
                  <a:pt x="143" y="29"/>
                </a:lnTo>
                <a:lnTo>
                  <a:pt x="156" y="29"/>
                </a:lnTo>
                <a:lnTo>
                  <a:pt x="145" y="27"/>
                </a:lnTo>
                <a:lnTo>
                  <a:pt x="134" y="27"/>
                </a:lnTo>
                <a:lnTo>
                  <a:pt x="132" y="27"/>
                </a:lnTo>
                <a:lnTo>
                  <a:pt x="132" y="29"/>
                </a:lnTo>
                <a:lnTo>
                  <a:pt x="130" y="31"/>
                </a:lnTo>
                <a:lnTo>
                  <a:pt x="130" y="31"/>
                </a:lnTo>
                <a:lnTo>
                  <a:pt x="130" y="31"/>
                </a:lnTo>
                <a:lnTo>
                  <a:pt x="128" y="31"/>
                </a:lnTo>
                <a:lnTo>
                  <a:pt x="130" y="31"/>
                </a:lnTo>
                <a:close/>
                <a:moveTo>
                  <a:pt x="124" y="38"/>
                </a:moveTo>
                <a:lnTo>
                  <a:pt x="124" y="38"/>
                </a:lnTo>
                <a:lnTo>
                  <a:pt x="126" y="38"/>
                </a:lnTo>
                <a:lnTo>
                  <a:pt x="145" y="36"/>
                </a:lnTo>
                <a:lnTo>
                  <a:pt x="164" y="36"/>
                </a:lnTo>
                <a:lnTo>
                  <a:pt x="164" y="34"/>
                </a:lnTo>
                <a:lnTo>
                  <a:pt x="162" y="34"/>
                </a:lnTo>
                <a:lnTo>
                  <a:pt x="126" y="36"/>
                </a:lnTo>
                <a:lnTo>
                  <a:pt x="126" y="36"/>
                </a:lnTo>
                <a:lnTo>
                  <a:pt x="124" y="36"/>
                </a:lnTo>
                <a:lnTo>
                  <a:pt x="124" y="36"/>
                </a:lnTo>
                <a:lnTo>
                  <a:pt x="124" y="38"/>
                </a:lnTo>
                <a:close/>
                <a:moveTo>
                  <a:pt x="164" y="59"/>
                </a:moveTo>
                <a:lnTo>
                  <a:pt x="176" y="61"/>
                </a:lnTo>
                <a:lnTo>
                  <a:pt x="187" y="63"/>
                </a:lnTo>
                <a:lnTo>
                  <a:pt x="185" y="61"/>
                </a:lnTo>
                <a:lnTo>
                  <a:pt x="183" y="57"/>
                </a:lnTo>
                <a:lnTo>
                  <a:pt x="181" y="57"/>
                </a:lnTo>
                <a:lnTo>
                  <a:pt x="156" y="59"/>
                </a:lnTo>
                <a:lnTo>
                  <a:pt x="164" y="59"/>
                </a:lnTo>
                <a:close/>
                <a:moveTo>
                  <a:pt x="115" y="44"/>
                </a:moveTo>
                <a:lnTo>
                  <a:pt x="160" y="38"/>
                </a:lnTo>
                <a:lnTo>
                  <a:pt x="118" y="40"/>
                </a:lnTo>
                <a:lnTo>
                  <a:pt x="117" y="42"/>
                </a:lnTo>
                <a:lnTo>
                  <a:pt x="115" y="44"/>
                </a:lnTo>
                <a:lnTo>
                  <a:pt x="115" y="44"/>
                </a:lnTo>
                <a:lnTo>
                  <a:pt x="115" y="44"/>
                </a:lnTo>
                <a:close/>
                <a:moveTo>
                  <a:pt x="136" y="52"/>
                </a:moveTo>
                <a:lnTo>
                  <a:pt x="143" y="52"/>
                </a:lnTo>
                <a:lnTo>
                  <a:pt x="149" y="52"/>
                </a:lnTo>
                <a:lnTo>
                  <a:pt x="164" y="52"/>
                </a:lnTo>
                <a:lnTo>
                  <a:pt x="179" y="53"/>
                </a:lnTo>
                <a:lnTo>
                  <a:pt x="177" y="50"/>
                </a:lnTo>
                <a:lnTo>
                  <a:pt x="176" y="48"/>
                </a:lnTo>
                <a:lnTo>
                  <a:pt x="136" y="52"/>
                </a:lnTo>
                <a:close/>
                <a:moveTo>
                  <a:pt x="130" y="44"/>
                </a:moveTo>
                <a:lnTo>
                  <a:pt x="151" y="44"/>
                </a:lnTo>
                <a:lnTo>
                  <a:pt x="172" y="44"/>
                </a:lnTo>
                <a:lnTo>
                  <a:pt x="170" y="42"/>
                </a:lnTo>
                <a:lnTo>
                  <a:pt x="170" y="40"/>
                </a:lnTo>
                <a:lnTo>
                  <a:pt x="168" y="40"/>
                </a:lnTo>
                <a:lnTo>
                  <a:pt x="128" y="44"/>
                </a:lnTo>
                <a:lnTo>
                  <a:pt x="128" y="44"/>
                </a:lnTo>
                <a:lnTo>
                  <a:pt x="130" y="44"/>
                </a:lnTo>
                <a:close/>
                <a:moveTo>
                  <a:pt x="136" y="261"/>
                </a:moveTo>
                <a:lnTo>
                  <a:pt x="137" y="261"/>
                </a:lnTo>
                <a:lnTo>
                  <a:pt x="136" y="261"/>
                </a:lnTo>
                <a:lnTo>
                  <a:pt x="136" y="263"/>
                </a:lnTo>
                <a:lnTo>
                  <a:pt x="139" y="263"/>
                </a:lnTo>
                <a:lnTo>
                  <a:pt x="143" y="265"/>
                </a:lnTo>
                <a:lnTo>
                  <a:pt x="143" y="265"/>
                </a:lnTo>
                <a:lnTo>
                  <a:pt x="145" y="265"/>
                </a:lnTo>
                <a:lnTo>
                  <a:pt x="145" y="263"/>
                </a:lnTo>
                <a:lnTo>
                  <a:pt x="143" y="257"/>
                </a:lnTo>
                <a:lnTo>
                  <a:pt x="143" y="252"/>
                </a:lnTo>
                <a:lnTo>
                  <a:pt x="139" y="253"/>
                </a:lnTo>
                <a:lnTo>
                  <a:pt x="136" y="253"/>
                </a:lnTo>
                <a:lnTo>
                  <a:pt x="136" y="257"/>
                </a:lnTo>
                <a:lnTo>
                  <a:pt x="136" y="261"/>
                </a:lnTo>
                <a:close/>
                <a:moveTo>
                  <a:pt x="174" y="80"/>
                </a:moveTo>
                <a:lnTo>
                  <a:pt x="204" y="84"/>
                </a:lnTo>
                <a:lnTo>
                  <a:pt x="204" y="82"/>
                </a:lnTo>
                <a:lnTo>
                  <a:pt x="202" y="80"/>
                </a:lnTo>
                <a:lnTo>
                  <a:pt x="200" y="78"/>
                </a:lnTo>
                <a:lnTo>
                  <a:pt x="191" y="78"/>
                </a:lnTo>
                <a:lnTo>
                  <a:pt x="179" y="78"/>
                </a:lnTo>
                <a:lnTo>
                  <a:pt x="168" y="78"/>
                </a:lnTo>
                <a:lnTo>
                  <a:pt x="172" y="80"/>
                </a:lnTo>
                <a:lnTo>
                  <a:pt x="174" y="80"/>
                </a:lnTo>
                <a:close/>
                <a:moveTo>
                  <a:pt x="78" y="191"/>
                </a:moveTo>
                <a:lnTo>
                  <a:pt x="78" y="196"/>
                </a:lnTo>
                <a:lnTo>
                  <a:pt x="78" y="204"/>
                </a:lnTo>
                <a:lnTo>
                  <a:pt x="82" y="202"/>
                </a:lnTo>
                <a:lnTo>
                  <a:pt x="84" y="202"/>
                </a:lnTo>
                <a:lnTo>
                  <a:pt x="86" y="194"/>
                </a:lnTo>
                <a:lnTo>
                  <a:pt x="86" y="189"/>
                </a:lnTo>
                <a:lnTo>
                  <a:pt x="82" y="189"/>
                </a:lnTo>
                <a:lnTo>
                  <a:pt x="78" y="189"/>
                </a:lnTo>
                <a:lnTo>
                  <a:pt x="78" y="189"/>
                </a:lnTo>
                <a:lnTo>
                  <a:pt x="78" y="191"/>
                </a:lnTo>
                <a:close/>
                <a:moveTo>
                  <a:pt x="189" y="295"/>
                </a:moveTo>
                <a:lnTo>
                  <a:pt x="198" y="295"/>
                </a:lnTo>
                <a:lnTo>
                  <a:pt x="210" y="297"/>
                </a:lnTo>
                <a:lnTo>
                  <a:pt x="221" y="297"/>
                </a:lnTo>
                <a:lnTo>
                  <a:pt x="233" y="297"/>
                </a:lnTo>
                <a:lnTo>
                  <a:pt x="233" y="295"/>
                </a:lnTo>
                <a:lnTo>
                  <a:pt x="233" y="293"/>
                </a:lnTo>
                <a:lnTo>
                  <a:pt x="210" y="293"/>
                </a:lnTo>
                <a:lnTo>
                  <a:pt x="187" y="295"/>
                </a:lnTo>
                <a:lnTo>
                  <a:pt x="187" y="295"/>
                </a:lnTo>
                <a:lnTo>
                  <a:pt x="187" y="295"/>
                </a:lnTo>
                <a:lnTo>
                  <a:pt x="189" y="295"/>
                </a:lnTo>
                <a:close/>
                <a:moveTo>
                  <a:pt x="77" y="185"/>
                </a:moveTo>
                <a:lnTo>
                  <a:pt x="86" y="185"/>
                </a:lnTo>
                <a:lnTo>
                  <a:pt x="86" y="177"/>
                </a:lnTo>
                <a:lnTo>
                  <a:pt x="86" y="170"/>
                </a:lnTo>
                <a:lnTo>
                  <a:pt x="82" y="170"/>
                </a:lnTo>
                <a:lnTo>
                  <a:pt x="78" y="170"/>
                </a:lnTo>
                <a:lnTo>
                  <a:pt x="77" y="185"/>
                </a:lnTo>
                <a:close/>
                <a:moveTo>
                  <a:pt x="191" y="69"/>
                </a:moveTo>
                <a:lnTo>
                  <a:pt x="191" y="67"/>
                </a:lnTo>
                <a:lnTo>
                  <a:pt x="189" y="65"/>
                </a:lnTo>
                <a:lnTo>
                  <a:pt x="189" y="65"/>
                </a:lnTo>
                <a:lnTo>
                  <a:pt x="149" y="67"/>
                </a:lnTo>
                <a:lnTo>
                  <a:pt x="113" y="69"/>
                </a:lnTo>
                <a:lnTo>
                  <a:pt x="151" y="67"/>
                </a:lnTo>
                <a:lnTo>
                  <a:pt x="189" y="69"/>
                </a:lnTo>
                <a:lnTo>
                  <a:pt x="189" y="69"/>
                </a:lnTo>
                <a:lnTo>
                  <a:pt x="191" y="69"/>
                </a:lnTo>
                <a:lnTo>
                  <a:pt x="191" y="69"/>
                </a:lnTo>
                <a:close/>
                <a:moveTo>
                  <a:pt x="233" y="272"/>
                </a:moveTo>
                <a:lnTo>
                  <a:pt x="233" y="282"/>
                </a:lnTo>
                <a:lnTo>
                  <a:pt x="235" y="291"/>
                </a:lnTo>
                <a:lnTo>
                  <a:pt x="236" y="234"/>
                </a:lnTo>
                <a:lnTo>
                  <a:pt x="235" y="227"/>
                </a:lnTo>
                <a:lnTo>
                  <a:pt x="235" y="221"/>
                </a:lnTo>
                <a:lnTo>
                  <a:pt x="233" y="248"/>
                </a:lnTo>
                <a:lnTo>
                  <a:pt x="233" y="272"/>
                </a:lnTo>
                <a:close/>
                <a:moveTo>
                  <a:pt x="136" y="181"/>
                </a:moveTo>
                <a:lnTo>
                  <a:pt x="147" y="183"/>
                </a:lnTo>
                <a:lnTo>
                  <a:pt x="147" y="177"/>
                </a:lnTo>
                <a:lnTo>
                  <a:pt x="145" y="170"/>
                </a:lnTo>
                <a:lnTo>
                  <a:pt x="145" y="168"/>
                </a:lnTo>
                <a:lnTo>
                  <a:pt x="145" y="168"/>
                </a:lnTo>
                <a:lnTo>
                  <a:pt x="141" y="166"/>
                </a:lnTo>
                <a:lnTo>
                  <a:pt x="139" y="166"/>
                </a:lnTo>
                <a:lnTo>
                  <a:pt x="136" y="166"/>
                </a:lnTo>
                <a:lnTo>
                  <a:pt x="136" y="173"/>
                </a:lnTo>
                <a:lnTo>
                  <a:pt x="136" y="181"/>
                </a:lnTo>
                <a:close/>
                <a:moveTo>
                  <a:pt x="181" y="187"/>
                </a:moveTo>
                <a:lnTo>
                  <a:pt x="181" y="187"/>
                </a:lnTo>
                <a:lnTo>
                  <a:pt x="179" y="189"/>
                </a:lnTo>
                <a:lnTo>
                  <a:pt x="179" y="198"/>
                </a:lnTo>
                <a:lnTo>
                  <a:pt x="179" y="206"/>
                </a:lnTo>
                <a:lnTo>
                  <a:pt x="183" y="206"/>
                </a:lnTo>
                <a:lnTo>
                  <a:pt x="189" y="206"/>
                </a:lnTo>
                <a:lnTo>
                  <a:pt x="189" y="206"/>
                </a:lnTo>
                <a:lnTo>
                  <a:pt x="187" y="204"/>
                </a:lnTo>
                <a:lnTo>
                  <a:pt x="189" y="196"/>
                </a:lnTo>
                <a:lnTo>
                  <a:pt x="187" y="185"/>
                </a:lnTo>
                <a:lnTo>
                  <a:pt x="181" y="187"/>
                </a:lnTo>
                <a:close/>
                <a:moveTo>
                  <a:pt x="181" y="181"/>
                </a:moveTo>
                <a:lnTo>
                  <a:pt x="181" y="181"/>
                </a:lnTo>
                <a:lnTo>
                  <a:pt x="181" y="181"/>
                </a:lnTo>
                <a:lnTo>
                  <a:pt x="189" y="181"/>
                </a:lnTo>
                <a:lnTo>
                  <a:pt x="189" y="172"/>
                </a:lnTo>
                <a:lnTo>
                  <a:pt x="191" y="162"/>
                </a:lnTo>
                <a:lnTo>
                  <a:pt x="185" y="162"/>
                </a:lnTo>
                <a:lnTo>
                  <a:pt x="181" y="164"/>
                </a:lnTo>
                <a:lnTo>
                  <a:pt x="181" y="172"/>
                </a:lnTo>
                <a:lnTo>
                  <a:pt x="181" y="181"/>
                </a:lnTo>
                <a:close/>
                <a:moveTo>
                  <a:pt x="193" y="198"/>
                </a:moveTo>
                <a:lnTo>
                  <a:pt x="193" y="202"/>
                </a:lnTo>
                <a:lnTo>
                  <a:pt x="193" y="204"/>
                </a:lnTo>
                <a:lnTo>
                  <a:pt x="198" y="204"/>
                </a:lnTo>
                <a:lnTo>
                  <a:pt x="204" y="202"/>
                </a:lnTo>
                <a:lnTo>
                  <a:pt x="204" y="189"/>
                </a:lnTo>
                <a:lnTo>
                  <a:pt x="200" y="187"/>
                </a:lnTo>
                <a:lnTo>
                  <a:pt x="195" y="187"/>
                </a:lnTo>
                <a:lnTo>
                  <a:pt x="193" y="187"/>
                </a:lnTo>
                <a:lnTo>
                  <a:pt x="193" y="189"/>
                </a:lnTo>
                <a:lnTo>
                  <a:pt x="193" y="191"/>
                </a:lnTo>
                <a:lnTo>
                  <a:pt x="193" y="194"/>
                </a:lnTo>
                <a:lnTo>
                  <a:pt x="193" y="198"/>
                </a:lnTo>
                <a:close/>
                <a:moveTo>
                  <a:pt x="59" y="185"/>
                </a:moveTo>
                <a:lnTo>
                  <a:pt x="61" y="185"/>
                </a:lnTo>
                <a:lnTo>
                  <a:pt x="67" y="185"/>
                </a:lnTo>
                <a:lnTo>
                  <a:pt x="73" y="185"/>
                </a:lnTo>
                <a:lnTo>
                  <a:pt x="73" y="170"/>
                </a:lnTo>
                <a:lnTo>
                  <a:pt x="73" y="170"/>
                </a:lnTo>
                <a:lnTo>
                  <a:pt x="73" y="168"/>
                </a:lnTo>
                <a:lnTo>
                  <a:pt x="71" y="170"/>
                </a:lnTo>
                <a:lnTo>
                  <a:pt x="61" y="170"/>
                </a:lnTo>
                <a:lnTo>
                  <a:pt x="59" y="177"/>
                </a:lnTo>
                <a:lnTo>
                  <a:pt x="59" y="185"/>
                </a:lnTo>
                <a:close/>
                <a:moveTo>
                  <a:pt x="35" y="291"/>
                </a:moveTo>
                <a:lnTo>
                  <a:pt x="84" y="288"/>
                </a:lnTo>
                <a:lnTo>
                  <a:pt x="33" y="284"/>
                </a:lnTo>
                <a:lnTo>
                  <a:pt x="33" y="288"/>
                </a:lnTo>
                <a:lnTo>
                  <a:pt x="35" y="291"/>
                </a:lnTo>
                <a:close/>
                <a:moveTo>
                  <a:pt x="59" y="192"/>
                </a:moveTo>
                <a:lnTo>
                  <a:pt x="61" y="200"/>
                </a:lnTo>
                <a:lnTo>
                  <a:pt x="61" y="204"/>
                </a:lnTo>
                <a:lnTo>
                  <a:pt x="63" y="206"/>
                </a:lnTo>
                <a:lnTo>
                  <a:pt x="69" y="206"/>
                </a:lnTo>
                <a:lnTo>
                  <a:pt x="73" y="204"/>
                </a:lnTo>
                <a:lnTo>
                  <a:pt x="73" y="196"/>
                </a:lnTo>
                <a:lnTo>
                  <a:pt x="73" y="189"/>
                </a:lnTo>
                <a:lnTo>
                  <a:pt x="67" y="189"/>
                </a:lnTo>
                <a:lnTo>
                  <a:pt x="63" y="189"/>
                </a:lnTo>
                <a:lnTo>
                  <a:pt x="59" y="191"/>
                </a:lnTo>
                <a:lnTo>
                  <a:pt x="59" y="191"/>
                </a:lnTo>
                <a:lnTo>
                  <a:pt x="59" y="192"/>
                </a:lnTo>
                <a:close/>
                <a:moveTo>
                  <a:pt x="86" y="69"/>
                </a:moveTo>
                <a:lnTo>
                  <a:pt x="86" y="69"/>
                </a:lnTo>
                <a:lnTo>
                  <a:pt x="88" y="69"/>
                </a:lnTo>
                <a:lnTo>
                  <a:pt x="130" y="65"/>
                </a:lnTo>
                <a:lnTo>
                  <a:pt x="176" y="63"/>
                </a:lnTo>
                <a:lnTo>
                  <a:pt x="130" y="61"/>
                </a:lnTo>
                <a:lnTo>
                  <a:pt x="86" y="67"/>
                </a:lnTo>
                <a:lnTo>
                  <a:pt x="86" y="69"/>
                </a:lnTo>
                <a:lnTo>
                  <a:pt x="84" y="69"/>
                </a:lnTo>
                <a:lnTo>
                  <a:pt x="86" y="69"/>
                </a:lnTo>
                <a:close/>
                <a:moveTo>
                  <a:pt x="103" y="55"/>
                </a:moveTo>
                <a:lnTo>
                  <a:pt x="136" y="50"/>
                </a:lnTo>
                <a:lnTo>
                  <a:pt x="172" y="46"/>
                </a:lnTo>
                <a:lnTo>
                  <a:pt x="137" y="46"/>
                </a:lnTo>
                <a:lnTo>
                  <a:pt x="107" y="50"/>
                </a:lnTo>
                <a:lnTo>
                  <a:pt x="107" y="52"/>
                </a:lnTo>
                <a:lnTo>
                  <a:pt x="105" y="52"/>
                </a:lnTo>
                <a:lnTo>
                  <a:pt x="103" y="53"/>
                </a:lnTo>
                <a:lnTo>
                  <a:pt x="103" y="55"/>
                </a:lnTo>
                <a:close/>
                <a:moveTo>
                  <a:pt x="193" y="177"/>
                </a:moveTo>
                <a:lnTo>
                  <a:pt x="193" y="177"/>
                </a:lnTo>
                <a:lnTo>
                  <a:pt x="195" y="175"/>
                </a:lnTo>
                <a:lnTo>
                  <a:pt x="193" y="175"/>
                </a:lnTo>
                <a:lnTo>
                  <a:pt x="193" y="179"/>
                </a:lnTo>
                <a:lnTo>
                  <a:pt x="193" y="181"/>
                </a:lnTo>
                <a:lnTo>
                  <a:pt x="195" y="181"/>
                </a:lnTo>
                <a:lnTo>
                  <a:pt x="198" y="181"/>
                </a:lnTo>
                <a:lnTo>
                  <a:pt x="204" y="183"/>
                </a:lnTo>
                <a:lnTo>
                  <a:pt x="204" y="173"/>
                </a:lnTo>
                <a:lnTo>
                  <a:pt x="204" y="162"/>
                </a:lnTo>
                <a:lnTo>
                  <a:pt x="202" y="162"/>
                </a:lnTo>
                <a:lnTo>
                  <a:pt x="202" y="160"/>
                </a:lnTo>
                <a:lnTo>
                  <a:pt x="200" y="160"/>
                </a:lnTo>
                <a:lnTo>
                  <a:pt x="198" y="160"/>
                </a:lnTo>
                <a:lnTo>
                  <a:pt x="196" y="160"/>
                </a:lnTo>
                <a:lnTo>
                  <a:pt x="195" y="162"/>
                </a:lnTo>
                <a:lnTo>
                  <a:pt x="195" y="162"/>
                </a:lnTo>
                <a:lnTo>
                  <a:pt x="195" y="173"/>
                </a:lnTo>
                <a:lnTo>
                  <a:pt x="195" y="173"/>
                </a:lnTo>
                <a:lnTo>
                  <a:pt x="195" y="175"/>
                </a:lnTo>
                <a:lnTo>
                  <a:pt x="195" y="177"/>
                </a:lnTo>
                <a:lnTo>
                  <a:pt x="193" y="177"/>
                </a:lnTo>
                <a:close/>
                <a:moveTo>
                  <a:pt x="35" y="280"/>
                </a:moveTo>
                <a:lnTo>
                  <a:pt x="37" y="280"/>
                </a:lnTo>
                <a:lnTo>
                  <a:pt x="37" y="280"/>
                </a:lnTo>
                <a:lnTo>
                  <a:pt x="61" y="276"/>
                </a:lnTo>
                <a:lnTo>
                  <a:pt x="84" y="274"/>
                </a:lnTo>
                <a:lnTo>
                  <a:pt x="35" y="271"/>
                </a:lnTo>
                <a:lnTo>
                  <a:pt x="35" y="276"/>
                </a:lnTo>
                <a:lnTo>
                  <a:pt x="35" y="280"/>
                </a:lnTo>
                <a:close/>
                <a:moveTo>
                  <a:pt x="117" y="183"/>
                </a:moveTo>
                <a:lnTo>
                  <a:pt x="124" y="183"/>
                </a:lnTo>
                <a:lnTo>
                  <a:pt x="132" y="181"/>
                </a:lnTo>
                <a:lnTo>
                  <a:pt x="132" y="173"/>
                </a:lnTo>
                <a:lnTo>
                  <a:pt x="130" y="166"/>
                </a:lnTo>
                <a:lnTo>
                  <a:pt x="126" y="166"/>
                </a:lnTo>
                <a:lnTo>
                  <a:pt x="120" y="166"/>
                </a:lnTo>
                <a:lnTo>
                  <a:pt x="118" y="166"/>
                </a:lnTo>
                <a:lnTo>
                  <a:pt x="117" y="166"/>
                </a:lnTo>
                <a:lnTo>
                  <a:pt x="117" y="168"/>
                </a:lnTo>
                <a:lnTo>
                  <a:pt x="117" y="175"/>
                </a:lnTo>
                <a:lnTo>
                  <a:pt x="117" y="183"/>
                </a:lnTo>
                <a:close/>
                <a:moveTo>
                  <a:pt x="94" y="63"/>
                </a:moveTo>
                <a:lnTo>
                  <a:pt x="136" y="57"/>
                </a:lnTo>
                <a:lnTo>
                  <a:pt x="177" y="55"/>
                </a:lnTo>
                <a:lnTo>
                  <a:pt x="136" y="53"/>
                </a:lnTo>
                <a:lnTo>
                  <a:pt x="97" y="59"/>
                </a:lnTo>
                <a:lnTo>
                  <a:pt x="96" y="61"/>
                </a:lnTo>
                <a:lnTo>
                  <a:pt x="94" y="63"/>
                </a:lnTo>
                <a:close/>
                <a:moveTo>
                  <a:pt x="117" y="192"/>
                </a:moveTo>
                <a:lnTo>
                  <a:pt x="117" y="198"/>
                </a:lnTo>
                <a:lnTo>
                  <a:pt x="118" y="204"/>
                </a:lnTo>
                <a:lnTo>
                  <a:pt x="124" y="202"/>
                </a:lnTo>
                <a:lnTo>
                  <a:pt x="132" y="202"/>
                </a:lnTo>
                <a:lnTo>
                  <a:pt x="139" y="200"/>
                </a:lnTo>
                <a:lnTo>
                  <a:pt x="143" y="200"/>
                </a:lnTo>
                <a:lnTo>
                  <a:pt x="147" y="200"/>
                </a:lnTo>
                <a:lnTo>
                  <a:pt x="147" y="194"/>
                </a:lnTo>
                <a:lnTo>
                  <a:pt x="147" y="189"/>
                </a:lnTo>
                <a:lnTo>
                  <a:pt x="141" y="189"/>
                </a:lnTo>
                <a:lnTo>
                  <a:pt x="136" y="187"/>
                </a:lnTo>
                <a:lnTo>
                  <a:pt x="137" y="196"/>
                </a:lnTo>
                <a:lnTo>
                  <a:pt x="136" y="198"/>
                </a:lnTo>
                <a:lnTo>
                  <a:pt x="136" y="200"/>
                </a:lnTo>
                <a:lnTo>
                  <a:pt x="134" y="200"/>
                </a:lnTo>
                <a:lnTo>
                  <a:pt x="132" y="200"/>
                </a:lnTo>
                <a:lnTo>
                  <a:pt x="132" y="198"/>
                </a:lnTo>
                <a:lnTo>
                  <a:pt x="132" y="198"/>
                </a:lnTo>
                <a:lnTo>
                  <a:pt x="132" y="192"/>
                </a:lnTo>
                <a:lnTo>
                  <a:pt x="132" y="187"/>
                </a:lnTo>
                <a:lnTo>
                  <a:pt x="130" y="187"/>
                </a:lnTo>
                <a:lnTo>
                  <a:pt x="128" y="187"/>
                </a:lnTo>
                <a:lnTo>
                  <a:pt x="122" y="187"/>
                </a:lnTo>
                <a:lnTo>
                  <a:pt x="117" y="187"/>
                </a:lnTo>
                <a:lnTo>
                  <a:pt x="117" y="189"/>
                </a:lnTo>
                <a:lnTo>
                  <a:pt x="117" y="192"/>
                </a:lnTo>
                <a:close/>
                <a:moveTo>
                  <a:pt x="130" y="261"/>
                </a:moveTo>
                <a:lnTo>
                  <a:pt x="132" y="255"/>
                </a:lnTo>
                <a:lnTo>
                  <a:pt x="132" y="250"/>
                </a:lnTo>
                <a:lnTo>
                  <a:pt x="136" y="248"/>
                </a:lnTo>
                <a:lnTo>
                  <a:pt x="141" y="248"/>
                </a:lnTo>
                <a:lnTo>
                  <a:pt x="145" y="246"/>
                </a:lnTo>
                <a:lnTo>
                  <a:pt x="147" y="248"/>
                </a:lnTo>
                <a:lnTo>
                  <a:pt x="149" y="252"/>
                </a:lnTo>
                <a:lnTo>
                  <a:pt x="149" y="255"/>
                </a:lnTo>
                <a:lnTo>
                  <a:pt x="149" y="259"/>
                </a:lnTo>
                <a:lnTo>
                  <a:pt x="149" y="263"/>
                </a:lnTo>
                <a:lnTo>
                  <a:pt x="149" y="267"/>
                </a:lnTo>
                <a:lnTo>
                  <a:pt x="149" y="269"/>
                </a:lnTo>
                <a:lnTo>
                  <a:pt x="147" y="269"/>
                </a:lnTo>
                <a:lnTo>
                  <a:pt x="139" y="269"/>
                </a:lnTo>
                <a:lnTo>
                  <a:pt x="132" y="269"/>
                </a:lnTo>
                <a:lnTo>
                  <a:pt x="132" y="267"/>
                </a:lnTo>
                <a:lnTo>
                  <a:pt x="130" y="263"/>
                </a:lnTo>
                <a:lnTo>
                  <a:pt x="130" y="261"/>
                </a:lnTo>
                <a:close/>
                <a:moveTo>
                  <a:pt x="52" y="38"/>
                </a:moveTo>
                <a:lnTo>
                  <a:pt x="50" y="63"/>
                </a:lnTo>
                <a:lnTo>
                  <a:pt x="50" y="88"/>
                </a:lnTo>
                <a:lnTo>
                  <a:pt x="63" y="76"/>
                </a:lnTo>
                <a:lnTo>
                  <a:pt x="77" y="63"/>
                </a:lnTo>
                <a:lnTo>
                  <a:pt x="78" y="55"/>
                </a:lnTo>
                <a:lnTo>
                  <a:pt x="78" y="48"/>
                </a:lnTo>
                <a:lnTo>
                  <a:pt x="73" y="50"/>
                </a:lnTo>
                <a:lnTo>
                  <a:pt x="67" y="50"/>
                </a:lnTo>
                <a:lnTo>
                  <a:pt x="69" y="50"/>
                </a:lnTo>
                <a:lnTo>
                  <a:pt x="69" y="52"/>
                </a:lnTo>
                <a:lnTo>
                  <a:pt x="69" y="53"/>
                </a:lnTo>
                <a:lnTo>
                  <a:pt x="67" y="53"/>
                </a:lnTo>
                <a:lnTo>
                  <a:pt x="65" y="55"/>
                </a:lnTo>
                <a:lnTo>
                  <a:pt x="59" y="57"/>
                </a:lnTo>
                <a:lnTo>
                  <a:pt x="59" y="57"/>
                </a:lnTo>
                <a:lnTo>
                  <a:pt x="59" y="59"/>
                </a:lnTo>
                <a:lnTo>
                  <a:pt x="59" y="59"/>
                </a:lnTo>
                <a:lnTo>
                  <a:pt x="59" y="59"/>
                </a:lnTo>
                <a:lnTo>
                  <a:pt x="57" y="59"/>
                </a:lnTo>
                <a:lnTo>
                  <a:pt x="57" y="57"/>
                </a:lnTo>
                <a:lnTo>
                  <a:pt x="59" y="55"/>
                </a:lnTo>
                <a:lnTo>
                  <a:pt x="61" y="55"/>
                </a:lnTo>
                <a:lnTo>
                  <a:pt x="65" y="53"/>
                </a:lnTo>
                <a:lnTo>
                  <a:pt x="67" y="52"/>
                </a:lnTo>
                <a:lnTo>
                  <a:pt x="65" y="52"/>
                </a:lnTo>
                <a:lnTo>
                  <a:pt x="61" y="50"/>
                </a:lnTo>
                <a:lnTo>
                  <a:pt x="61" y="50"/>
                </a:lnTo>
                <a:lnTo>
                  <a:pt x="63" y="50"/>
                </a:lnTo>
                <a:lnTo>
                  <a:pt x="67" y="48"/>
                </a:lnTo>
                <a:lnTo>
                  <a:pt x="73" y="48"/>
                </a:lnTo>
                <a:lnTo>
                  <a:pt x="71" y="46"/>
                </a:lnTo>
                <a:lnTo>
                  <a:pt x="54" y="46"/>
                </a:lnTo>
                <a:lnTo>
                  <a:pt x="52" y="44"/>
                </a:lnTo>
                <a:lnTo>
                  <a:pt x="52" y="44"/>
                </a:lnTo>
                <a:lnTo>
                  <a:pt x="52" y="42"/>
                </a:lnTo>
                <a:lnTo>
                  <a:pt x="56" y="42"/>
                </a:lnTo>
                <a:lnTo>
                  <a:pt x="59" y="42"/>
                </a:lnTo>
                <a:lnTo>
                  <a:pt x="75" y="40"/>
                </a:lnTo>
                <a:lnTo>
                  <a:pt x="67" y="40"/>
                </a:lnTo>
                <a:lnTo>
                  <a:pt x="59" y="38"/>
                </a:lnTo>
                <a:lnTo>
                  <a:pt x="52" y="38"/>
                </a:lnTo>
                <a:close/>
                <a:moveTo>
                  <a:pt x="52" y="187"/>
                </a:moveTo>
                <a:lnTo>
                  <a:pt x="54" y="185"/>
                </a:lnTo>
                <a:lnTo>
                  <a:pt x="54" y="183"/>
                </a:lnTo>
                <a:lnTo>
                  <a:pt x="54" y="177"/>
                </a:lnTo>
                <a:lnTo>
                  <a:pt x="54" y="172"/>
                </a:lnTo>
                <a:lnTo>
                  <a:pt x="54" y="164"/>
                </a:lnTo>
                <a:lnTo>
                  <a:pt x="54" y="164"/>
                </a:lnTo>
                <a:lnTo>
                  <a:pt x="56" y="162"/>
                </a:lnTo>
                <a:lnTo>
                  <a:pt x="56" y="162"/>
                </a:lnTo>
                <a:lnTo>
                  <a:pt x="61" y="162"/>
                </a:lnTo>
                <a:lnTo>
                  <a:pt x="63" y="162"/>
                </a:lnTo>
                <a:lnTo>
                  <a:pt x="65" y="162"/>
                </a:lnTo>
                <a:lnTo>
                  <a:pt x="65" y="162"/>
                </a:lnTo>
                <a:lnTo>
                  <a:pt x="65" y="164"/>
                </a:lnTo>
                <a:lnTo>
                  <a:pt x="73" y="162"/>
                </a:lnTo>
                <a:lnTo>
                  <a:pt x="78" y="164"/>
                </a:lnTo>
                <a:lnTo>
                  <a:pt x="84" y="164"/>
                </a:lnTo>
                <a:lnTo>
                  <a:pt x="90" y="166"/>
                </a:lnTo>
                <a:lnTo>
                  <a:pt x="92" y="166"/>
                </a:lnTo>
                <a:lnTo>
                  <a:pt x="92" y="170"/>
                </a:lnTo>
                <a:lnTo>
                  <a:pt x="92" y="172"/>
                </a:lnTo>
                <a:lnTo>
                  <a:pt x="92" y="208"/>
                </a:lnTo>
                <a:lnTo>
                  <a:pt x="90" y="208"/>
                </a:lnTo>
                <a:lnTo>
                  <a:pt x="88" y="210"/>
                </a:lnTo>
                <a:lnTo>
                  <a:pt x="82" y="210"/>
                </a:lnTo>
                <a:lnTo>
                  <a:pt x="75" y="210"/>
                </a:lnTo>
                <a:lnTo>
                  <a:pt x="69" y="212"/>
                </a:lnTo>
                <a:lnTo>
                  <a:pt x="65" y="213"/>
                </a:lnTo>
                <a:lnTo>
                  <a:pt x="61" y="212"/>
                </a:lnTo>
                <a:lnTo>
                  <a:pt x="57" y="210"/>
                </a:lnTo>
                <a:lnTo>
                  <a:pt x="56" y="208"/>
                </a:lnTo>
                <a:lnTo>
                  <a:pt x="56" y="202"/>
                </a:lnTo>
                <a:lnTo>
                  <a:pt x="54" y="196"/>
                </a:lnTo>
                <a:lnTo>
                  <a:pt x="54" y="189"/>
                </a:lnTo>
                <a:lnTo>
                  <a:pt x="54" y="189"/>
                </a:lnTo>
                <a:lnTo>
                  <a:pt x="52" y="187"/>
                </a:lnTo>
                <a:close/>
                <a:moveTo>
                  <a:pt x="174" y="198"/>
                </a:moveTo>
                <a:lnTo>
                  <a:pt x="176" y="179"/>
                </a:lnTo>
                <a:lnTo>
                  <a:pt x="176" y="162"/>
                </a:lnTo>
                <a:lnTo>
                  <a:pt x="176" y="160"/>
                </a:lnTo>
                <a:lnTo>
                  <a:pt x="177" y="158"/>
                </a:lnTo>
                <a:lnTo>
                  <a:pt x="185" y="156"/>
                </a:lnTo>
                <a:lnTo>
                  <a:pt x="193" y="156"/>
                </a:lnTo>
                <a:lnTo>
                  <a:pt x="202" y="154"/>
                </a:lnTo>
                <a:lnTo>
                  <a:pt x="204" y="156"/>
                </a:lnTo>
                <a:lnTo>
                  <a:pt x="208" y="156"/>
                </a:lnTo>
                <a:lnTo>
                  <a:pt x="210" y="160"/>
                </a:lnTo>
                <a:lnTo>
                  <a:pt x="210" y="179"/>
                </a:lnTo>
                <a:lnTo>
                  <a:pt x="210" y="198"/>
                </a:lnTo>
                <a:lnTo>
                  <a:pt x="210" y="202"/>
                </a:lnTo>
                <a:lnTo>
                  <a:pt x="208" y="206"/>
                </a:lnTo>
                <a:lnTo>
                  <a:pt x="206" y="208"/>
                </a:lnTo>
                <a:lnTo>
                  <a:pt x="198" y="210"/>
                </a:lnTo>
                <a:lnTo>
                  <a:pt x="191" y="212"/>
                </a:lnTo>
                <a:lnTo>
                  <a:pt x="183" y="212"/>
                </a:lnTo>
                <a:lnTo>
                  <a:pt x="181" y="212"/>
                </a:lnTo>
                <a:lnTo>
                  <a:pt x="179" y="212"/>
                </a:lnTo>
                <a:lnTo>
                  <a:pt x="177" y="212"/>
                </a:lnTo>
                <a:lnTo>
                  <a:pt x="176" y="210"/>
                </a:lnTo>
                <a:lnTo>
                  <a:pt x="176" y="208"/>
                </a:lnTo>
                <a:lnTo>
                  <a:pt x="174" y="202"/>
                </a:lnTo>
                <a:lnTo>
                  <a:pt x="174" y="198"/>
                </a:lnTo>
                <a:close/>
                <a:moveTo>
                  <a:pt x="124" y="255"/>
                </a:moveTo>
                <a:lnTo>
                  <a:pt x="122" y="299"/>
                </a:lnTo>
                <a:lnTo>
                  <a:pt x="126" y="299"/>
                </a:lnTo>
                <a:lnTo>
                  <a:pt x="130" y="299"/>
                </a:lnTo>
                <a:lnTo>
                  <a:pt x="143" y="301"/>
                </a:lnTo>
                <a:lnTo>
                  <a:pt x="156" y="301"/>
                </a:lnTo>
                <a:lnTo>
                  <a:pt x="156" y="299"/>
                </a:lnTo>
                <a:lnTo>
                  <a:pt x="156" y="299"/>
                </a:lnTo>
                <a:lnTo>
                  <a:pt x="156" y="242"/>
                </a:lnTo>
                <a:lnTo>
                  <a:pt x="149" y="240"/>
                </a:lnTo>
                <a:lnTo>
                  <a:pt x="139" y="240"/>
                </a:lnTo>
                <a:lnTo>
                  <a:pt x="122" y="242"/>
                </a:lnTo>
                <a:lnTo>
                  <a:pt x="122" y="248"/>
                </a:lnTo>
                <a:lnTo>
                  <a:pt x="124" y="255"/>
                </a:lnTo>
                <a:close/>
                <a:moveTo>
                  <a:pt x="109" y="179"/>
                </a:moveTo>
                <a:lnTo>
                  <a:pt x="109" y="170"/>
                </a:lnTo>
                <a:lnTo>
                  <a:pt x="109" y="160"/>
                </a:lnTo>
                <a:lnTo>
                  <a:pt x="111" y="160"/>
                </a:lnTo>
                <a:lnTo>
                  <a:pt x="111" y="158"/>
                </a:lnTo>
                <a:lnTo>
                  <a:pt x="130" y="160"/>
                </a:lnTo>
                <a:lnTo>
                  <a:pt x="147" y="162"/>
                </a:lnTo>
                <a:lnTo>
                  <a:pt x="149" y="162"/>
                </a:lnTo>
                <a:lnTo>
                  <a:pt x="151" y="164"/>
                </a:lnTo>
                <a:lnTo>
                  <a:pt x="153" y="166"/>
                </a:lnTo>
                <a:lnTo>
                  <a:pt x="153" y="185"/>
                </a:lnTo>
                <a:lnTo>
                  <a:pt x="151" y="204"/>
                </a:lnTo>
                <a:lnTo>
                  <a:pt x="151" y="206"/>
                </a:lnTo>
                <a:lnTo>
                  <a:pt x="151" y="206"/>
                </a:lnTo>
                <a:lnTo>
                  <a:pt x="141" y="206"/>
                </a:lnTo>
                <a:lnTo>
                  <a:pt x="132" y="208"/>
                </a:lnTo>
                <a:lnTo>
                  <a:pt x="122" y="210"/>
                </a:lnTo>
                <a:lnTo>
                  <a:pt x="120" y="210"/>
                </a:lnTo>
                <a:lnTo>
                  <a:pt x="117" y="210"/>
                </a:lnTo>
                <a:lnTo>
                  <a:pt x="115" y="210"/>
                </a:lnTo>
                <a:lnTo>
                  <a:pt x="113" y="210"/>
                </a:lnTo>
                <a:lnTo>
                  <a:pt x="113" y="208"/>
                </a:lnTo>
                <a:lnTo>
                  <a:pt x="111" y="202"/>
                </a:lnTo>
                <a:lnTo>
                  <a:pt x="111" y="196"/>
                </a:lnTo>
                <a:lnTo>
                  <a:pt x="109" y="187"/>
                </a:lnTo>
                <a:lnTo>
                  <a:pt x="109" y="179"/>
                </a:lnTo>
                <a:close/>
                <a:moveTo>
                  <a:pt x="40" y="114"/>
                </a:moveTo>
                <a:lnTo>
                  <a:pt x="78" y="114"/>
                </a:lnTo>
                <a:lnTo>
                  <a:pt x="101" y="113"/>
                </a:lnTo>
                <a:lnTo>
                  <a:pt x="126" y="113"/>
                </a:lnTo>
                <a:lnTo>
                  <a:pt x="158" y="113"/>
                </a:lnTo>
                <a:lnTo>
                  <a:pt x="189" y="113"/>
                </a:lnTo>
                <a:lnTo>
                  <a:pt x="200" y="113"/>
                </a:lnTo>
                <a:lnTo>
                  <a:pt x="210" y="114"/>
                </a:lnTo>
                <a:lnTo>
                  <a:pt x="219" y="113"/>
                </a:lnTo>
                <a:lnTo>
                  <a:pt x="227" y="113"/>
                </a:lnTo>
                <a:lnTo>
                  <a:pt x="217" y="101"/>
                </a:lnTo>
                <a:lnTo>
                  <a:pt x="208" y="88"/>
                </a:lnTo>
                <a:lnTo>
                  <a:pt x="176" y="88"/>
                </a:lnTo>
                <a:lnTo>
                  <a:pt x="147" y="88"/>
                </a:lnTo>
                <a:lnTo>
                  <a:pt x="179" y="90"/>
                </a:lnTo>
                <a:lnTo>
                  <a:pt x="208" y="95"/>
                </a:lnTo>
                <a:lnTo>
                  <a:pt x="208" y="95"/>
                </a:lnTo>
                <a:lnTo>
                  <a:pt x="208" y="97"/>
                </a:lnTo>
                <a:lnTo>
                  <a:pt x="208" y="97"/>
                </a:lnTo>
                <a:lnTo>
                  <a:pt x="155" y="97"/>
                </a:lnTo>
                <a:lnTo>
                  <a:pt x="113" y="97"/>
                </a:lnTo>
                <a:lnTo>
                  <a:pt x="73" y="99"/>
                </a:lnTo>
                <a:lnTo>
                  <a:pt x="105" y="97"/>
                </a:lnTo>
                <a:lnTo>
                  <a:pt x="136" y="99"/>
                </a:lnTo>
                <a:lnTo>
                  <a:pt x="166" y="103"/>
                </a:lnTo>
                <a:lnTo>
                  <a:pt x="166" y="105"/>
                </a:lnTo>
                <a:lnTo>
                  <a:pt x="166" y="105"/>
                </a:lnTo>
                <a:lnTo>
                  <a:pt x="130" y="107"/>
                </a:lnTo>
                <a:lnTo>
                  <a:pt x="96" y="109"/>
                </a:lnTo>
                <a:lnTo>
                  <a:pt x="96" y="111"/>
                </a:lnTo>
                <a:lnTo>
                  <a:pt x="96" y="111"/>
                </a:lnTo>
                <a:lnTo>
                  <a:pt x="96" y="111"/>
                </a:lnTo>
                <a:lnTo>
                  <a:pt x="96" y="111"/>
                </a:lnTo>
                <a:lnTo>
                  <a:pt x="94" y="111"/>
                </a:lnTo>
                <a:lnTo>
                  <a:pt x="94" y="109"/>
                </a:lnTo>
                <a:lnTo>
                  <a:pt x="96" y="109"/>
                </a:lnTo>
                <a:lnTo>
                  <a:pt x="96" y="107"/>
                </a:lnTo>
                <a:lnTo>
                  <a:pt x="103" y="107"/>
                </a:lnTo>
                <a:lnTo>
                  <a:pt x="109" y="105"/>
                </a:lnTo>
                <a:lnTo>
                  <a:pt x="134" y="105"/>
                </a:lnTo>
                <a:lnTo>
                  <a:pt x="160" y="103"/>
                </a:lnTo>
                <a:lnTo>
                  <a:pt x="158" y="103"/>
                </a:lnTo>
                <a:lnTo>
                  <a:pt x="158" y="103"/>
                </a:lnTo>
                <a:lnTo>
                  <a:pt x="126" y="99"/>
                </a:lnTo>
                <a:lnTo>
                  <a:pt x="94" y="99"/>
                </a:lnTo>
                <a:lnTo>
                  <a:pt x="80" y="101"/>
                </a:lnTo>
                <a:lnTo>
                  <a:pt x="69" y="101"/>
                </a:lnTo>
                <a:lnTo>
                  <a:pt x="67" y="101"/>
                </a:lnTo>
                <a:lnTo>
                  <a:pt x="67" y="99"/>
                </a:lnTo>
                <a:lnTo>
                  <a:pt x="69" y="97"/>
                </a:lnTo>
                <a:lnTo>
                  <a:pt x="71" y="97"/>
                </a:lnTo>
                <a:lnTo>
                  <a:pt x="105" y="95"/>
                </a:lnTo>
                <a:lnTo>
                  <a:pt x="141" y="93"/>
                </a:lnTo>
                <a:lnTo>
                  <a:pt x="179" y="95"/>
                </a:lnTo>
                <a:lnTo>
                  <a:pt x="202" y="95"/>
                </a:lnTo>
                <a:lnTo>
                  <a:pt x="196" y="93"/>
                </a:lnTo>
                <a:lnTo>
                  <a:pt x="153" y="90"/>
                </a:lnTo>
                <a:lnTo>
                  <a:pt x="107" y="90"/>
                </a:lnTo>
                <a:lnTo>
                  <a:pt x="65" y="95"/>
                </a:lnTo>
                <a:lnTo>
                  <a:pt x="63" y="93"/>
                </a:lnTo>
                <a:lnTo>
                  <a:pt x="63" y="93"/>
                </a:lnTo>
                <a:lnTo>
                  <a:pt x="65" y="92"/>
                </a:lnTo>
                <a:lnTo>
                  <a:pt x="67" y="92"/>
                </a:lnTo>
                <a:lnTo>
                  <a:pt x="109" y="86"/>
                </a:lnTo>
                <a:lnTo>
                  <a:pt x="153" y="84"/>
                </a:lnTo>
                <a:lnTo>
                  <a:pt x="196" y="86"/>
                </a:lnTo>
                <a:lnTo>
                  <a:pt x="198" y="86"/>
                </a:lnTo>
                <a:lnTo>
                  <a:pt x="198" y="86"/>
                </a:lnTo>
                <a:lnTo>
                  <a:pt x="198" y="86"/>
                </a:lnTo>
                <a:lnTo>
                  <a:pt x="156" y="80"/>
                </a:lnTo>
                <a:lnTo>
                  <a:pt x="117" y="82"/>
                </a:lnTo>
                <a:lnTo>
                  <a:pt x="78" y="86"/>
                </a:lnTo>
                <a:lnTo>
                  <a:pt x="77" y="86"/>
                </a:lnTo>
                <a:lnTo>
                  <a:pt x="75" y="88"/>
                </a:lnTo>
                <a:lnTo>
                  <a:pt x="73" y="86"/>
                </a:lnTo>
                <a:lnTo>
                  <a:pt x="73" y="86"/>
                </a:lnTo>
                <a:lnTo>
                  <a:pt x="73" y="84"/>
                </a:lnTo>
                <a:lnTo>
                  <a:pt x="130" y="78"/>
                </a:lnTo>
                <a:lnTo>
                  <a:pt x="193" y="76"/>
                </a:lnTo>
                <a:lnTo>
                  <a:pt x="191" y="76"/>
                </a:lnTo>
                <a:lnTo>
                  <a:pt x="191" y="76"/>
                </a:lnTo>
                <a:lnTo>
                  <a:pt x="130" y="74"/>
                </a:lnTo>
                <a:lnTo>
                  <a:pt x="77" y="80"/>
                </a:lnTo>
                <a:lnTo>
                  <a:pt x="73" y="82"/>
                </a:lnTo>
                <a:lnTo>
                  <a:pt x="71" y="86"/>
                </a:lnTo>
                <a:lnTo>
                  <a:pt x="52" y="99"/>
                </a:lnTo>
                <a:lnTo>
                  <a:pt x="35" y="114"/>
                </a:lnTo>
                <a:lnTo>
                  <a:pt x="38" y="114"/>
                </a:lnTo>
                <a:lnTo>
                  <a:pt x="40" y="114"/>
                </a:lnTo>
                <a:close/>
                <a:moveTo>
                  <a:pt x="191" y="221"/>
                </a:moveTo>
                <a:lnTo>
                  <a:pt x="187" y="225"/>
                </a:lnTo>
                <a:lnTo>
                  <a:pt x="185" y="227"/>
                </a:lnTo>
                <a:lnTo>
                  <a:pt x="187" y="229"/>
                </a:lnTo>
                <a:lnTo>
                  <a:pt x="189" y="231"/>
                </a:lnTo>
                <a:lnTo>
                  <a:pt x="196" y="232"/>
                </a:lnTo>
                <a:lnTo>
                  <a:pt x="206" y="234"/>
                </a:lnTo>
                <a:lnTo>
                  <a:pt x="206" y="236"/>
                </a:lnTo>
                <a:lnTo>
                  <a:pt x="206" y="236"/>
                </a:lnTo>
                <a:lnTo>
                  <a:pt x="206" y="238"/>
                </a:lnTo>
                <a:lnTo>
                  <a:pt x="198" y="238"/>
                </a:lnTo>
                <a:lnTo>
                  <a:pt x="191" y="240"/>
                </a:lnTo>
                <a:lnTo>
                  <a:pt x="185" y="240"/>
                </a:lnTo>
                <a:lnTo>
                  <a:pt x="191" y="242"/>
                </a:lnTo>
                <a:lnTo>
                  <a:pt x="196" y="242"/>
                </a:lnTo>
                <a:lnTo>
                  <a:pt x="204" y="244"/>
                </a:lnTo>
                <a:lnTo>
                  <a:pt x="204" y="244"/>
                </a:lnTo>
                <a:lnTo>
                  <a:pt x="206" y="246"/>
                </a:lnTo>
                <a:lnTo>
                  <a:pt x="204" y="246"/>
                </a:lnTo>
                <a:lnTo>
                  <a:pt x="174" y="248"/>
                </a:lnTo>
                <a:lnTo>
                  <a:pt x="193" y="253"/>
                </a:lnTo>
                <a:lnTo>
                  <a:pt x="212" y="257"/>
                </a:lnTo>
                <a:lnTo>
                  <a:pt x="214" y="257"/>
                </a:lnTo>
                <a:lnTo>
                  <a:pt x="214" y="259"/>
                </a:lnTo>
                <a:lnTo>
                  <a:pt x="216" y="259"/>
                </a:lnTo>
                <a:lnTo>
                  <a:pt x="214" y="261"/>
                </a:lnTo>
                <a:lnTo>
                  <a:pt x="193" y="263"/>
                </a:lnTo>
                <a:lnTo>
                  <a:pt x="170" y="265"/>
                </a:lnTo>
                <a:lnTo>
                  <a:pt x="183" y="269"/>
                </a:lnTo>
                <a:lnTo>
                  <a:pt x="198" y="271"/>
                </a:lnTo>
                <a:lnTo>
                  <a:pt x="210" y="272"/>
                </a:lnTo>
                <a:lnTo>
                  <a:pt x="223" y="272"/>
                </a:lnTo>
                <a:lnTo>
                  <a:pt x="223" y="274"/>
                </a:lnTo>
                <a:lnTo>
                  <a:pt x="221" y="274"/>
                </a:lnTo>
                <a:lnTo>
                  <a:pt x="181" y="278"/>
                </a:lnTo>
                <a:lnTo>
                  <a:pt x="227" y="284"/>
                </a:lnTo>
                <a:lnTo>
                  <a:pt x="227" y="284"/>
                </a:lnTo>
                <a:lnTo>
                  <a:pt x="227" y="284"/>
                </a:lnTo>
                <a:lnTo>
                  <a:pt x="227" y="286"/>
                </a:lnTo>
                <a:lnTo>
                  <a:pt x="208" y="288"/>
                </a:lnTo>
                <a:lnTo>
                  <a:pt x="187" y="290"/>
                </a:lnTo>
                <a:lnTo>
                  <a:pt x="200" y="290"/>
                </a:lnTo>
                <a:lnTo>
                  <a:pt x="214" y="291"/>
                </a:lnTo>
                <a:lnTo>
                  <a:pt x="219" y="291"/>
                </a:lnTo>
                <a:lnTo>
                  <a:pt x="223" y="291"/>
                </a:lnTo>
                <a:lnTo>
                  <a:pt x="229" y="291"/>
                </a:lnTo>
                <a:lnTo>
                  <a:pt x="231" y="291"/>
                </a:lnTo>
                <a:lnTo>
                  <a:pt x="231" y="263"/>
                </a:lnTo>
                <a:lnTo>
                  <a:pt x="233" y="232"/>
                </a:lnTo>
                <a:lnTo>
                  <a:pt x="235" y="212"/>
                </a:lnTo>
                <a:lnTo>
                  <a:pt x="235" y="189"/>
                </a:lnTo>
                <a:lnTo>
                  <a:pt x="229" y="126"/>
                </a:lnTo>
                <a:lnTo>
                  <a:pt x="196" y="122"/>
                </a:lnTo>
                <a:lnTo>
                  <a:pt x="57" y="124"/>
                </a:lnTo>
                <a:lnTo>
                  <a:pt x="42" y="124"/>
                </a:lnTo>
                <a:lnTo>
                  <a:pt x="38" y="151"/>
                </a:lnTo>
                <a:lnTo>
                  <a:pt x="37" y="177"/>
                </a:lnTo>
                <a:lnTo>
                  <a:pt x="37" y="221"/>
                </a:lnTo>
                <a:lnTo>
                  <a:pt x="35" y="265"/>
                </a:lnTo>
                <a:lnTo>
                  <a:pt x="78" y="261"/>
                </a:lnTo>
                <a:lnTo>
                  <a:pt x="46" y="257"/>
                </a:lnTo>
                <a:lnTo>
                  <a:pt x="44" y="255"/>
                </a:lnTo>
                <a:lnTo>
                  <a:pt x="42" y="255"/>
                </a:lnTo>
                <a:lnTo>
                  <a:pt x="40" y="255"/>
                </a:lnTo>
                <a:lnTo>
                  <a:pt x="40" y="253"/>
                </a:lnTo>
                <a:lnTo>
                  <a:pt x="40" y="253"/>
                </a:lnTo>
                <a:lnTo>
                  <a:pt x="40" y="253"/>
                </a:lnTo>
                <a:lnTo>
                  <a:pt x="80" y="248"/>
                </a:lnTo>
                <a:lnTo>
                  <a:pt x="80" y="248"/>
                </a:lnTo>
                <a:lnTo>
                  <a:pt x="82" y="248"/>
                </a:lnTo>
                <a:lnTo>
                  <a:pt x="82" y="246"/>
                </a:lnTo>
                <a:lnTo>
                  <a:pt x="80" y="246"/>
                </a:lnTo>
                <a:lnTo>
                  <a:pt x="75" y="244"/>
                </a:lnTo>
                <a:lnTo>
                  <a:pt x="67" y="242"/>
                </a:lnTo>
                <a:lnTo>
                  <a:pt x="65" y="242"/>
                </a:lnTo>
                <a:lnTo>
                  <a:pt x="65" y="240"/>
                </a:lnTo>
                <a:lnTo>
                  <a:pt x="65" y="240"/>
                </a:lnTo>
                <a:lnTo>
                  <a:pt x="67" y="236"/>
                </a:lnTo>
                <a:lnTo>
                  <a:pt x="73" y="236"/>
                </a:lnTo>
                <a:lnTo>
                  <a:pt x="57" y="231"/>
                </a:lnTo>
                <a:lnTo>
                  <a:pt x="56" y="231"/>
                </a:lnTo>
                <a:lnTo>
                  <a:pt x="56" y="231"/>
                </a:lnTo>
                <a:lnTo>
                  <a:pt x="56" y="229"/>
                </a:lnTo>
                <a:lnTo>
                  <a:pt x="61" y="231"/>
                </a:lnTo>
                <a:lnTo>
                  <a:pt x="67" y="232"/>
                </a:lnTo>
                <a:lnTo>
                  <a:pt x="73" y="234"/>
                </a:lnTo>
                <a:lnTo>
                  <a:pt x="75" y="234"/>
                </a:lnTo>
                <a:lnTo>
                  <a:pt x="75" y="236"/>
                </a:lnTo>
                <a:lnTo>
                  <a:pt x="71" y="238"/>
                </a:lnTo>
                <a:lnTo>
                  <a:pt x="67" y="240"/>
                </a:lnTo>
                <a:lnTo>
                  <a:pt x="73" y="242"/>
                </a:lnTo>
                <a:lnTo>
                  <a:pt x="80" y="244"/>
                </a:lnTo>
                <a:lnTo>
                  <a:pt x="82" y="244"/>
                </a:lnTo>
                <a:lnTo>
                  <a:pt x="84" y="244"/>
                </a:lnTo>
                <a:lnTo>
                  <a:pt x="84" y="246"/>
                </a:lnTo>
                <a:lnTo>
                  <a:pt x="84" y="248"/>
                </a:lnTo>
                <a:lnTo>
                  <a:pt x="82" y="248"/>
                </a:lnTo>
                <a:lnTo>
                  <a:pt x="50" y="253"/>
                </a:lnTo>
                <a:lnTo>
                  <a:pt x="48" y="253"/>
                </a:lnTo>
                <a:lnTo>
                  <a:pt x="46" y="253"/>
                </a:lnTo>
                <a:lnTo>
                  <a:pt x="44" y="255"/>
                </a:lnTo>
                <a:lnTo>
                  <a:pt x="99" y="259"/>
                </a:lnTo>
                <a:lnTo>
                  <a:pt x="99" y="261"/>
                </a:lnTo>
                <a:lnTo>
                  <a:pt x="97" y="261"/>
                </a:lnTo>
                <a:lnTo>
                  <a:pt x="67" y="263"/>
                </a:lnTo>
                <a:lnTo>
                  <a:pt x="37" y="267"/>
                </a:lnTo>
                <a:lnTo>
                  <a:pt x="75" y="272"/>
                </a:lnTo>
                <a:lnTo>
                  <a:pt x="113" y="274"/>
                </a:lnTo>
                <a:lnTo>
                  <a:pt x="115" y="274"/>
                </a:lnTo>
                <a:lnTo>
                  <a:pt x="115" y="274"/>
                </a:lnTo>
                <a:lnTo>
                  <a:pt x="113" y="276"/>
                </a:lnTo>
                <a:lnTo>
                  <a:pt x="75" y="278"/>
                </a:lnTo>
                <a:lnTo>
                  <a:pt x="38" y="282"/>
                </a:lnTo>
                <a:lnTo>
                  <a:pt x="38" y="282"/>
                </a:lnTo>
                <a:lnTo>
                  <a:pt x="40" y="282"/>
                </a:lnTo>
                <a:lnTo>
                  <a:pt x="56" y="284"/>
                </a:lnTo>
                <a:lnTo>
                  <a:pt x="69" y="284"/>
                </a:lnTo>
                <a:lnTo>
                  <a:pt x="92" y="286"/>
                </a:lnTo>
                <a:lnTo>
                  <a:pt x="113" y="288"/>
                </a:lnTo>
                <a:lnTo>
                  <a:pt x="115" y="288"/>
                </a:lnTo>
                <a:lnTo>
                  <a:pt x="115" y="290"/>
                </a:lnTo>
                <a:lnTo>
                  <a:pt x="115" y="290"/>
                </a:lnTo>
                <a:lnTo>
                  <a:pt x="115" y="290"/>
                </a:lnTo>
                <a:lnTo>
                  <a:pt x="113" y="290"/>
                </a:lnTo>
                <a:lnTo>
                  <a:pt x="75" y="291"/>
                </a:lnTo>
                <a:lnTo>
                  <a:pt x="37" y="293"/>
                </a:lnTo>
                <a:lnTo>
                  <a:pt x="107" y="295"/>
                </a:lnTo>
                <a:lnTo>
                  <a:pt x="107" y="297"/>
                </a:lnTo>
                <a:lnTo>
                  <a:pt x="109" y="297"/>
                </a:lnTo>
                <a:lnTo>
                  <a:pt x="111" y="297"/>
                </a:lnTo>
                <a:lnTo>
                  <a:pt x="113" y="299"/>
                </a:lnTo>
                <a:lnTo>
                  <a:pt x="113" y="299"/>
                </a:lnTo>
                <a:lnTo>
                  <a:pt x="113" y="301"/>
                </a:lnTo>
                <a:lnTo>
                  <a:pt x="115" y="301"/>
                </a:lnTo>
                <a:lnTo>
                  <a:pt x="117" y="269"/>
                </a:lnTo>
                <a:lnTo>
                  <a:pt x="115" y="240"/>
                </a:lnTo>
                <a:lnTo>
                  <a:pt x="115" y="238"/>
                </a:lnTo>
                <a:lnTo>
                  <a:pt x="117" y="236"/>
                </a:lnTo>
                <a:lnTo>
                  <a:pt x="118" y="234"/>
                </a:lnTo>
                <a:lnTo>
                  <a:pt x="126" y="234"/>
                </a:lnTo>
                <a:lnTo>
                  <a:pt x="134" y="234"/>
                </a:lnTo>
                <a:lnTo>
                  <a:pt x="143" y="234"/>
                </a:lnTo>
                <a:lnTo>
                  <a:pt x="149" y="234"/>
                </a:lnTo>
                <a:lnTo>
                  <a:pt x="156" y="234"/>
                </a:lnTo>
                <a:lnTo>
                  <a:pt x="162" y="236"/>
                </a:lnTo>
                <a:lnTo>
                  <a:pt x="164" y="238"/>
                </a:lnTo>
                <a:lnTo>
                  <a:pt x="164" y="240"/>
                </a:lnTo>
                <a:lnTo>
                  <a:pt x="164" y="244"/>
                </a:lnTo>
                <a:lnTo>
                  <a:pt x="164" y="248"/>
                </a:lnTo>
                <a:lnTo>
                  <a:pt x="164" y="272"/>
                </a:lnTo>
                <a:lnTo>
                  <a:pt x="162" y="297"/>
                </a:lnTo>
                <a:lnTo>
                  <a:pt x="166" y="297"/>
                </a:lnTo>
                <a:lnTo>
                  <a:pt x="172" y="297"/>
                </a:lnTo>
                <a:lnTo>
                  <a:pt x="170" y="295"/>
                </a:lnTo>
                <a:lnTo>
                  <a:pt x="170" y="295"/>
                </a:lnTo>
                <a:lnTo>
                  <a:pt x="170" y="293"/>
                </a:lnTo>
                <a:lnTo>
                  <a:pt x="177" y="293"/>
                </a:lnTo>
                <a:lnTo>
                  <a:pt x="183" y="293"/>
                </a:lnTo>
                <a:lnTo>
                  <a:pt x="185" y="293"/>
                </a:lnTo>
                <a:lnTo>
                  <a:pt x="187" y="293"/>
                </a:lnTo>
                <a:lnTo>
                  <a:pt x="189" y="291"/>
                </a:lnTo>
                <a:lnTo>
                  <a:pt x="185" y="291"/>
                </a:lnTo>
                <a:lnTo>
                  <a:pt x="183" y="291"/>
                </a:lnTo>
                <a:lnTo>
                  <a:pt x="183" y="291"/>
                </a:lnTo>
                <a:lnTo>
                  <a:pt x="183" y="291"/>
                </a:lnTo>
                <a:lnTo>
                  <a:pt x="176" y="291"/>
                </a:lnTo>
                <a:lnTo>
                  <a:pt x="170" y="291"/>
                </a:lnTo>
                <a:lnTo>
                  <a:pt x="170" y="290"/>
                </a:lnTo>
                <a:lnTo>
                  <a:pt x="170" y="290"/>
                </a:lnTo>
                <a:lnTo>
                  <a:pt x="170" y="288"/>
                </a:lnTo>
                <a:lnTo>
                  <a:pt x="181" y="288"/>
                </a:lnTo>
                <a:lnTo>
                  <a:pt x="198" y="286"/>
                </a:lnTo>
                <a:lnTo>
                  <a:pt x="214" y="284"/>
                </a:lnTo>
                <a:lnTo>
                  <a:pt x="193" y="284"/>
                </a:lnTo>
                <a:lnTo>
                  <a:pt x="172" y="280"/>
                </a:lnTo>
                <a:lnTo>
                  <a:pt x="172" y="280"/>
                </a:lnTo>
                <a:lnTo>
                  <a:pt x="172" y="278"/>
                </a:lnTo>
                <a:lnTo>
                  <a:pt x="214" y="274"/>
                </a:lnTo>
                <a:lnTo>
                  <a:pt x="189" y="271"/>
                </a:lnTo>
                <a:lnTo>
                  <a:pt x="168" y="267"/>
                </a:lnTo>
                <a:lnTo>
                  <a:pt x="166" y="267"/>
                </a:lnTo>
                <a:lnTo>
                  <a:pt x="166" y="265"/>
                </a:lnTo>
                <a:lnTo>
                  <a:pt x="166" y="265"/>
                </a:lnTo>
                <a:lnTo>
                  <a:pt x="168" y="263"/>
                </a:lnTo>
                <a:lnTo>
                  <a:pt x="170" y="263"/>
                </a:lnTo>
                <a:lnTo>
                  <a:pt x="191" y="261"/>
                </a:lnTo>
                <a:lnTo>
                  <a:pt x="210" y="259"/>
                </a:lnTo>
                <a:lnTo>
                  <a:pt x="179" y="253"/>
                </a:lnTo>
                <a:lnTo>
                  <a:pt x="176" y="252"/>
                </a:lnTo>
                <a:lnTo>
                  <a:pt x="174" y="250"/>
                </a:lnTo>
                <a:lnTo>
                  <a:pt x="172" y="248"/>
                </a:lnTo>
                <a:lnTo>
                  <a:pt x="172" y="248"/>
                </a:lnTo>
                <a:lnTo>
                  <a:pt x="172" y="248"/>
                </a:lnTo>
                <a:lnTo>
                  <a:pt x="183" y="246"/>
                </a:lnTo>
                <a:lnTo>
                  <a:pt x="196" y="246"/>
                </a:lnTo>
                <a:lnTo>
                  <a:pt x="189" y="244"/>
                </a:lnTo>
                <a:lnTo>
                  <a:pt x="181" y="242"/>
                </a:lnTo>
                <a:lnTo>
                  <a:pt x="181" y="240"/>
                </a:lnTo>
                <a:lnTo>
                  <a:pt x="179" y="240"/>
                </a:lnTo>
                <a:lnTo>
                  <a:pt x="181" y="240"/>
                </a:lnTo>
                <a:lnTo>
                  <a:pt x="185" y="238"/>
                </a:lnTo>
                <a:lnTo>
                  <a:pt x="189" y="238"/>
                </a:lnTo>
                <a:lnTo>
                  <a:pt x="189" y="238"/>
                </a:lnTo>
                <a:lnTo>
                  <a:pt x="189" y="238"/>
                </a:lnTo>
                <a:lnTo>
                  <a:pt x="196" y="236"/>
                </a:lnTo>
                <a:lnTo>
                  <a:pt x="204" y="236"/>
                </a:lnTo>
                <a:lnTo>
                  <a:pt x="196" y="234"/>
                </a:lnTo>
                <a:lnTo>
                  <a:pt x="191" y="232"/>
                </a:lnTo>
                <a:lnTo>
                  <a:pt x="187" y="231"/>
                </a:lnTo>
                <a:lnTo>
                  <a:pt x="185" y="229"/>
                </a:lnTo>
                <a:lnTo>
                  <a:pt x="183" y="227"/>
                </a:lnTo>
                <a:lnTo>
                  <a:pt x="185" y="225"/>
                </a:lnTo>
                <a:lnTo>
                  <a:pt x="187" y="223"/>
                </a:lnTo>
                <a:lnTo>
                  <a:pt x="191" y="221"/>
                </a:lnTo>
                <a:close/>
                <a:moveTo>
                  <a:pt x="151" y="10"/>
                </a:moveTo>
                <a:lnTo>
                  <a:pt x="151" y="10"/>
                </a:lnTo>
                <a:lnTo>
                  <a:pt x="153" y="12"/>
                </a:lnTo>
                <a:lnTo>
                  <a:pt x="153" y="14"/>
                </a:lnTo>
                <a:lnTo>
                  <a:pt x="155" y="14"/>
                </a:lnTo>
                <a:lnTo>
                  <a:pt x="156" y="14"/>
                </a:lnTo>
                <a:lnTo>
                  <a:pt x="158" y="14"/>
                </a:lnTo>
                <a:lnTo>
                  <a:pt x="156" y="15"/>
                </a:lnTo>
                <a:lnTo>
                  <a:pt x="156" y="17"/>
                </a:lnTo>
                <a:lnTo>
                  <a:pt x="156" y="17"/>
                </a:lnTo>
                <a:lnTo>
                  <a:pt x="181" y="46"/>
                </a:lnTo>
                <a:lnTo>
                  <a:pt x="206" y="76"/>
                </a:lnTo>
                <a:lnTo>
                  <a:pt x="212" y="76"/>
                </a:lnTo>
                <a:lnTo>
                  <a:pt x="216" y="76"/>
                </a:lnTo>
                <a:lnTo>
                  <a:pt x="216" y="78"/>
                </a:lnTo>
                <a:lnTo>
                  <a:pt x="216" y="78"/>
                </a:lnTo>
                <a:lnTo>
                  <a:pt x="212" y="80"/>
                </a:lnTo>
                <a:lnTo>
                  <a:pt x="210" y="78"/>
                </a:lnTo>
                <a:lnTo>
                  <a:pt x="217" y="86"/>
                </a:lnTo>
                <a:lnTo>
                  <a:pt x="225" y="93"/>
                </a:lnTo>
                <a:lnTo>
                  <a:pt x="233" y="99"/>
                </a:lnTo>
                <a:lnTo>
                  <a:pt x="242" y="109"/>
                </a:lnTo>
                <a:lnTo>
                  <a:pt x="250" y="120"/>
                </a:lnTo>
                <a:lnTo>
                  <a:pt x="256" y="120"/>
                </a:lnTo>
                <a:lnTo>
                  <a:pt x="263" y="120"/>
                </a:lnTo>
                <a:lnTo>
                  <a:pt x="263" y="120"/>
                </a:lnTo>
                <a:lnTo>
                  <a:pt x="265" y="122"/>
                </a:lnTo>
                <a:lnTo>
                  <a:pt x="265" y="122"/>
                </a:lnTo>
                <a:lnTo>
                  <a:pt x="265" y="124"/>
                </a:lnTo>
                <a:lnTo>
                  <a:pt x="261" y="126"/>
                </a:lnTo>
                <a:lnTo>
                  <a:pt x="257" y="124"/>
                </a:lnTo>
                <a:lnTo>
                  <a:pt x="256" y="124"/>
                </a:lnTo>
                <a:lnTo>
                  <a:pt x="254" y="126"/>
                </a:lnTo>
                <a:lnTo>
                  <a:pt x="254" y="126"/>
                </a:lnTo>
                <a:lnTo>
                  <a:pt x="254" y="126"/>
                </a:lnTo>
                <a:lnTo>
                  <a:pt x="254" y="128"/>
                </a:lnTo>
                <a:lnTo>
                  <a:pt x="257" y="137"/>
                </a:lnTo>
                <a:lnTo>
                  <a:pt x="257" y="139"/>
                </a:lnTo>
                <a:lnTo>
                  <a:pt x="257" y="139"/>
                </a:lnTo>
                <a:lnTo>
                  <a:pt x="256" y="139"/>
                </a:lnTo>
                <a:lnTo>
                  <a:pt x="256" y="139"/>
                </a:lnTo>
                <a:lnTo>
                  <a:pt x="256" y="141"/>
                </a:lnTo>
                <a:lnTo>
                  <a:pt x="256" y="141"/>
                </a:lnTo>
                <a:lnTo>
                  <a:pt x="256" y="143"/>
                </a:lnTo>
                <a:lnTo>
                  <a:pt x="254" y="143"/>
                </a:lnTo>
                <a:lnTo>
                  <a:pt x="254" y="145"/>
                </a:lnTo>
                <a:lnTo>
                  <a:pt x="252" y="145"/>
                </a:lnTo>
                <a:lnTo>
                  <a:pt x="250" y="139"/>
                </a:lnTo>
                <a:lnTo>
                  <a:pt x="246" y="135"/>
                </a:lnTo>
                <a:lnTo>
                  <a:pt x="244" y="135"/>
                </a:lnTo>
                <a:lnTo>
                  <a:pt x="244" y="135"/>
                </a:lnTo>
                <a:lnTo>
                  <a:pt x="244" y="133"/>
                </a:lnTo>
                <a:lnTo>
                  <a:pt x="236" y="124"/>
                </a:lnTo>
                <a:lnTo>
                  <a:pt x="238" y="130"/>
                </a:lnTo>
                <a:lnTo>
                  <a:pt x="240" y="133"/>
                </a:lnTo>
                <a:lnTo>
                  <a:pt x="238" y="137"/>
                </a:lnTo>
                <a:lnTo>
                  <a:pt x="238" y="141"/>
                </a:lnTo>
                <a:lnTo>
                  <a:pt x="240" y="143"/>
                </a:lnTo>
                <a:lnTo>
                  <a:pt x="240" y="185"/>
                </a:lnTo>
                <a:lnTo>
                  <a:pt x="242" y="227"/>
                </a:lnTo>
                <a:lnTo>
                  <a:pt x="244" y="253"/>
                </a:lnTo>
                <a:lnTo>
                  <a:pt x="246" y="278"/>
                </a:lnTo>
                <a:lnTo>
                  <a:pt x="248" y="284"/>
                </a:lnTo>
                <a:lnTo>
                  <a:pt x="246" y="291"/>
                </a:lnTo>
                <a:lnTo>
                  <a:pt x="248" y="297"/>
                </a:lnTo>
                <a:lnTo>
                  <a:pt x="248" y="297"/>
                </a:lnTo>
                <a:lnTo>
                  <a:pt x="250" y="299"/>
                </a:lnTo>
                <a:lnTo>
                  <a:pt x="256" y="299"/>
                </a:lnTo>
                <a:lnTo>
                  <a:pt x="263" y="299"/>
                </a:lnTo>
                <a:lnTo>
                  <a:pt x="263" y="301"/>
                </a:lnTo>
                <a:lnTo>
                  <a:pt x="263" y="303"/>
                </a:lnTo>
                <a:lnTo>
                  <a:pt x="263" y="303"/>
                </a:lnTo>
                <a:lnTo>
                  <a:pt x="261" y="305"/>
                </a:lnTo>
                <a:lnTo>
                  <a:pt x="256" y="305"/>
                </a:lnTo>
                <a:lnTo>
                  <a:pt x="248" y="305"/>
                </a:lnTo>
                <a:lnTo>
                  <a:pt x="246" y="305"/>
                </a:lnTo>
                <a:lnTo>
                  <a:pt x="244" y="307"/>
                </a:lnTo>
                <a:lnTo>
                  <a:pt x="244" y="312"/>
                </a:lnTo>
                <a:lnTo>
                  <a:pt x="244" y="320"/>
                </a:lnTo>
                <a:lnTo>
                  <a:pt x="246" y="328"/>
                </a:lnTo>
                <a:lnTo>
                  <a:pt x="244" y="328"/>
                </a:lnTo>
                <a:lnTo>
                  <a:pt x="244" y="330"/>
                </a:lnTo>
                <a:lnTo>
                  <a:pt x="244" y="330"/>
                </a:lnTo>
                <a:lnTo>
                  <a:pt x="242" y="328"/>
                </a:lnTo>
                <a:lnTo>
                  <a:pt x="242" y="326"/>
                </a:lnTo>
                <a:lnTo>
                  <a:pt x="242" y="316"/>
                </a:lnTo>
                <a:lnTo>
                  <a:pt x="240" y="307"/>
                </a:lnTo>
                <a:lnTo>
                  <a:pt x="240" y="307"/>
                </a:lnTo>
                <a:lnTo>
                  <a:pt x="240" y="307"/>
                </a:lnTo>
                <a:lnTo>
                  <a:pt x="240" y="312"/>
                </a:lnTo>
                <a:lnTo>
                  <a:pt x="240" y="312"/>
                </a:lnTo>
                <a:lnTo>
                  <a:pt x="240" y="314"/>
                </a:lnTo>
                <a:lnTo>
                  <a:pt x="238" y="314"/>
                </a:lnTo>
                <a:lnTo>
                  <a:pt x="238" y="311"/>
                </a:lnTo>
                <a:lnTo>
                  <a:pt x="238" y="307"/>
                </a:lnTo>
                <a:lnTo>
                  <a:pt x="212" y="309"/>
                </a:lnTo>
                <a:lnTo>
                  <a:pt x="185" y="307"/>
                </a:lnTo>
                <a:lnTo>
                  <a:pt x="168" y="307"/>
                </a:lnTo>
                <a:lnTo>
                  <a:pt x="153" y="307"/>
                </a:lnTo>
                <a:lnTo>
                  <a:pt x="124" y="303"/>
                </a:lnTo>
                <a:lnTo>
                  <a:pt x="126" y="305"/>
                </a:lnTo>
                <a:lnTo>
                  <a:pt x="124" y="307"/>
                </a:lnTo>
                <a:lnTo>
                  <a:pt x="48" y="311"/>
                </a:lnTo>
                <a:lnTo>
                  <a:pt x="48" y="309"/>
                </a:lnTo>
                <a:lnTo>
                  <a:pt x="46" y="309"/>
                </a:lnTo>
                <a:lnTo>
                  <a:pt x="46" y="309"/>
                </a:lnTo>
                <a:lnTo>
                  <a:pt x="38" y="309"/>
                </a:lnTo>
                <a:lnTo>
                  <a:pt x="31" y="309"/>
                </a:lnTo>
                <a:lnTo>
                  <a:pt x="29" y="309"/>
                </a:lnTo>
                <a:lnTo>
                  <a:pt x="27" y="309"/>
                </a:lnTo>
                <a:lnTo>
                  <a:pt x="25" y="307"/>
                </a:lnTo>
                <a:lnTo>
                  <a:pt x="25" y="307"/>
                </a:lnTo>
                <a:lnTo>
                  <a:pt x="25" y="305"/>
                </a:lnTo>
                <a:lnTo>
                  <a:pt x="27" y="303"/>
                </a:lnTo>
                <a:lnTo>
                  <a:pt x="27" y="301"/>
                </a:lnTo>
                <a:lnTo>
                  <a:pt x="27" y="295"/>
                </a:lnTo>
                <a:lnTo>
                  <a:pt x="25" y="295"/>
                </a:lnTo>
                <a:lnTo>
                  <a:pt x="23" y="295"/>
                </a:lnTo>
                <a:lnTo>
                  <a:pt x="21" y="293"/>
                </a:lnTo>
                <a:lnTo>
                  <a:pt x="25" y="293"/>
                </a:lnTo>
                <a:lnTo>
                  <a:pt x="27" y="293"/>
                </a:lnTo>
                <a:lnTo>
                  <a:pt x="27" y="282"/>
                </a:lnTo>
                <a:lnTo>
                  <a:pt x="27" y="282"/>
                </a:lnTo>
                <a:lnTo>
                  <a:pt x="27" y="282"/>
                </a:lnTo>
                <a:lnTo>
                  <a:pt x="29" y="280"/>
                </a:lnTo>
                <a:lnTo>
                  <a:pt x="29" y="276"/>
                </a:lnTo>
                <a:lnTo>
                  <a:pt x="29" y="274"/>
                </a:lnTo>
                <a:lnTo>
                  <a:pt x="31" y="231"/>
                </a:lnTo>
                <a:lnTo>
                  <a:pt x="31" y="187"/>
                </a:lnTo>
                <a:lnTo>
                  <a:pt x="33" y="154"/>
                </a:lnTo>
                <a:lnTo>
                  <a:pt x="37" y="124"/>
                </a:lnTo>
                <a:lnTo>
                  <a:pt x="29" y="124"/>
                </a:lnTo>
                <a:lnTo>
                  <a:pt x="23" y="126"/>
                </a:lnTo>
                <a:lnTo>
                  <a:pt x="19" y="126"/>
                </a:lnTo>
                <a:lnTo>
                  <a:pt x="16" y="128"/>
                </a:lnTo>
                <a:lnTo>
                  <a:pt x="14" y="132"/>
                </a:lnTo>
                <a:lnTo>
                  <a:pt x="14" y="132"/>
                </a:lnTo>
                <a:lnTo>
                  <a:pt x="12" y="132"/>
                </a:lnTo>
                <a:lnTo>
                  <a:pt x="10" y="130"/>
                </a:lnTo>
                <a:lnTo>
                  <a:pt x="8" y="128"/>
                </a:lnTo>
                <a:lnTo>
                  <a:pt x="8" y="126"/>
                </a:lnTo>
                <a:lnTo>
                  <a:pt x="8" y="126"/>
                </a:lnTo>
                <a:lnTo>
                  <a:pt x="6" y="126"/>
                </a:lnTo>
                <a:lnTo>
                  <a:pt x="4" y="126"/>
                </a:lnTo>
                <a:lnTo>
                  <a:pt x="2" y="126"/>
                </a:lnTo>
                <a:lnTo>
                  <a:pt x="0" y="124"/>
                </a:lnTo>
                <a:lnTo>
                  <a:pt x="0" y="122"/>
                </a:lnTo>
                <a:lnTo>
                  <a:pt x="0" y="122"/>
                </a:lnTo>
                <a:lnTo>
                  <a:pt x="0" y="120"/>
                </a:lnTo>
                <a:lnTo>
                  <a:pt x="14" y="120"/>
                </a:lnTo>
                <a:lnTo>
                  <a:pt x="29" y="107"/>
                </a:lnTo>
                <a:lnTo>
                  <a:pt x="44" y="93"/>
                </a:lnTo>
                <a:lnTo>
                  <a:pt x="44" y="90"/>
                </a:lnTo>
                <a:lnTo>
                  <a:pt x="42" y="86"/>
                </a:lnTo>
                <a:lnTo>
                  <a:pt x="42" y="82"/>
                </a:lnTo>
                <a:lnTo>
                  <a:pt x="42" y="76"/>
                </a:lnTo>
                <a:lnTo>
                  <a:pt x="42" y="71"/>
                </a:lnTo>
                <a:lnTo>
                  <a:pt x="42" y="53"/>
                </a:lnTo>
                <a:lnTo>
                  <a:pt x="42" y="36"/>
                </a:lnTo>
                <a:lnTo>
                  <a:pt x="42" y="19"/>
                </a:lnTo>
                <a:lnTo>
                  <a:pt x="42" y="19"/>
                </a:lnTo>
                <a:lnTo>
                  <a:pt x="44" y="17"/>
                </a:lnTo>
                <a:lnTo>
                  <a:pt x="48" y="19"/>
                </a:lnTo>
                <a:lnTo>
                  <a:pt x="50" y="19"/>
                </a:lnTo>
                <a:lnTo>
                  <a:pt x="63" y="17"/>
                </a:lnTo>
                <a:lnTo>
                  <a:pt x="77" y="19"/>
                </a:lnTo>
                <a:lnTo>
                  <a:pt x="88" y="21"/>
                </a:lnTo>
                <a:lnTo>
                  <a:pt x="86" y="34"/>
                </a:lnTo>
                <a:lnTo>
                  <a:pt x="84" y="46"/>
                </a:lnTo>
                <a:lnTo>
                  <a:pt x="84" y="52"/>
                </a:lnTo>
                <a:lnTo>
                  <a:pt x="84" y="57"/>
                </a:lnTo>
                <a:lnTo>
                  <a:pt x="130" y="15"/>
                </a:lnTo>
                <a:lnTo>
                  <a:pt x="136" y="10"/>
                </a:lnTo>
                <a:lnTo>
                  <a:pt x="139" y="4"/>
                </a:lnTo>
                <a:lnTo>
                  <a:pt x="139" y="4"/>
                </a:lnTo>
                <a:lnTo>
                  <a:pt x="139" y="2"/>
                </a:lnTo>
                <a:lnTo>
                  <a:pt x="141" y="0"/>
                </a:lnTo>
                <a:lnTo>
                  <a:pt x="143" y="0"/>
                </a:lnTo>
                <a:lnTo>
                  <a:pt x="143" y="0"/>
                </a:lnTo>
                <a:lnTo>
                  <a:pt x="143" y="2"/>
                </a:lnTo>
                <a:lnTo>
                  <a:pt x="145" y="2"/>
                </a:lnTo>
                <a:lnTo>
                  <a:pt x="147" y="2"/>
                </a:lnTo>
                <a:lnTo>
                  <a:pt x="147" y="2"/>
                </a:lnTo>
                <a:lnTo>
                  <a:pt x="149" y="2"/>
                </a:lnTo>
                <a:lnTo>
                  <a:pt x="151" y="2"/>
                </a:lnTo>
                <a:lnTo>
                  <a:pt x="151" y="6"/>
                </a:lnTo>
                <a:lnTo>
                  <a:pt x="151" y="6"/>
                </a:lnTo>
                <a:lnTo>
                  <a:pt x="151" y="10"/>
                </a:lnTo>
                <a:close/>
              </a:path>
            </a:pathLst>
          </a:custGeom>
          <a:solidFill>
            <a:schemeClr val="tx1"/>
          </a:solidFill>
          <a:ln w="19050">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9" name="Freeform 54"/>
          <p:cNvSpPr>
            <a:spLocks noEditPoints="1"/>
          </p:cNvSpPr>
          <p:nvPr/>
        </p:nvSpPr>
        <p:spPr bwMode="auto">
          <a:xfrm>
            <a:off x="7467616" y="1483263"/>
            <a:ext cx="866665" cy="541435"/>
          </a:xfrm>
          <a:custGeom>
            <a:avLst/>
            <a:gdLst>
              <a:gd name="T0" fmla="*/ 27 w 469"/>
              <a:gd name="T1" fmla="*/ 189 h 293"/>
              <a:gd name="T2" fmla="*/ 229 w 469"/>
              <a:gd name="T3" fmla="*/ 76 h 293"/>
              <a:gd name="T4" fmla="*/ 269 w 469"/>
              <a:gd name="T5" fmla="*/ 80 h 293"/>
              <a:gd name="T6" fmla="*/ 17 w 469"/>
              <a:gd name="T7" fmla="*/ 179 h 293"/>
              <a:gd name="T8" fmla="*/ 141 w 469"/>
              <a:gd name="T9" fmla="*/ 14 h 293"/>
              <a:gd name="T10" fmla="*/ 440 w 469"/>
              <a:gd name="T11" fmla="*/ 44 h 293"/>
              <a:gd name="T12" fmla="*/ 434 w 469"/>
              <a:gd name="T13" fmla="*/ 40 h 293"/>
              <a:gd name="T14" fmla="*/ 425 w 469"/>
              <a:gd name="T15" fmla="*/ 54 h 293"/>
              <a:gd name="T16" fmla="*/ 57 w 469"/>
              <a:gd name="T17" fmla="*/ 88 h 293"/>
              <a:gd name="T18" fmla="*/ 271 w 469"/>
              <a:gd name="T19" fmla="*/ 101 h 293"/>
              <a:gd name="T20" fmla="*/ 44 w 469"/>
              <a:gd name="T21" fmla="*/ 67 h 293"/>
              <a:gd name="T22" fmla="*/ 442 w 469"/>
              <a:gd name="T23" fmla="*/ 73 h 293"/>
              <a:gd name="T24" fmla="*/ 92 w 469"/>
              <a:gd name="T25" fmla="*/ 107 h 293"/>
              <a:gd name="T26" fmla="*/ 52 w 469"/>
              <a:gd name="T27" fmla="*/ 105 h 293"/>
              <a:gd name="T28" fmla="*/ 202 w 469"/>
              <a:gd name="T29" fmla="*/ 95 h 293"/>
              <a:gd name="T30" fmla="*/ 42 w 469"/>
              <a:gd name="T31" fmla="*/ 105 h 293"/>
              <a:gd name="T32" fmla="*/ 410 w 469"/>
              <a:gd name="T33" fmla="*/ 185 h 293"/>
              <a:gd name="T34" fmla="*/ 215 w 469"/>
              <a:gd name="T35" fmla="*/ 181 h 293"/>
              <a:gd name="T36" fmla="*/ 223 w 469"/>
              <a:gd name="T37" fmla="*/ 137 h 293"/>
              <a:gd name="T38" fmla="*/ 44 w 469"/>
              <a:gd name="T39" fmla="*/ 128 h 293"/>
              <a:gd name="T40" fmla="*/ 272 w 469"/>
              <a:gd name="T41" fmla="*/ 116 h 293"/>
              <a:gd name="T42" fmla="*/ 44 w 469"/>
              <a:gd name="T43" fmla="*/ 135 h 293"/>
              <a:gd name="T44" fmla="*/ 74 w 469"/>
              <a:gd name="T45" fmla="*/ 92 h 293"/>
              <a:gd name="T46" fmla="*/ 415 w 469"/>
              <a:gd name="T47" fmla="*/ 151 h 293"/>
              <a:gd name="T48" fmla="*/ 448 w 469"/>
              <a:gd name="T49" fmla="*/ 187 h 293"/>
              <a:gd name="T50" fmla="*/ 231 w 469"/>
              <a:gd name="T51" fmla="*/ 86 h 293"/>
              <a:gd name="T52" fmla="*/ 276 w 469"/>
              <a:gd name="T53" fmla="*/ 88 h 293"/>
              <a:gd name="T54" fmla="*/ 450 w 469"/>
              <a:gd name="T55" fmla="*/ 109 h 293"/>
              <a:gd name="T56" fmla="*/ 444 w 469"/>
              <a:gd name="T57" fmla="*/ 97 h 293"/>
              <a:gd name="T58" fmla="*/ 84 w 469"/>
              <a:gd name="T59" fmla="*/ 115 h 293"/>
              <a:gd name="T60" fmla="*/ 78 w 469"/>
              <a:gd name="T61" fmla="*/ 261 h 293"/>
              <a:gd name="T62" fmla="*/ 48 w 469"/>
              <a:gd name="T63" fmla="*/ 236 h 293"/>
              <a:gd name="T64" fmla="*/ 50 w 469"/>
              <a:gd name="T65" fmla="*/ 250 h 293"/>
              <a:gd name="T66" fmla="*/ 223 w 469"/>
              <a:gd name="T67" fmla="*/ 128 h 293"/>
              <a:gd name="T68" fmla="*/ 246 w 469"/>
              <a:gd name="T69" fmla="*/ 8 h 293"/>
              <a:gd name="T70" fmla="*/ 257 w 469"/>
              <a:gd name="T71" fmla="*/ 8 h 293"/>
              <a:gd name="T72" fmla="*/ 255 w 469"/>
              <a:gd name="T73" fmla="*/ 63 h 293"/>
              <a:gd name="T74" fmla="*/ 253 w 469"/>
              <a:gd name="T75" fmla="*/ 143 h 293"/>
              <a:gd name="T76" fmla="*/ 250 w 469"/>
              <a:gd name="T77" fmla="*/ 189 h 293"/>
              <a:gd name="T78" fmla="*/ 208 w 469"/>
              <a:gd name="T79" fmla="*/ 187 h 293"/>
              <a:gd name="T80" fmla="*/ 128 w 469"/>
              <a:gd name="T81" fmla="*/ 238 h 293"/>
              <a:gd name="T82" fmla="*/ 118 w 469"/>
              <a:gd name="T83" fmla="*/ 236 h 293"/>
              <a:gd name="T84" fmla="*/ 417 w 469"/>
              <a:gd name="T85" fmla="*/ 248 h 293"/>
              <a:gd name="T86" fmla="*/ 451 w 469"/>
              <a:gd name="T87" fmla="*/ 172 h 293"/>
              <a:gd name="T88" fmla="*/ 451 w 469"/>
              <a:gd name="T89" fmla="*/ 137 h 293"/>
              <a:gd name="T90" fmla="*/ 392 w 469"/>
              <a:gd name="T91" fmla="*/ 137 h 293"/>
              <a:gd name="T92" fmla="*/ 381 w 469"/>
              <a:gd name="T93" fmla="*/ 115 h 293"/>
              <a:gd name="T94" fmla="*/ 95 w 469"/>
              <a:gd name="T95" fmla="*/ 109 h 293"/>
              <a:gd name="T96" fmla="*/ 105 w 469"/>
              <a:gd name="T97" fmla="*/ 126 h 293"/>
              <a:gd name="T98" fmla="*/ 53 w 469"/>
              <a:gd name="T99" fmla="*/ 181 h 293"/>
              <a:gd name="T100" fmla="*/ 73 w 469"/>
              <a:gd name="T101" fmla="*/ 164 h 293"/>
              <a:gd name="T102" fmla="*/ 90 w 469"/>
              <a:gd name="T103" fmla="*/ 166 h 293"/>
              <a:gd name="T104" fmla="*/ 73 w 469"/>
              <a:gd name="T105" fmla="*/ 200 h 293"/>
              <a:gd name="T106" fmla="*/ 55 w 469"/>
              <a:gd name="T107" fmla="*/ 250 h 293"/>
              <a:gd name="T108" fmla="*/ 80 w 469"/>
              <a:gd name="T109" fmla="*/ 244 h 293"/>
              <a:gd name="T110" fmla="*/ 84 w 469"/>
              <a:gd name="T111" fmla="*/ 27 h 293"/>
              <a:gd name="T112" fmla="*/ 362 w 469"/>
              <a:gd name="T113" fmla="*/ 19 h 293"/>
              <a:gd name="T114" fmla="*/ 15 w 469"/>
              <a:gd name="T115" fmla="*/ 271 h 293"/>
              <a:gd name="T116" fmla="*/ 29 w 469"/>
              <a:gd name="T117" fmla="*/ 40 h 293"/>
              <a:gd name="T118" fmla="*/ 46 w 469"/>
              <a:gd name="T119" fmla="*/ 14 h 293"/>
              <a:gd name="T120" fmla="*/ 448 w 469"/>
              <a:gd name="T121" fmla="*/ 8 h 293"/>
              <a:gd name="T122" fmla="*/ 459 w 469"/>
              <a:gd name="T123" fmla="*/ 278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69" h="293">
                <a:moveTo>
                  <a:pt x="225" y="78"/>
                </a:moveTo>
                <a:lnTo>
                  <a:pt x="225" y="78"/>
                </a:lnTo>
                <a:lnTo>
                  <a:pt x="225" y="76"/>
                </a:lnTo>
                <a:lnTo>
                  <a:pt x="227" y="76"/>
                </a:lnTo>
                <a:lnTo>
                  <a:pt x="227" y="76"/>
                </a:lnTo>
                <a:lnTo>
                  <a:pt x="227" y="76"/>
                </a:lnTo>
                <a:lnTo>
                  <a:pt x="225" y="76"/>
                </a:lnTo>
                <a:lnTo>
                  <a:pt x="225" y="78"/>
                </a:lnTo>
                <a:lnTo>
                  <a:pt x="225" y="78"/>
                </a:lnTo>
                <a:close/>
                <a:moveTo>
                  <a:pt x="67" y="75"/>
                </a:moveTo>
                <a:lnTo>
                  <a:pt x="67" y="73"/>
                </a:lnTo>
                <a:lnTo>
                  <a:pt x="65" y="73"/>
                </a:lnTo>
                <a:lnTo>
                  <a:pt x="65" y="73"/>
                </a:lnTo>
                <a:lnTo>
                  <a:pt x="65" y="73"/>
                </a:lnTo>
                <a:lnTo>
                  <a:pt x="67" y="75"/>
                </a:lnTo>
                <a:close/>
                <a:moveTo>
                  <a:pt x="19" y="42"/>
                </a:moveTo>
                <a:lnTo>
                  <a:pt x="21" y="42"/>
                </a:lnTo>
                <a:lnTo>
                  <a:pt x="21" y="42"/>
                </a:lnTo>
                <a:lnTo>
                  <a:pt x="23" y="40"/>
                </a:lnTo>
                <a:lnTo>
                  <a:pt x="23" y="40"/>
                </a:lnTo>
                <a:lnTo>
                  <a:pt x="23" y="40"/>
                </a:lnTo>
                <a:lnTo>
                  <a:pt x="23" y="40"/>
                </a:lnTo>
                <a:lnTo>
                  <a:pt x="23" y="40"/>
                </a:lnTo>
                <a:lnTo>
                  <a:pt x="21" y="42"/>
                </a:lnTo>
                <a:lnTo>
                  <a:pt x="21" y="42"/>
                </a:lnTo>
                <a:lnTo>
                  <a:pt x="19" y="42"/>
                </a:lnTo>
                <a:close/>
                <a:moveTo>
                  <a:pt x="27" y="189"/>
                </a:moveTo>
                <a:lnTo>
                  <a:pt x="27" y="189"/>
                </a:lnTo>
                <a:lnTo>
                  <a:pt x="27" y="187"/>
                </a:lnTo>
                <a:lnTo>
                  <a:pt x="27" y="185"/>
                </a:lnTo>
                <a:lnTo>
                  <a:pt x="27" y="187"/>
                </a:lnTo>
                <a:lnTo>
                  <a:pt x="27" y="189"/>
                </a:lnTo>
                <a:close/>
                <a:moveTo>
                  <a:pt x="202" y="101"/>
                </a:moveTo>
                <a:lnTo>
                  <a:pt x="204" y="101"/>
                </a:lnTo>
                <a:lnTo>
                  <a:pt x="204" y="101"/>
                </a:lnTo>
                <a:lnTo>
                  <a:pt x="202" y="99"/>
                </a:lnTo>
                <a:lnTo>
                  <a:pt x="202" y="99"/>
                </a:lnTo>
                <a:lnTo>
                  <a:pt x="202" y="101"/>
                </a:lnTo>
                <a:lnTo>
                  <a:pt x="202" y="101"/>
                </a:lnTo>
                <a:lnTo>
                  <a:pt x="202" y="101"/>
                </a:lnTo>
                <a:close/>
                <a:moveTo>
                  <a:pt x="391" y="84"/>
                </a:moveTo>
                <a:lnTo>
                  <a:pt x="392" y="84"/>
                </a:lnTo>
                <a:lnTo>
                  <a:pt x="392" y="84"/>
                </a:lnTo>
                <a:lnTo>
                  <a:pt x="392" y="84"/>
                </a:lnTo>
                <a:lnTo>
                  <a:pt x="392" y="82"/>
                </a:lnTo>
                <a:lnTo>
                  <a:pt x="394" y="80"/>
                </a:lnTo>
                <a:lnTo>
                  <a:pt x="392" y="82"/>
                </a:lnTo>
                <a:lnTo>
                  <a:pt x="392" y="84"/>
                </a:lnTo>
                <a:lnTo>
                  <a:pt x="392" y="84"/>
                </a:lnTo>
                <a:lnTo>
                  <a:pt x="392" y="84"/>
                </a:lnTo>
                <a:lnTo>
                  <a:pt x="391" y="84"/>
                </a:lnTo>
                <a:close/>
                <a:moveTo>
                  <a:pt x="231" y="75"/>
                </a:moveTo>
                <a:lnTo>
                  <a:pt x="229" y="75"/>
                </a:lnTo>
                <a:lnTo>
                  <a:pt x="229" y="76"/>
                </a:lnTo>
                <a:lnTo>
                  <a:pt x="231" y="75"/>
                </a:lnTo>
                <a:lnTo>
                  <a:pt x="231" y="75"/>
                </a:lnTo>
                <a:lnTo>
                  <a:pt x="231" y="75"/>
                </a:lnTo>
                <a:lnTo>
                  <a:pt x="231" y="73"/>
                </a:lnTo>
                <a:lnTo>
                  <a:pt x="231" y="75"/>
                </a:lnTo>
                <a:close/>
                <a:moveTo>
                  <a:pt x="84" y="259"/>
                </a:moveTo>
                <a:lnTo>
                  <a:pt x="82" y="259"/>
                </a:lnTo>
                <a:lnTo>
                  <a:pt x="80" y="261"/>
                </a:lnTo>
                <a:lnTo>
                  <a:pt x="80" y="261"/>
                </a:lnTo>
                <a:lnTo>
                  <a:pt x="82" y="261"/>
                </a:lnTo>
                <a:lnTo>
                  <a:pt x="82" y="259"/>
                </a:lnTo>
                <a:lnTo>
                  <a:pt x="84" y="259"/>
                </a:lnTo>
                <a:close/>
                <a:moveTo>
                  <a:pt x="448" y="63"/>
                </a:moveTo>
                <a:lnTo>
                  <a:pt x="448" y="61"/>
                </a:lnTo>
                <a:lnTo>
                  <a:pt x="448" y="61"/>
                </a:lnTo>
                <a:lnTo>
                  <a:pt x="446" y="61"/>
                </a:lnTo>
                <a:lnTo>
                  <a:pt x="446" y="63"/>
                </a:lnTo>
                <a:lnTo>
                  <a:pt x="446" y="63"/>
                </a:lnTo>
                <a:lnTo>
                  <a:pt x="448" y="63"/>
                </a:lnTo>
                <a:close/>
                <a:moveTo>
                  <a:pt x="269" y="80"/>
                </a:moveTo>
                <a:lnTo>
                  <a:pt x="269" y="80"/>
                </a:lnTo>
                <a:lnTo>
                  <a:pt x="269" y="80"/>
                </a:lnTo>
                <a:lnTo>
                  <a:pt x="269" y="78"/>
                </a:lnTo>
                <a:lnTo>
                  <a:pt x="267" y="80"/>
                </a:lnTo>
                <a:lnTo>
                  <a:pt x="267" y="80"/>
                </a:lnTo>
                <a:lnTo>
                  <a:pt x="267" y="80"/>
                </a:lnTo>
                <a:lnTo>
                  <a:pt x="269" y="80"/>
                </a:lnTo>
                <a:close/>
                <a:moveTo>
                  <a:pt x="215" y="80"/>
                </a:moveTo>
                <a:lnTo>
                  <a:pt x="213" y="80"/>
                </a:lnTo>
                <a:lnTo>
                  <a:pt x="212" y="82"/>
                </a:lnTo>
                <a:lnTo>
                  <a:pt x="213" y="80"/>
                </a:lnTo>
                <a:lnTo>
                  <a:pt x="215" y="80"/>
                </a:lnTo>
                <a:close/>
                <a:moveTo>
                  <a:pt x="259" y="76"/>
                </a:moveTo>
                <a:lnTo>
                  <a:pt x="261" y="76"/>
                </a:lnTo>
                <a:lnTo>
                  <a:pt x="263" y="75"/>
                </a:lnTo>
                <a:lnTo>
                  <a:pt x="263" y="75"/>
                </a:lnTo>
                <a:lnTo>
                  <a:pt x="261" y="75"/>
                </a:lnTo>
                <a:lnTo>
                  <a:pt x="261" y="75"/>
                </a:lnTo>
                <a:lnTo>
                  <a:pt x="259" y="76"/>
                </a:lnTo>
                <a:close/>
                <a:moveTo>
                  <a:pt x="238" y="71"/>
                </a:moveTo>
                <a:lnTo>
                  <a:pt x="240" y="71"/>
                </a:lnTo>
                <a:lnTo>
                  <a:pt x="242" y="71"/>
                </a:lnTo>
                <a:lnTo>
                  <a:pt x="240" y="69"/>
                </a:lnTo>
                <a:lnTo>
                  <a:pt x="238" y="71"/>
                </a:lnTo>
                <a:lnTo>
                  <a:pt x="238" y="71"/>
                </a:lnTo>
                <a:close/>
                <a:moveTo>
                  <a:pt x="387" y="290"/>
                </a:moveTo>
                <a:lnTo>
                  <a:pt x="391" y="290"/>
                </a:lnTo>
                <a:lnTo>
                  <a:pt x="394" y="290"/>
                </a:lnTo>
                <a:lnTo>
                  <a:pt x="391" y="290"/>
                </a:lnTo>
                <a:lnTo>
                  <a:pt x="387" y="290"/>
                </a:lnTo>
                <a:close/>
                <a:moveTo>
                  <a:pt x="17" y="181"/>
                </a:moveTo>
                <a:lnTo>
                  <a:pt x="17" y="179"/>
                </a:lnTo>
                <a:lnTo>
                  <a:pt x="17" y="179"/>
                </a:lnTo>
                <a:lnTo>
                  <a:pt x="17" y="179"/>
                </a:lnTo>
                <a:lnTo>
                  <a:pt x="17" y="181"/>
                </a:lnTo>
                <a:lnTo>
                  <a:pt x="17" y="181"/>
                </a:lnTo>
                <a:lnTo>
                  <a:pt x="17" y="181"/>
                </a:lnTo>
                <a:close/>
                <a:moveTo>
                  <a:pt x="132" y="16"/>
                </a:moveTo>
                <a:lnTo>
                  <a:pt x="130" y="16"/>
                </a:lnTo>
                <a:lnTo>
                  <a:pt x="128" y="16"/>
                </a:lnTo>
                <a:lnTo>
                  <a:pt x="126" y="16"/>
                </a:lnTo>
                <a:lnTo>
                  <a:pt x="128" y="16"/>
                </a:lnTo>
                <a:lnTo>
                  <a:pt x="132" y="16"/>
                </a:lnTo>
                <a:lnTo>
                  <a:pt x="132" y="16"/>
                </a:lnTo>
                <a:lnTo>
                  <a:pt x="132" y="16"/>
                </a:lnTo>
                <a:lnTo>
                  <a:pt x="132" y="16"/>
                </a:lnTo>
                <a:close/>
                <a:moveTo>
                  <a:pt x="448" y="71"/>
                </a:moveTo>
                <a:lnTo>
                  <a:pt x="448" y="73"/>
                </a:lnTo>
                <a:lnTo>
                  <a:pt x="450" y="73"/>
                </a:lnTo>
                <a:lnTo>
                  <a:pt x="448" y="69"/>
                </a:lnTo>
                <a:lnTo>
                  <a:pt x="448" y="65"/>
                </a:lnTo>
                <a:lnTo>
                  <a:pt x="448" y="67"/>
                </a:lnTo>
                <a:lnTo>
                  <a:pt x="448" y="69"/>
                </a:lnTo>
                <a:lnTo>
                  <a:pt x="448" y="71"/>
                </a:lnTo>
                <a:close/>
                <a:moveTo>
                  <a:pt x="387" y="290"/>
                </a:moveTo>
                <a:lnTo>
                  <a:pt x="381" y="290"/>
                </a:lnTo>
                <a:lnTo>
                  <a:pt x="375" y="290"/>
                </a:lnTo>
                <a:lnTo>
                  <a:pt x="387" y="290"/>
                </a:lnTo>
                <a:close/>
                <a:moveTo>
                  <a:pt x="135" y="14"/>
                </a:moveTo>
                <a:lnTo>
                  <a:pt x="137" y="14"/>
                </a:lnTo>
                <a:lnTo>
                  <a:pt x="141" y="14"/>
                </a:lnTo>
                <a:lnTo>
                  <a:pt x="147" y="14"/>
                </a:lnTo>
                <a:lnTo>
                  <a:pt x="141" y="14"/>
                </a:lnTo>
                <a:lnTo>
                  <a:pt x="137" y="14"/>
                </a:lnTo>
                <a:lnTo>
                  <a:pt x="135" y="14"/>
                </a:lnTo>
                <a:close/>
                <a:moveTo>
                  <a:pt x="36" y="210"/>
                </a:moveTo>
                <a:lnTo>
                  <a:pt x="36" y="210"/>
                </a:lnTo>
                <a:lnTo>
                  <a:pt x="36" y="202"/>
                </a:lnTo>
                <a:lnTo>
                  <a:pt x="36" y="196"/>
                </a:lnTo>
                <a:lnTo>
                  <a:pt x="36" y="202"/>
                </a:lnTo>
                <a:lnTo>
                  <a:pt x="36" y="210"/>
                </a:lnTo>
                <a:close/>
                <a:moveTo>
                  <a:pt x="76" y="97"/>
                </a:moveTo>
                <a:lnTo>
                  <a:pt x="76" y="95"/>
                </a:lnTo>
                <a:lnTo>
                  <a:pt x="80" y="95"/>
                </a:lnTo>
                <a:lnTo>
                  <a:pt x="80" y="95"/>
                </a:lnTo>
                <a:lnTo>
                  <a:pt x="80" y="94"/>
                </a:lnTo>
                <a:lnTo>
                  <a:pt x="78" y="92"/>
                </a:lnTo>
                <a:lnTo>
                  <a:pt x="78" y="94"/>
                </a:lnTo>
                <a:lnTo>
                  <a:pt x="76" y="95"/>
                </a:lnTo>
                <a:lnTo>
                  <a:pt x="76" y="95"/>
                </a:lnTo>
                <a:lnTo>
                  <a:pt x="76" y="95"/>
                </a:lnTo>
                <a:lnTo>
                  <a:pt x="74" y="97"/>
                </a:lnTo>
                <a:lnTo>
                  <a:pt x="76" y="97"/>
                </a:lnTo>
                <a:close/>
                <a:moveTo>
                  <a:pt x="436" y="35"/>
                </a:moveTo>
                <a:lnTo>
                  <a:pt x="436" y="35"/>
                </a:lnTo>
                <a:lnTo>
                  <a:pt x="438" y="35"/>
                </a:lnTo>
                <a:lnTo>
                  <a:pt x="440" y="42"/>
                </a:lnTo>
                <a:lnTo>
                  <a:pt x="440" y="44"/>
                </a:lnTo>
                <a:lnTo>
                  <a:pt x="442" y="44"/>
                </a:lnTo>
                <a:lnTo>
                  <a:pt x="440" y="38"/>
                </a:lnTo>
                <a:lnTo>
                  <a:pt x="436" y="33"/>
                </a:lnTo>
                <a:lnTo>
                  <a:pt x="436" y="33"/>
                </a:lnTo>
                <a:lnTo>
                  <a:pt x="436" y="35"/>
                </a:lnTo>
                <a:close/>
                <a:moveTo>
                  <a:pt x="78" y="103"/>
                </a:moveTo>
                <a:lnTo>
                  <a:pt x="82" y="101"/>
                </a:lnTo>
                <a:lnTo>
                  <a:pt x="86" y="99"/>
                </a:lnTo>
                <a:lnTo>
                  <a:pt x="84" y="97"/>
                </a:lnTo>
                <a:lnTo>
                  <a:pt x="84" y="97"/>
                </a:lnTo>
                <a:lnTo>
                  <a:pt x="82" y="99"/>
                </a:lnTo>
                <a:lnTo>
                  <a:pt x="78" y="103"/>
                </a:lnTo>
                <a:close/>
                <a:moveTo>
                  <a:pt x="444" y="52"/>
                </a:moveTo>
                <a:lnTo>
                  <a:pt x="444" y="55"/>
                </a:lnTo>
                <a:lnTo>
                  <a:pt x="444" y="57"/>
                </a:lnTo>
                <a:lnTo>
                  <a:pt x="446" y="59"/>
                </a:lnTo>
                <a:lnTo>
                  <a:pt x="446" y="59"/>
                </a:lnTo>
                <a:lnTo>
                  <a:pt x="446" y="57"/>
                </a:lnTo>
                <a:lnTo>
                  <a:pt x="444" y="50"/>
                </a:lnTo>
                <a:lnTo>
                  <a:pt x="444" y="50"/>
                </a:lnTo>
                <a:lnTo>
                  <a:pt x="442" y="52"/>
                </a:lnTo>
                <a:lnTo>
                  <a:pt x="444" y="52"/>
                </a:lnTo>
                <a:close/>
                <a:moveTo>
                  <a:pt x="429" y="48"/>
                </a:moveTo>
                <a:lnTo>
                  <a:pt x="431" y="46"/>
                </a:lnTo>
                <a:lnTo>
                  <a:pt x="434" y="42"/>
                </a:lnTo>
                <a:lnTo>
                  <a:pt x="434" y="42"/>
                </a:lnTo>
                <a:lnTo>
                  <a:pt x="434" y="40"/>
                </a:lnTo>
                <a:lnTo>
                  <a:pt x="432" y="40"/>
                </a:lnTo>
                <a:lnTo>
                  <a:pt x="431" y="44"/>
                </a:lnTo>
                <a:lnTo>
                  <a:pt x="429" y="46"/>
                </a:lnTo>
                <a:lnTo>
                  <a:pt x="429" y="48"/>
                </a:lnTo>
                <a:close/>
                <a:moveTo>
                  <a:pt x="244" y="164"/>
                </a:moveTo>
                <a:lnTo>
                  <a:pt x="244" y="164"/>
                </a:lnTo>
                <a:lnTo>
                  <a:pt x="248" y="162"/>
                </a:lnTo>
                <a:lnTo>
                  <a:pt x="252" y="160"/>
                </a:lnTo>
                <a:lnTo>
                  <a:pt x="252" y="156"/>
                </a:lnTo>
                <a:lnTo>
                  <a:pt x="248" y="160"/>
                </a:lnTo>
                <a:lnTo>
                  <a:pt x="244" y="164"/>
                </a:lnTo>
                <a:lnTo>
                  <a:pt x="244" y="164"/>
                </a:lnTo>
                <a:close/>
                <a:moveTo>
                  <a:pt x="50" y="17"/>
                </a:moveTo>
                <a:lnTo>
                  <a:pt x="50" y="19"/>
                </a:lnTo>
                <a:lnTo>
                  <a:pt x="52" y="19"/>
                </a:lnTo>
                <a:lnTo>
                  <a:pt x="53" y="17"/>
                </a:lnTo>
                <a:lnTo>
                  <a:pt x="53" y="16"/>
                </a:lnTo>
                <a:lnTo>
                  <a:pt x="52" y="16"/>
                </a:lnTo>
                <a:lnTo>
                  <a:pt x="50" y="16"/>
                </a:lnTo>
                <a:lnTo>
                  <a:pt x="50" y="17"/>
                </a:lnTo>
                <a:lnTo>
                  <a:pt x="50" y="17"/>
                </a:lnTo>
                <a:close/>
                <a:moveTo>
                  <a:pt x="425" y="54"/>
                </a:moveTo>
                <a:lnTo>
                  <a:pt x="425" y="54"/>
                </a:lnTo>
                <a:lnTo>
                  <a:pt x="436" y="48"/>
                </a:lnTo>
                <a:lnTo>
                  <a:pt x="436" y="46"/>
                </a:lnTo>
                <a:lnTo>
                  <a:pt x="434" y="46"/>
                </a:lnTo>
                <a:lnTo>
                  <a:pt x="425" y="54"/>
                </a:lnTo>
                <a:lnTo>
                  <a:pt x="425" y="54"/>
                </a:lnTo>
                <a:close/>
                <a:moveTo>
                  <a:pt x="244" y="175"/>
                </a:moveTo>
                <a:lnTo>
                  <a:pt x="253" y="170"/>
                </a:lnTo>
                <a:lnTo>
                  <a:pt x="253" y="170"/>
                </a:lnTo>
                <a:lnTo>
                  <a:pt x="253" y="168"/>
                </a:lnTo>
                <a:lnTo>
                  <a:pt x="253" y="166"/>
                </a:lnTo>
                <a:lnTo>
                  <a:pt x="244" y="175"/>
                </a:lnTo>
                <a:close/>
                <a:moveTo>
                  <a:pt x="236" y="160"/>
                </a:moveTo>
                <a:lnTo>
                  <a:pt x="242" y="156"/>
                </a:lnTo>
                <a:lnTo>
                  <a:pt x="250" y="153"/>
                </a:lnTo>
                <a:lnTo>
                  <a:pt x="250" y="151"/>
                </a:lnTo>
                <a:lnTo>
                  <a:pt x="250" y="151"/>
                </a:lnTo>
                <a:lnTo>
                  <a:pt x="248" y="151"/>
                </a:lnTo>
                <a:lnTo>
                  <a:pt x="236" y="160"/>
                </a:lnTo>
                <a:lnTo>
                  <a:pt x="236" y="160"/>
                </a:lnTo>
                <a:lnTo>
                  <a:pt x="236" y="160"/>
                </a:lnTo>
                <a:close/>
                <a:moveTo>
                  <a:pt x="42" y="82"/>
                </a:moveTo>
                <a:lnTo>
                  <a:pt x="48" y="76"/>
                </a:lnTo>
                <a:lnTo>
                  <a:pt x="53" y="71"/>
                </a:lnTo>
                <a:lnTo>
                  <a:pt x="50" y="73"/>
                </a:lnTo>
                <a:lnTo>
                  <a:pt x="48" y="75"/>
                </a:lnTo>
                <a:lnTo>
                  <a:pt x="44" y="76"/>
                </a:lnTo>
                <a:lnTo>
                  <a:pt x="42" y="78"/>
                </a:lnTo>
                <a:lnTo>
                  <a:pt x="42" y="82"/>
                </a:lnTo>
                <a:close/>
                <a:moveTo>
                  <a:pt x="55" y="90"/>
                </a:moveTo>
                <a:lnTo>
                  <a:pt x="55" y="90"/>
                </a:lnTo>
                <a:lnTo>
                  <a:pt x="57" y="88"/>
                </a:lnTo>
                <a:lnTo>
                  <a:pt x="63" y="86"/>
                </a:lnTo>
                <a:lnTo>
                  <a:pt x="69" y="82"/>
                </a:lnTo>
                <a:lnTo>
                  <a:pt x="65" y="78"/>
                </a:lnTo>
                <a:lnTo>
                  <a:pt x="61" y="84"/>
                </a:lnTo>
                <a:lnTo>
                  <a:pt x="57" y="88"/>
                </a:lnTo>
                <a:lnTo>
                  <a:pt x="55" y="90"/>
                </a:lnTo>
                <a:lnTo>
                  <a:pt x="55" y="90"/>
                </a:lnTo>
                <a:close/>
                <a:moveTo>
                  <a:pt x="206" y="99"/>
                </a:moveTo>
                <a:lnTo>
                  <a:pt x="242" y="76"/>
                </a:lnTo>
                <a:lnTo>
                  <a:pt x="242" y="76"/>
                </a:lnTo>
                <a:lnTo>
                  <a:pt x="244" y="75"/>
                </a:lnTo>
                <a:lnTo>
                  <a:pt x="246" y="75"/>
                </a:lnTo>
                <a:lnTo>
                  <a:pt x="246" y="73"/>
                </a:lnTo>
                <a:lnTo>
                  <a:pt x="246" y="73"/>
                </a:lnTo>
                <a:lnTo>
                  <a:pt x="248" y="73"/>
                </a:lnTo>
                <a:lnTo>
                  <a:pt x="248" y="73"/>
                </a:lnTo>
                <a:lnTo>
                  <a:pt x="248" y="71"/>
                </a:lnTo>
                <a:lnTo>
                  <a:pt x="248" y="73"/>
                </a:lnTo>
                <a:lnTo>
                  <a:pt x="248" y="73"/>
                </a:lnTo>
                <a:lnTo>
                  <a:pt x="246" y="73"/>
                </a:lnTo>
                <a:lnTo>
                  <a:pt x="246" y="73"/>
                </a:lnTo>
                <a:lnTo>
                  <a:pt x="244" y="75"/>
                </a:lnTo>
                <a:lnTo>
                  <a:pt x="242" y="75"/>
                </a:lnTo>
                <a:lnTo>
                  <a:pt x="242" y="76"/>
                </a:lnTo>
                <a:lnTo>
                  <a:pt x="208" y="97"/>
                </a:lnTo>
                <a:lnTo>
                  <a:pt x="206" y="99"/>
                </a:lnTo>
                <a:close/>
                <a:moveTo>
                  <a:pt x="271" y="101"/>
                </a:moveTo>
                <a:lnTo>
                  <a:pt x="272" y="99"/>
                </a:lnTo>
                <a:lnTo>
                  <a:pt x="276" y="99"/>
                </a:lnTo>
                <a:lnTo>
                  <a:pt x="276" y="101"/>
                </a:lnTo>
                <a:lnTo>
                  <a:pt x="276" y="101"/>
                </a:lnTo>
                <a:lnTo>
                  <a:pt x="276" y="95"/>
                </a:lnTo>
                <a:lnTo>
                  <a:pt x="276" y="90"/>
                </a:lnTo>
                <a:lnTo>
                  <a:pt x="272" y="92"/>
                </a:lnTo>
                <a:lnTo>
                  <a:pt x="269" y="94"/>
                </a:lnTo>
                <a:lnTo>
                  <a:pt x="271" y="94"/>
                </a:lnTo>
                <a:lnTo>
                  <a:pt x="274" y="94"/>
                </a:lnTo>
                <a:lnTo>
                  <a:pt x="274" y="94"/>
                </a:lnTo>
                <a:lnTo>
                  <a:pt x="274" y="95"/>
                </a:lnTo>
                <a:lnTo>
                  <a:pt x="272" y="97"/>
                </a:lnTo>
                <a:lnTo>
                  <a:pt x="271" y="99"/>
                </a:lnTo>
                <a:lnTo>
                  <a:pt x="271" y="99"/>
                </a:lnTo>
                <a:lnTo>
                  <a:pt x="269" y="101"/>
                </a:lnTo>
                <a:lnTo>
                  <a:pt x="269" y="101"/>
                </a:lnTo>
                <a:lnTo>
                  <a:pt x="271" y="101"/>
                </a:lnTo>
                <a:close/>
                <a:moveTo>
                  <a:pt x="48" y="71"/>
                </a:moveTo>
                <a:lnTo>
                  <a:pt x="50" y="71"/>
                </a:lnTo>
                <a:lnTo>
                  <a:pt x="52" y="69"/>
                </a:lnTo>
                <a:lnTo>
                  <a:pt x="50" y="67"/>
                </a:lnTo>
                <a:lnTo>
                  <a:pt x="46" y="65"/>
                </a:lnTo>
                <a:lnTo>
                  <a:pt x="46" y="63"/>
                </a:lnTo>
                <a:lnTo>
                  <a:pt x="44" y="63"/>
                </a:lnTo>
                <a:lnTo>
                  <a:pt x="44" y="63"/>
                </a:lnTo>
                <a:lnTo>
                  <a:pt x="44" y="67"/>
                </a:lnTo>
                <a:lnTo>
                  <a:pt x="42" y="73"/>
                </a:lnTo>
                <a:lnTo>
                  <a:pt x="44" y="71"/>
                </a:lnTo>
                <a:lnTo>
                  <a:pt x="46" y="71"/>
                </a:lnTo>
                <a:lnTo>
                  <a:pt x="46" y="69"/>
                </a:lnTo>
                <a:lnTo>
                  <a:pt x="48" y="69"/>
                </a:lnTo>
                <a:lnTo>
                  <a:pt x="48" y="71"/>
                </a:lnTo>
                <a:lnTo>
                  <a:pt x="48" y="71"/>
                </a:lnTo>
                <a:lnTo>
                  <a:pt x="48" y="71"/>
                </a:lnTo>
                <a:lnTo>
                  <a:pt x="48" y="71"/>
                </a:lnTo>
                <a:close/>
                <a:moveTo>
                  <a:pt x="219" y="160"/>
                </a:moveTo>
                <a:lnTo>
                  <a:pt x="223" y="158"/>
                </a:lnTo>
                <a:lnTo>
                  <a:pt x="225" y="154"/>
                </a:lnTo>
                <a:lnTo>
                  <a:pt x="234" y="147"/>
                </a:lnTo>
                <a:lnTo>
                  <a:pt x="244" y="139"/>
                </a:lnTo>
                <a:lnTo>
                  <a:pt x="219" y="156"/>
                </a:lnTo>
                <a:lnTo>
                  <a:pt x="219" y="158"/>
                </a:lnTo>
                <a:lnTo>
                  <a:pt x="219" y="158"/>
                </a:lnTo>
                <a:lnTo>
                  <a:pt x="219" y="160"/>
                </a:lnTo>
                <a:close/>
                <a:moveTo>
                  <a:pt x="431" y="82"/>
                </a:moveTo>
                <a:lnTo>
                  <a:pt x="436" y="80"/>
                </a:lnTo>
                <a:lnTo>
                  <a:pt x="444" y="80"/>
                </a:lnTo>
                <a:lnTo>
                  <a:pt x="444" y="80"/>
                </a:lnTo>
                <a:lnTo>
                  <a:pt x="444" y="80"/>
                </a:lnTo>
                <a:lnTo>
                  <a:pt x="444" y="78"/>
                </a:lnTo>
                <a:lnTo>
                  <a:pt x="444" y="75"/>
                </a:lnTo>
                <a:lnTo>
                  <a:pt x="442" y="69"/>
                </a:lnTo>
                <a:lnTo>
                  <a:pt x="442" y="73"/>
                </a:lnTo>
                <a:lnTo>
                  <a:pt x="440" y="75"/>
                </a:lnTo>
                <a:lnTo>
                  <a:pt x="438" y="78"/>
                </a:lnTo>
                <a:lnTo>
                  <a:pt x="431" y="82"/>
                </a:lnTo>
                <a:close/>
                <a:moveTo>
                  <a:pt x="59" y="80"/>
                </a:moveTo>
                <a:lnTo>
                  <a:pt x="53" y="84"/>
                </a:lnTo>
                <a:lnTo>
                  <a:pt x="48" y="90"/>
                </a:lnTo>
                <a:lnTo>
                  <a:pt x="42" y="94"/>
                </a:lnTo>
                <a:lnTo>
                  <a:pt x="42" y="94"/>
                </a:lnTo>
                <a:lnTo>
                  <a:pt x="42" y="95"/>
                </a:lnTo>
                <a:lnTo>
                  <a:pt x="42" y="97"/>
                </a:lnTo>
                <a:lnTo>
                  <a:pt x="52" y="90"/>
                </a:lnTo>
                <a:lnTo>
                  <a:pt x="59" y="82"/>
                </a:lnTo>
                <a:lnTo>
                  <a:pt x="59" y="80"/>
                </a:lnTo>
                <a:lnTo>
                  <a:pt x="59" y="80"/>
                </a:lnTo>
                <a:lnTo>
                  <a:pt x="59" y="80"/>
                </a:lnTo>
                <a:close/>
                <a:moveTo>
                  <a:pt x="434" y="21"/>
                </a:moveTo>
                <a:lnTo>
                  <a:pt x="436" y="23"/>
                </a:lnTo>
                <a:lnTo>
                  <a:pt x="436" y="23"/>
                </a:lnTo>
                <a:lnTo>
                  <a:pt x="440" y="29"/>
                </a:lnTo>
                <a:lnTo>
                  <a:pt x="444" y="35"/>
                </a:lnTo>
                <a:lnTo>
                  <a:pt x="446" y="40"/>
                </a:lnTo>
                <a:lnTo>
                  <a:pt x="444" y="23"/>
                </a:lnTo>
                <a:lnTo>
                  <a:pt x="440" y="23"/>
                </a:lnTo>
                <a:lnTo>
                  <a:pt x="434" y="21"/>
                </a:lnTo>
                <a:close/>
                <a:moveTo>
                  <a:pt x="73" y="118"/>
                </a:moveTo>
                <a:lnTo>
                  <a:pt x="82" y="113"/>
                </a:lnTo>
                <a:lnTo>
                  <a:pt x="92" y="107"/>
                </a:lnTo>
                <a:lnTo>
                  <a:pt x="93" y="107"/>
                </a:lnTo>
                <a:lnTo>
                  <a:pt x="93" y="107"/>
                </a:lnTo>
                <a:lnTo>
                  <a:pt x="90" y="103"/>
                </a:lnTo>
                <a:lnTo>
                  <a:pt x="84" y="109"/>
                </a:lnTo>
                <a:lnTo>
                  <a:pt x="78" y="115"/>
                </a:lnTo>
                <a:lnTo>
                  <a:pt x="73" y="118"/>
                </a:lnTo>
                <a:close/>
                <a:moveTo>
                  <a:pt x="31" y="158"/>
                </a:moveTo>
                <a:lnTo>
                  <a:pt x="31" y="158"/>
                </a:lnTo>
                <a:lnTo>
                  <a:pt x="31" y="160"/>
                </a:lnTo>
                <a:lnTo>
                  <a:pt x="29" y="118"/>
                </a:lnTo>
                <a:lnTo>
                  <a:pt x="29" y="139"/>
                </a:lnTo>
                <a:lnTo>
                  <a:pt x="31" y="158"/>
                </a:lnTo>
                <a:close/>
                <a:moveTo>
                  <a:pt x="52" y="105"/>
                </a:moveTo>
                <a:lnTo>
                  <a:pt x="52" y="105"/>
                </a:lnTo>
                <a:lnTo>
                  <a:pt x="52" y="105"/>
                </a:lnTo>
                <a:lnTo>
                  <a:pt x="53" y="103"/>
                </a:lnTo>
                <a:lnTo>
                  <a:pt x="53" y="103"/>
                </a:lnTo>
                <a:lnTo>
                  <a:pt x="53" y="103"/>
                </a:lnTo>
                <a:lnTo>
                  <a:pt x="63" y="95"/>
                </a:lnTo>
                <a:lnTo>
                  <a:pt x="74" y="90"/>
                </a:lnTo>
                <a:lnTo>
                  <a:pt x="71" y="84"/>
                </a:lnTo>
                <a:lnTo>
                  <a:pt x="63" y="94"/>
                </a:lnTo>
                <a:lnTo>
                  <a:pt x="53" y="103"/>
                </a:lnTo>
                <a:lnTo>
                  <a:pt x="53" y="103"/>
                </a:lnTo>
                <a:lnTo>
                  <a:pt x="52" y="103"/>
                </a:lnTo>
                <a:lnTo>
                  <a:pt x="52" y="105"/>
                </a:lnTo>
                <a:lnTo>
                  <a:pt x="52" y="105"/>
                </a:lnTo>
                <a:lnTo>
                  <a:pt x="52" y="105"/>
                </a:lnTo>
                <a:close/>
                <a:moveTo>
                  <a:pt x="42" y="90"/>
                </a:moveTo>
                <a:lnTo>
                  <a:pt x="52" y="82"/>
                </a:lnTo>
                <a:lnTo>
                  <a:pt x="59" y="75"/>
                </a:lnTo>
                <a:lnTo>
                  <a:pt x="59" y="75"/>
                </a:lnTo>
                <a:lnTo>
                  <a:pt x="57" y="75"/>
                </a:lnTo>
                <a:lnTo>
                  <a:pt x="42" y="86"/>
                </a:lnTo>
                <a:lnTo>
                  <a:pt x="42" y="86"/>
                </a:lnTo>
                <a:lnTo>
                  <a:pt x="42" y="88"/>
                </a:lnTo>
                <a:lnTo>
                  <a:pt x="42" y="90"/>
                </a:lnTo>
                <a:close/>
                <a:moveTo>
                  <a:pt x="238" y="181"/>
                </a:moveTo>
                <a:lnTo>
                  <a:pt x="240" y="181"/>
                </a:lnTo>
                <a:lnTo>
                  <a:pt x="240" y="181"/>
                </a:lnTo>
                <a:lnTo>
                  <a:pt x="248" y="181"/>
                </a:lnTo>
                <a:lnTo>
                  <a:pt x="253" y="181"/>
                </a:lnTo>
                <a:lnTo>
                  <a:pt x="253" y="181"/>
                </a:lnTo>
                <a:lnTo>
                  <a:pt x="253" y="181"/>
                </a:lnTo>
                <a:lnTo>
                  <a:pt x="255" y="177"/>
                </a:lnTo>
                <a:lnTo>
                  <a:pt x="253" y="172"/>
                </a:lnTo>
                <a:lnTo>
                  <a:pt x="240" y="181"/>
                </a:lnTo>
                <a:lnTo>
                  <a:pt x="238" y="181"/>
                </a:lnTo>
                <a:lnTo>
                  <a:pt x="238" y="181"/>
                </a:lnTo>
                <a:lnTo>
                  <a:pt x="238" y="181"/>
                </a:lnTo>
                <a:close/>
                <a:moveTo>
                  <a:pt x="242" y="73"/>
                </a:moveTo>
                <a:lnTo>
                  <a:pt x="223" y="82"/>
                </a:lnTo>
                <a:lnTo>
                  <a:pt x="204" y="94"/>
                </a:lnTo>
                <a:lnTo>
                  <a:pt x="202" y="95"/>
                </a:lnTo>
                <a:lnTo>
                  <a:pt x="202" y="97"/>
                </a:lnTo>
                <a:lnTo>
                  <a:pt x="221" y="84"/>
                </a:lnTo>
                <a:lnTo>
                  <a:pt x="242" y="73"/>
                </a:lnTo>
                <a:close/>
                <a:moveTo>
                  <a:pt x="408" y="78"/>
                </a:moveTo>
                <a:lnTo>
                  <a:pt x="410" y="78"/>
                </a:lnTo>
                <a:lnTo>
                  <a:pt x="410" y="78"/>
                </a:lnTo>
                <a:lnTo>
                  <a:pt x="425" y="71"/>
                </a:lnTo>
                <a:lnTo>
                  <a:pt x="440" y="61"/>
                </a:lnTo>
                <a:lnTo>
                  <a:pt x="440" y="61"/>
                </a:lnTo>
                <a:lnTo>
                  <a:pt x="440" y="61"/>
                </a:lnTo>
                <a:lnTo>
                  <a:pt x="440" y="57"/>
                </a:lnTo>
                <a:lnTo>
                  <a:pt x="438" y="54"/>
                </a:lnTo>
                <a:lnTo>
                  <a:pt x="425" y="67"/>
                </a:lnTo>
                <a:lnTo>
                  <a:pt x="410" y="78"/>
                </a:lnTo>
                <a:lnTo>
                  <a:pt x="410" y="78"/>
                </a:lnTo>
                <a:lnTo>
                  <a:pt x="408" y="78"/>
                </a:lnTo>
                <a:close/>
                <a:moveTo>
                  <a:pt x="44" y="109"/>
                </a:moveTo>
                <a:lnTo>
                  <a:pt x="52" y="101"/>
                </a:lnTo>
                <a:lnTo>
                  <a:pt x="59" y="95"/>
                </a:lnTo>
                <a:lnTo>
                  <a:pt x="65" y="88"/>
                </a:lnTo>
                <a:lnTo>
                  <a:pt x="65" y="88"/>
                </a:lnTo>
                <a:lnTo>
                  <a:pt x="67" y="86"/>
                </a:lnTo>
                <a:lnTo>
                  <a:pt x="67" y="86"/>
                </a:lnTo>
                <a:lnTo>
                  <a:pt x="67" y="86"/>
                </a:lnTo>
                <a:lnTo>
                  <a:pt x="53" y="94"/>
                </a:lnTo>
                <a:lnTo>
                  <a:pt x="42" y="101"/>
                </a:lnTo>
                <a:lnTo>
                  <a:pt x="42" y="105"/>
                </a:lnTo>
                <a:lnTo>
                  <a:pt x="44" y="109"/>
                </a:lnTo>
                <a:close/>
                <a:moveTo>
                  <a:pt x="46" y="55"/>
                </a:moveTo>
                <a:lnTo>
                  <a:pt x="52" y="61"/>
                </a:lnTo>
                <a:lnTo>
                  <a:pt x="59" y="67"/>
                </a:lnTo>
                <a:lnTo>
                  <a:pt x="59" y="67"/>
                </a:lnTo>
                <a:lnTo>
                  <a:pt x="61" y="69"/>
                </a:lnTo>
                <a:lnTo>
                  <a:pt x="63" y="69"/>
                </a:lnTo>
                <a:lnTo>
                  <a:pt x="63" y="69"/>
                </a:lnTo>
                <a:lnTo>
                  <a:pt x="59" y="63"/>
                </a:lnTo>
                <a:lnTo>
                  <a:pt x="53" y="55"/>
                </a:lnTo>
                <a:lnTo>
                  <a:pt x="50" y="48"/>
                </a:lnTo>
                <a:lnTo>
                  <a:pt x="48" y="52"/>
                </a:lnTo>
                <a:lnTo>
                  <a:pt x="46" y="55"/>
                </a:lnTo>
                <a:close/>
                <a:moveTo>
                  <a:pt x="406" y="187"/>
                </a:moveTo>
                <a:lnTo>
                  <a:pt x="406" y="187"/>
                </a:lnTo>
                <a:lnTo>
                  <a:pt x="408" y="187"/>
                </a:lnTo>
                <a:lnTo>
                  <a:pt x="408" y="185"/>
                </a:lnTo>
                <a:lnTo>
                  <a:pt x="410" y="185"/>
                </a:lnTo>
                <a:lnTo>
                  <a:pt x="410" y="185"/>
                </a:lnTo>
                <a:lnTo>
                  <a:pt x="429" y="175"/>
                </a:lnTo>
                <a:lnTo>
                  <a:pt x="450" y="166"/>
                </a:lnTo>
                <a:lnTo>
                  <a:pt x="450" y="166"/>
                </a:lnTo>
                <a:lnTo>
                  <a:pt x="451" y="166"/>
                </a:lnTo>
                <a:lnTo>
                  <a:pt x="451" y="164"/>
                </a:lnTo>
                <a:lnTo>
                  <a:pt x="451" y="160"/>
                </a:lnTo>
                <a:lnTo>
                  <a:pt x="410" y="185"/>
                </a:lnTo>
                <a:lnTo>
                  <a:pt x="410" y="185"/>
                </a:lnTo>
                <a:lnTo>
                  <a:pt x="410" y="185"/>
                </a:lnTo>
                <a:lnTo>
                  <a:pt x="408" y="185"/>
                </a:lnTo>
                <a:lnTo>
                  <a:pt x="408" y="187"/>
                </a:lnTo>
                <a:lnTo>
                  <a:pt x="406" y="187"/>
                </a:lnTo>
                <a:lnTo>
                  <a:pt x="406" y="187"/>
                </a:lnTo>
                <a:close/>
                <a:moveTo>
                  <a:pt x="248" y="130"/>
                </a:moveTo>
                <a:lnTo>
                  <a:pt x="225" y="143"/>
                </a:lnTo>
                <a:lnTo>
                  <a:pt x="221" y="145"/>
                </a:lnTo>
                <a:lnTo>
                  <a:pt x="221" y="149"/>
                </a:lnTo>
                <a:lnTo>
                  <a:pt x="219" y="151"/>
                </a:lnTo>
                <a:lnTo>
                  <a:pt x="221" y="153"/>
                </a:lnTo>
                <a:lnTo>
                  <a:pt x="221" y="153"/>
                </a:lnTo>
                <a:lnTo>
                  <a:pt x="232" y="143"/>
                </a:lnTo>
                <a:lnTo>
                  <a:pt x="244" y="135"/>
                </a:lnTo>
                <a:lnTo>
                  <a:pt x="248" y="132"/>
                </a:lnTo>
                <a:lnTo>
                  <a:pt x="250" y="130"/>
                </a:lnTo>
                <a:lnTo>
                  <a:pt x="250" y="130"/>
                </a:lnTo>
                <a:lnTo>
                  <a:pt x="248" y="130"/>
                </a:lnTo>
                <a:close/>
                <a:moveTo>
                  <a:pt x="421" y="248"/>
                </a:moveTo>
                <a:lnTo>
                  <a:pt x="432" y="244"/>
                </a:lnTo>
                <a:lnTo>
                  <a:pt x="442" y="240"/>
                </a:lnTo>
                <a:lnTo>
                  <a:pt x="446" y="229"/>
                </a:lnTo>
                <a:lnTo>
                  <a:pt x="432" y="238"/>
                </a:lnTo>
                <a:lnTo>
                  <a:pt x="419" y="248"/>
                </a:lnTo>
                <a:lnTo>
                  <a:pt x="419" y="248"/>
                </a:lnTo>
                <a:lnTo>
                  <a:pt x="421" y="248"/>
                </a:lnTo>
                <a:close/>
                <a:moveTo>
                  <a:pt x="215" y="181"/>
                </a:moveTo>
                <a:lnTo>
                  <a:pt x="252" y="156"/>
                </a:lnTo>
                <a:lnTo>
                  <a:pt x="252" y="154"/>
                </a:lnTo>
                <a:lnTo>
                  <a:pt x="252" y="154"/>
                </a:lnTo>
                <a:lnTo>
                  <a:pt x="250" y="154"/>
                </a:lnTo>
                <a:lnTo>
                  <a:pt x="217" y="175"/>
                </a:lnTo>
                <a:lnTo>
                  <a:pt x="215" y="177"/>
                </a:lnTo>
                <a:lnTo>
                  <a:pt x="213" y="179"/>
                </a:lnTo>
                <a:lnTo>
                  <a:pt x="213" y="181"/>
                </a:lnTo>
                <a:lnTo>
                  <a:pt x="213" y="181"/>
                </a:lnTo>
                <a:lnTo>
                  <a:pt x="213" y="181"/>
                </a:lnTo>
                <a:lnTo>
                  <a:pt x="215" y="181"/>
                </a:lnTo>
                <a:close/>
                <a:moveTo>
                  <a:pt x="345" y="280"/>
                </a:moveTo>
                <a:lnTo>
                  <a:pt x="368" y="280"/>
                </a:lnTo>
                <a:lnTo>
                  <a:pt x="391" y="278"/>
                </a:lnTo>
                <a:lnTo>
                  <a:pt x="417" y="276"/>
                </a:lnTo>
                <a:lnTo>
                  <a:pt x="419" y="274"/>
                </a:lnTo>
                <a:lnTo>
                  <a:pt x="421" y="274"/>
                </a:lnTo>
                <a:lnTo>
                  <a:pt x="345" y="280"/>
                </a:lnTo>
                <a:close/>
                <a:moveTo>
                  <a:pt x="223" y="141"/>
                </a:moveTo>
                <a:lnTo>
                  <a:pt x="244" y="130"/>
                </a:lnTo>
                <a:lnTo>
                  <a:pt x="265" y="116"/>
                </a:lnTo>
                <a:lnTo>
                  <a:pt x="265" y="115"/>
                </a:lnTo>
                <a:lnTo>
                  <a:pt x="265" y="115"/>
                </a:lnTo>
                <a:lnTo>
                  <a:pt x="265" y="115"/>
                </a:lnTo>
                <a:lnTo>
                  <a:pt x="244" y="126"/>
                </a:lnTo>
                <a:lnTo>
                  <a:pt x="223" y="137"/>
                </a:lnTo>
                <a:lnTo>
                  <a:pt x="223" y="137"/>
                </a:lnTo>
                <a:lnTo>
                  <a:pt x="223" y="139"/>
                </a:lnTo>
                <a:lnTo>
                  <a:pt x="223" y="141"/>
                </a:lnTo>
                <a:close/>
                <a:moveTo>
                  <a:pt x="215" y="172"/>
                </a:moveTo>
                <a:lnTo>
                  <a:pt x="248" y="147"/>
                </a:lnTo>
                <a:lnTo>
                  <a:pt x="248" y="147"/>
                </a:lnTo>
                <a:lnTo>
                  <a:pt x="248" y="145"/>
                </a:lnTo>
                <a:lnTo>
                  <a:pt x="232" y="154"/>
                </a:lnTo>
                <a:lnTo>
                  <a:pt x="217" y="164"/>
                </a:lnTo>
                <a:lnTo>
                  <a:pt x="215" y="172"/>
                </a:lnTo>
                <a:close/>
                <a:moveTo>
                  <a:pt x="221" y="181"/>
                </a:moveTo>
                <a:lnTo>
                  <a:pt x="225" y="181"/>
                </a:lnTo>
                <a:lnTo>
                  <a:pt x="229" y="181"/>
                </a:lnTo>
                <a:lnTo>
                  <a:pt x="232" y="181"/>
                </a:lnTo>
                <a:lnTo>
                  <a:pt x="240" y="175"/>
                </a:lnTo>
                <a:lnTo>
                  <a:pt x="248" y="170"/>
                </a:lnTo>
                <a:lnTo>
                  <a:pt x="253" y="162"/>
                </a:lnTo>
                <a:lnTo>
                  <a:pt x="248" y="164"/>
                </a:lnTo>
                <a:lnTo>
                  <a:pt x="242" y="166"/>
                </a:lnTo>
                <a:lnTo>
                  <a:pt x="238" y="170"/>
                </a:lnTo>
                <a:lnTo>
                  <a:pt x="229" y="175"/>
                </a:lnTo>
                <a:lnTo>
                  <a:pt x="217" y="181"/>
                </a:lnTo>
                <a:lnTo>
                  <a:pt x="219" y="181"/>
                </a:lnTo>
                <a:lnTo>
                  <a:pt x="221" y="181"/>
                </a:lnTo>
                <a:close/>
                <a:moveTo>
                  <a:pt x="78" y="97"/>
                </a:moveTo>
                <a:lnTo>
                  <a:pt x="71" y="103"/>
                </a:lnTo>
                <a:lnTo>
                  <a:pt x="44" y="126"/>
                </a:lnTo>
                <a:lnTo>
                  <a:pt x="44" y="128"/>
                </a:lnTo>
                <a:lnTo>
                  <a:pt x="42" y="132"/>
                </a:lnTo>
                <a:lnTo>
                  <a:pt x="78" y="101"/>
                </a:lnTo>
                <a:lnTo>
                  <a:pt x="78" y="99"/>
                </a:lnTo>
                <a:lnTo>
                  <a:pt x="80" y="97"/>
                </a:lnTo>
                <a:lnTo>
                  <a:pt x="78" y="97"/>
                </a:lnTo>
                <a:close/>
                <a:moveTo>
                  <a:pt x="204" y="120"/>
                </a:moveTo>
                <a:lnTo>
                  <a:pt x="204" y="122"/>
                </a:lnTo>
                <a:lnTo>
                  <a:pt x="204" y="122"/>
                </a:lnTo>
                <a:lnTo>
                  <a:pt x="206" y="122"/>
                </a:lnTo>
                <a:lnTo>
                  <a:pt x="240" y="99"/>
                </a:lnTo>
                <a:lnTo>
                  <a:pt x="248" y="95"/>
                </a:lnTo>
                <a:lnTo>
                  <a:pt x="255" y="92"/>
                </a:lnTo>
                <a:lnTo>
                  <a:pt x="263" y="86"/>
                </a:lnTo>
                <a:lnTo>
                  <a:pt x="271" y="82"/>
                </a:lnTo>
                <a:lnTo>
                  <a:pt x="267" y="82"/>
                </a:lnTo>
                <a:lnTo>
                  <a:pt x="265" y="84"/>
                </a:lnTo>
                <a:lnTo>
                  <a:pt x="240" y="97"/>
                </a:lnTo>
                <a:lnTo>
                  <a:pt x="217" y="111"/>
                </a:lnTo>
                <a:lnTo>
                  <a:pt x="212" y="115"/>
                </a:lnTo>
                <a:lnTo>
                  <a:pt x="208" y="116"/>
                </a:lnTo>
                <a:lnTo>
                  <a:pt x="204" y="120"/>
                </a:lnTo>
                <a:close/>
                <a:moveTo>
                  <a:pt x="252" y="134"/>
                </a:moveTo>
                <a:lnTo>
                  <a:pt x="255" y="132"/>
                </a:lnTo>
                <a:lnTo>
                  <a:pt x="261" y="130"/>
                </a:lnTo>
                <a:lnTo>
                  <a:pt x="265" y="126"/>
                </a:lnTo>
                <a:lnTo>
                  <a:pt x="269" y="120"/>
                </a:lnTo>
                <a:lnTo>
                  <a:pt x="272" y="116"/>
                </a:lnTo>
                <a:lnTo>
                  <a:pt x="276" y="109"/>
                </a:lnTo>
                <a:lnTo>
                  <a:pt x="278" y="101"/>
                </a:lnTo>
                <a:lnTo>
                  <a:pt x="274" y="107"/>
                </a:lnTo>
                <a:lnTo>
                  <a:pt x="269" y="109"/>
                </a:lnTo>
                <a:lnTo>
                  <a:pt x="265" y="113"/>
                </a:lnTo>
                <a:lnTo>
                  <a:pt x="265" y="113"/>
                </a:lnTo>
                <a:lnTo>
                  <a:pt x="267" y="113"/>
                </a:lnTo>
                <a:lnTo>
                  <a:pt x="267" y="113"/>
                </a:lnTo>
                <a:lnTo>
                  <a:pt x="269" y="115"/>
                </a:lnTo>
                <a:lnTo>
                  <a:pt x="269" y="115"/>
                </a:lnTo>
                <a:lnTo>
                  <a:pt x="263" y="120"/>
                </a:lnTo>
                <a:lnTo>
                  <a:pt x="257" y="122"/>
                </a:lnTo>
                <a:lnTo>
                  <a:pt x="252" y="126"/>
                </a:lnTo>
                <a:lnTo>
                  <a:pt x="253" y="128"/>
                </a:lnTo>
                <a:lnTo>
                  <a:pt x="253" y="128"/>
                </a:lnTo>
                <a:lnTo>
                  <a:pt x="253" y="128"/>
                </a:lnTo>
                <a:lnTo>
                  <a:pt x="253" y="130"/>
                </a:lnTo>
                <a:lnTo>
                  <a:pt x="253" y="130"/>
                </a:lnTo>
                <a:lnTo>
                  <a:pt x="252" y="132"/>
                </a:lnTo>
                <a:lnTo>
                  <a:pt x="252" y="132"/>
                </a:lnTo>
                <a:lnTo>
                  <a:pt x="252" y="134"/>
                </a:lnTo>
                <a:close/>
                <a:moveTo>
                  <a:pt x="86" y="101"/>
                </a:moveTo>
                <a:lnTo>
                  <a:pt x="84" y="103"/>
                </a:lnTo>
                <a:lnTo>
                  <a:pt x="82" y="105"/>
                </a:lnTo>
                <a:lnTo>
                  <a:pt x="78" y="105"/>
                </a:lnTo>
                <a:lnTo>
                  <a:pt x="61" y="120"/>
                </a:lnTo>
                <a:lnTo>
                  <a:pt x="44" y="135"/>
                </a:lnTo>
                <a:lnTo>
                  <a:pt x="44" y="135"/>
                </a:lnTo>
                <a:lnTo>
                  <a:pt x="44" y="135"/>
                </a:lnTo>
                <a:lnTo>
                  <a:pt x="44" y="137"/>
                </a:lnTo>
                <a:lnTo>
                  <a:pt x="44" y="139"/>
                </a:lnTo>
                <a:lnTo>
                  <a:pt x="44" y="143"/>
                </a:lnTo>
                <a:lnTo>
                  <a:pt x="46" y="139"/>
                </a:lnTo>
                <a:lnTo>
                  <a:pt x="48" y="137"/>
                </a:lnTo>
                <a:lnTo>
                  <a:pt x="67" y="120"/>
                </a:lnTo>
                <a:lnTo>
                  <a:pt x="84" y="103"/>
                </a:lnTo>
                <a:lnTo>
                  <a:pt x="86" y="103"/>
                </a:lnTo>
                <a:lnTo>
                  <a:pt x="86" y="103"/>
                </a:lnTo>
                <a:lnTo>
                  <a:pt x="86" y="101"/>
                </a:lnTo>
                <a:lnTo>
                  <a:pt x="86" y="101"/>
                </a:lnTo>
                <a:close/>
                <a:moveTo>
                  <a:pt x="74" y="92"/>
                </a:moveTo>
                <a:lnTo>
                  <a:pt x="74" y="92"/>
                </a:lnTo>
                <a:lnTo>
                  <a:pt x="73" y="92"/>
                </a:lnTo>
                <a:lnTo>
                  <a:pt x="63" y="99"/>
                </a:lnTo>
                <a:lnTo>
                  <a:pt x="52" y="107"/>
                </a:lnTo>
                <a:lnTo>
                  <a:pt x="42" y="115"/>
                </a:lnTo>
                <a:lnTo>
                  <a:pt x="42" y="122"/>
                </a:lnTo>
                <a:lnTo>
                  <a:pt x="52" y="116"/>
                </a:lnTo>
                <a:lnTo>
                  <a:pt x="59" y="109"/>
                </a:lnTo>
                <a:lnTo>
                  <a:pt x="69" y="101"/>
                </a:lnTo>
                <a:lnTo>
                  <a:pt x="76" y="94"/>
                </a:lnTo>
                <a:lnTo>
                  <a:pt x="76" y="92"/>
                </a:lnTo>
                <a:lnTo>
                  <a:pt x="76" y="92"/>
                </a:lnTo>
                <a:lnTo>
                  <a:pt x="74" y="92"/>
                </a:lnTo>
                <a:close/>
                <a:moveTo>
                  <a:pt x="402" y="80"/>
                </a:moveTo>
                <a:lnTo>
                  <a:pt x="438" y="52"/>
                </a:lnTo>
                <a:lnTo>
                  <a:pt x="438" y="52"/>
                </a:lnTo>
                <a:lnTo>
                  <a:pt x="436" y="50"/>
                </a:lnTo>
                <a:lnTo>
                  <a:pt x="436" y="50"/>
                </a:lnTo>
                <a:lnTo>
                  <a:pt x="427" y="55"/>
                </a:lnTo>
                <a:lnTo>
                  <a:pt x="415" y="63"/>
                </a:lnTo>
                <a:lnTo>
                  <a:pt x="411" y="67"/>
                </a:lnTo>
                <a:lnTo>
                  <a:pt x="406" y="73"/>
                </a:lnTo>
                <a:lnTo>
                  <a:pt x="402" y="78"/>
                </a:lnTo>
                <a:lnTo>
                  <a:pt x="402" y="78"/>
                </a:lnTo>
                <a:lnTo>
                  <a:pt x="402" y="80"/>
                </a:lnTo>
                <a:lnTo>
                  <a:pt x="402" y="80"/>
                </a:lnTo>
                <a:lnTo>
                  <a:pt x="402" y="80"/>
                </a:lnTo>
                <a:lnTo>
                  <a:pt x="400" y="80"/>
                </a:lnTo>
                <a:lnTo>
                  <a:pt x="402" y="80"/>
                </a:lnTo>
                <a:close/>
                <a:moveTo>
                  <a:pt x="389" y="179"/>
                </a:moveTo>
                <a:lnTo>
                  <a:pt x="402" y="172"/>
                </a:lnTo>
                <a:lnTo>
                  <a:pt x="427" y="160"/>
                </a:lnTo>
                <a:lnTo>
                  <a:pt x="451" y="151"/>
                </a:lnTo>
                <a:lnTo>
                  <a:pt x="451" y="141"/>
                </a:lnTo>
                <a:lnTo>
                  <a:pt x="444" y="145"/>
                </a:lnTo>
                <a:lnTo>
                  <a:pt x="438" y="151"/>
                </a:lnTo>
                <a:lnTo>
                  <a:pt x="389" y="179"/>
                </a:lnTo>
                <a:close/>
                <a:moveTo>
                  <a:pt x="413" y="151"/>
                </a:moveTo>
                <a:lnTo>
                  <a:pt x="413" y="151"/>
                </a:lnTo>
                <a:lnTo>
                  <a:pt x="415" y="151"/>
                </a:lnTo>
                <a:lnTo>
                  <a:pt x="432" y="141"/>
                </a:lnTo>
                <a:lnTo>
                  <a:pt x="451" y="134"/>
                </a:lnTo>
                <a:lnTo>
                  <a:pt x="451" y="128"/>
                </a:lnTo>
                <a:lnTo>
                  <a:pt x="450" y="120"/>
                </a:lnTo>
                <a:lnTo>
                  <a:pt x="450" y="113"/>
                </a:lnTo>
                <a:lnTo>
                  <a:pt x="444" y="120"/>
                </a:lnTo>
                <a:lnTo>
                  <a:pt x="436" y="124"/>
                </a:lnTo>
                <a:lnTo>
                  <a:pt x="427" y="130"/>
                </a:lnTo>
                <a:lnTo>
                  <a:pt x="427" y="130"/>
                </a:lnTo>
                <a:lnTo>
                  <a:pt x="427" y="130"/>
                </a:lnTo>
                <a:lnTo>
                  <a:pt x="432" y="128"/>
                </a:lnTo>
                <a:lnTo>
                  <a:pt x="438" y="126"/>
                </a:lnTo>
                <a:lnTo>
                  <a:pt x="444" y="126"/>
                </a:lnTo>
                <a:lnTo>
                  <a:pt x="444" y="126"/>
                </a:lnTo>
                <a:lnTo>
                  <a:pt x="446" y="126"/>
                </a:lnTo>
                <a:lnTo>
                  <a:pt x="446" y="128"/>
                </a:lnTo>
                <a:lnTo>
                  <a:pt x="444" y="130"/>
                </a:lnTo>
                <a:lnTo>
                  <a:pt x="436" y="137"/>
                </a:lnTo>
                <a:lnTo>
                  <a:pt x="425" y="143"/>
                </a:lnTo>
                <a:lnTo>
                  <a:pt x="415" y="149"/>
                </a:lnTo>
                <a:lnTo>
                  <a:pt x="415" y="151"/>
                </a:lnTo>
                <a:lnTo>
                  <a:pt x="413" y="151"/>
                </a:lnTo>
                <a:lnTo>
                  <a:pt x="413" y="151"/>
                </a:lnTo>
                <a:close/>
                <a:moveTo>
                  <a:pt x="400" y="208"/>
                </a:moveTo>
                <a:lnTo>
                  <a:pt x="423" y="196"/>
                </a:lnTo>
                <a:lnTo>
                  <a:pt x="446" y="187"/>
                </a:lnTo>
                <a:lnTo>
                  <a:pt x="448" y="187"/>
                </a:lnTo>
                <a:lnTo>
                  <a:pt x="450" y="187"/>
                </a:lnTo>
                <a:lnTo>
                  <a:pt x="451" y="181"/>
                </a:lnTo>
                <a:lnTo>
                  <a:pt x="451" y="174"/>
                </a:lnTo>
                <a:lnTo>
                  <a:pt x="427" y="191"/>
                </a:lnTo>
                <a:lnTo>
                  <a:pt x="400" y="206"/>
                </a:lnTo>
                <a:lnTo>
                  <a:pt x="400" y="208"/>
                </a:lnTo>
                <a:close/>
                <a:moveTo>
                  <a:pt x="389" y="99"/>
                </a:moveTo>
                <a:lnTo>
                  <a:pt x="440" y="67"/>
                </a:lnTo>
                <a:lnTo>
                  <a:pt x="442" y="67"/>
                </a:lnTo>
                <a:lnTo>
                  <a:pt x="442" y="65"/>
                </a:lnTo>
                <a:lnTo>
                  <a:pt x="440" y="63"/>
                </a:lnTo>
                <a:lnTo>
                  <a:pt x="440" y="63"/>
                </a:lnTo>
                <a:lnTo>
                  <a:pt x="394" y="90"/>
                </a:lnTo>
                <a:lnTo>
                  <a:pt x="391" y="94"/>
                </a:lnTo>
                <a:lnTo>
                  <a:pt x="389" y="97"/>
                </a:lnTo>
                <a:lnTo>
                  <a:pt x="389" y="99"/>
                </a:lnTo>
                <a:close/>
                <a:moveTo>
                  <a:pt x="202" y="109"/>
                </a:moveTo>
                <a:lnTo>
                  <a:pt x="202" y="109"/>
                </a:lnTo>
                <a:lnTo>
                  <a:pt x="202" y="109"/>
                </a:lnTo>
                <a:lnTo>
                  <a:pt x="208" y="105"/>
                </a:lnTo>
                <a:lnTo>
                  <a:pt x="215" y="99"/>
                </a:lnTo>
                <a:lnTo>
                  <a:pt x="259" y="73"/>
                </a:lnTo>
                <a:lnTo>
                  <a:pt x="259" y="73"/>
                </a:lnTo>
                <a:lnTo>
                  <a:pt x="257" y="73"/>
                </a:lnTo>
                <a:lnTo>
                  <a:pt x="248" y="76"/>
                </a:lnTo>
                <a:lnTo>
                  <a:pt x="238" y="80"/>
                </a:lnTo>
                <a:lnTo>
                  <a:pt x="231" y="86"/>
                </a:lnTo>
                <a:lnTo>
                  <a:pt x="221" y="94"/>
                </a:lnTo>
                <a:lnTo>
                  <a:pt x="210" y="99"/>
                </a:lnTo>
                <a:lnTo>
                  <a:pt x="200" y="107"/>
                </a:lnTo>
                <a:lnTo>
                  <a:pt x="200" y="107"/>
                </a:lnTo>
                <a:lnTo>
                  <a:pt x="202" y="109"/>
                </a:lnTo>
                <a:close/>
                <a:moveTo>
                  <a:pt x="202" y="116"/>
                </a:moveTo>
                <a:lnTo>
                  <a:pt x="202" y="116"/>
                </a:lnTo>
                <a:lnTo>
                  <a:pt x="227" y="101"/>
                </a:lnTo>
                <a:lnTo>
                  <a:pt x="253" y="86"/>
                </a:lnTo>
                <a:lnTo>
                  <a:pt x="261" y="82"/>
                </a:lnTo>
                <a:lnTo>
                  <a:pt x="267" y="78"/>
                </a:lnTo>
                <a:lnTo>
                  <a:pt x="267" y="76"/>
                </a:lnTo>
                <a:lnTo>
                  <a:pt x="267" y="76"/>
                </a:lnTo>
                <a:lnTo>
                  <a:pt x="265" y="76"/>
                </a:lnTo>
                <a:lnTo>
                  <a:pt x="255" y="80"/>
                </a:lnTo>
                <a:lnTo>
                  <a:pt x="248" y="84"/>
                </a:lnTo>
                <a:lnTo>
                  <a:pt x="240" y="88"/>
                </a:lnTo>
                <a:lnTo>
                  <a:pt x="204" y="113"/>
                </a:lnTo>
                <a:lnTo>
                  <a:pt x="202" y="115"/>
                </a:lnTo>
                <a:lnTo>
                  <a:pt x="202" y="116"/>
                </a:lnTo>
                <a:close/>
                <a:moveTo>
                  <a:pt x="206" y="124"/>
                </a:moveTo>
                <a:lnTo>
                  <a:pt x="206" y="126"/>
                </a:lnTo>
                <a:lnTo>
                  <a:pt x="208" y="126"/>
                </a:lnTo>
                <a:lnTo>
                  <a:pt x="208" y="128"/>
                </a:lnTo>
                <a:lnTo>
                  <a:pt x="219" y="120"/>
                </a:lnTo>
                <a:lnTo>
                  <a:pt x="248" y="103"/>
                </a:lnTo>
                <a:lnTo>
                  <a:pt x="276" y="88"/>
                </a:lnTo>
                <a:lnTo>
                  <a:pt x="274" y="88"/>
                </a:lnTo>
                <a:lnTo>
                  <a:pt x="274" y="86"/>
                </a:lnTo>
                <a:lnTo>
                  <a:pt x="271" y="86"/>
                </a:lnTo>
                <a:lnTo>
                  <a:pt x="269" y="88"/>
                </a:lnTo>
                <a:lnTo>
                  <a:pt x="236" y="105"/>
                </a:lnTo>
                <a:lnTo>
                  <a:pt x="206" y="124"/>
                </a:lnTo>
                <a:close/>
                <a:moveTo>
                  <a:pt x="44" y="172"/>
                </a:moveTo>
                <a:lnTo>
                  <a:pt x="44" y="172"/>
                </a:lnTo>
                <a:lnTo>
                  <a:pt x="69" y="149"/>
                </a:lnTo>
                <a:lnTo>
                  <a:pt x="93" y="126"/>
                </a:lnTo>
                <a:lnTo>
                  <a:pt x="93" y="124"/>
                </a:lnTo>
                <a:lnTo>
                  <a:pt x="93" y="124"/>
                </a:lnTo>
                <a:lnTo>
                  <a:pt x="95" y="122"/>
                </a:lnTo>
                <a:lnTo>
                  <a:pt x="95" y="122"/>
                </a:lnTo>
                <a:lnTo>
                  <a:pt x="88" y="126"/>
                </a:lnTo>
                <a:lnTo>
                  <a:pt x="82" y="132"/>
                </a:lnTo>
                <a:lnTo>
                  <a:pt x="44" y="166"/>
                </a:lnTo>
                <a:lnTo>
                  <a:pt x="44" y="170"/>
                </a:lnTo>
                <a:lnTo>
                  <a:pt x="44" y="172"/>
                </a:lnTo>
                <a:close/>
                <a:moveTo>
                  <a:pt x="402" y="130"/>
                </a:moveTo>
                <a:lnTo>
                  <a:pt x="402" y="130"/>
                </a:lnTo>
                <a:lnTo>
                  <a:pt x="404" y="130"/>
                </a:lnTo>
                <a:lnTo>
                  <a:pt x="404" y="130"/>
                </a:lnTo>
                <a:lnTo>
                  <a:pt x="406" y="128"/>
                </a:lnTo>
                <a:lnTo>
                  <a:pt x="427" y="118"/>
                </a:lnTo>
                <a:lnTo>
                  <a:pt x="448" y="111"/>
                </a:lnTo>
                <a:lnTo>
                  <a:pt x="450" y="109"/>
                </a:lnTo>
                <a:lnTo>
                  <a:pt x="450" y="109"/>
                </a:lnTo>
                <a:lnTo>
                  <a:pt x="450" y="107"/>
                </a:lnTo>
                <a:lnTo>
                  <a:pt x="448" y="95"/>
                </a:lnTo>
                <a:lnTo>
                  <a:pt x="446" y="84"/>
                </a:lnTo>
                <a:lnTo>
                  <a:pt x="429" y="97"/>
                </a:lnTo>
                <a:lnTo>
                  <a:pt x="410" y="111"/>
                </a:lnTo>
                <a:lnTo>
                  <a:pt x="408" y="111"/>
                </a:lnTo>
                <a:lnTo>
                  <a:pt x="408" y="111"/>
                </a:lnTo>
                <a:lnTo>
                  <a:pt x="406" y="111"/>
                </a:lnTo>
                <a:lnTo>
                  <a:pt x="406" y="113"/>
                </a:lnTo>
                <a:lnTo>
                  <a:pt x="404" y="113"/>
                </a:lnTo>
                <a:lnTo>
                  <a:pt x="404" y="113"/>
                </a:lnTo>
                <a:lnTo>
                  <a:pt x="404" y="115"/>
                </a:lnTo>
                <a:lnTo>
                  <a:pt x="402" y="115"/>
                </a:lnTo>
                <a:lnTo>
                  <a:pt x="402" y="115"/>
                </a:lnTo>
                <a:lnTo>
                  <a:pt x="402" y="115"/>
                </a:lnTo>
                <a:lnTo>
                  <a:pt x="404" y="115"/>
                </a:lnTo>
                <a:lnTo>
                  <a:pt x="404" y="113"/>
                </a:lnTo>
                <a:lnTo>
                  <a:pt x="404" y="113"/>
                </a:lnTo>
                <a:lnTo>
                  <a:pt x="406" y="113"/>
                </a:lnTo>
                <a:lnTo>
                  <a:pt x="406" y="113"/>
                </a:lnTo>
                <a:lnTo>
                  <a:pt x="408" y="111"/>
                </a:lnTo>
                <a:lnTo>
                  <a:pt x="408" y="111"/>
                </a:lnTo>
                <a:lnTo>
                  <a:pt x="410" y="111"/>
                </a:lnTo>
                <a:lnTo>
                  <a:pt x="425" y="103"/>
                </a:lnTo>
                <a:lnTo>
                  <a:pt x="442" y="97"/>
                </a:lnTo>
                <a:lnTo>
                  <a:pt x="444" y="97"/>
                </a:lnTo>
                <a:lnTo>
                  <a:pt x="444" y="97"/>
                </a:lnTo>
                <a:lnTo>
                  <a:pt x="444" y="99"/>
                </a:lnTo>
                <a:lnTo>
                  <a:pt x="442" y="103"/>
                </a:lnTo>
                <a:lnTo>
                  <a:pt x="436" y="107"/>
                </a:lnTo>
                <a:lnTo>
                  <a:pt x="406" y="128"/>
                </a:lnTo>
                <a:lnTo>
                  <a:pt x="406" y="128"/>
                </a:lnTo>
                <a:lnTo>
                  <a:pt x="404" y="130"/>
                </a:lnTo>
                <a:lnTo>
                  <a:pt x="404" y="130"/>
                </a:lnTo>
                <a:lnTo>
                  <a:pt x="402" y="130"/>
                </a:lnTo>
                <a:lnTo>
                  <a:pt x="402" y="130"/>
                </a:lnTo>
                <a:close/>
                <a:moveTo>
                  <a:pt x="404" y="229"/>
                </a:moveTo>
                <a:lnTo>
                  <a:pt x="425" y="223"/>
                </a:lnTo>
                <a:lnTo>
                  <a:pt x="448" y="217"/>
                </a:lnTo>
                <a:lnTo>
                  <a:pt x="450" y="206"/>
                </a:lnTo>
                <a:lnTo>
                  <a:pt x="450" y="196"/>
                </a:lnTo>
                <a:lnTo>
                  <a:pt x="404" y="229"/>
                </a:lnTo>
                <a:lnTo>
                  <a:pt x="404" y="229"/>
                </a:lnTo>
                <a:close/>
                <a:moveTo>
                  <a:pt x="44" y="158"/>
                </a:moveTo>
                <a:lnTo>
                  <a:pt x="78" y="128"/>
                </a:lnTo>
                <a:lnTo>
                  <a:pt x="82" y="122"/>
                </a:lnTo>
                <a:lnTo>
                  <a:pt x="88" y="116"/>
                </a:lnTo>
                <a:lnTo>
                  <a:pt x="92" y="111"/>
                </a:lnTo>
                <a:lnTo>
                  <a:pt x="92" y="111"/>
                </a:lnTo>
                <a:lnTo>
                  <a:pt x="93" y="111"/>
                </a:lnTo>
                <a:lnTo>
                  <a:pt x="93" y="111"/>
                </a:lnTo>
                <a:lnTo>
                  <a:pt x="92" y="111"/>
                </a:lnTo>
                <a:lnTo>
                  <a:pt x="84" y="115"/>
                </a:lnTo>
                <a:lnTo>
                  <a:pt x="76" y="118"/>
                </a:lnTo>
                <a:lnTo>
                  <a:pt x="59" y="134"/>
                </a:lnTo>
                <a:lnTo>
                  <a:pt x="44" y="149"/>
                </a:lnTo>
                <a:lnTo>
                  <a:pt x="44" y="158"/>
                </a:lnTo>
                <a:close/>
                <a:moveTo>
                  <a:pt x="391" y="84"/>
                </a:moveTo>
                <a:lnTo>
                  <a:pt x="347" y="132"/>
                </a:lnTo>
                <a:lnTo>
                  <a:pt x="314" y="164"/>
                </a:lnTo>
                <a:lnTo>
                  <a:pt x="280" y="194"/>
                </a:lnTo>
                <a:lnTo>
                  <a:pt x="271" y="202"/>
                </a:lnTo>
                <a:lnTo>
                  <a:pt x="257" y="210"/>
                </a:lnTo>
                <a:lnTo>
                  <a:pt x="242" y="214"/>
                </a:lnTo>
                <a:lnTo>
                  <a:pt x="246" y="215"/>
                </a:lnTo>
                <a:lnTo>
                  <a:pt x="250" y="215"/>
                </a:lnTo>
                <a:lnTo>
                  <a:pt x="253" y="215"/>
                </a:lnTo>
                <a:lnTo>
                  <a:pt x="257" y="215"/>
                </a:lnTo>
                <a:lnTo>
                  <a:pt x="305" y="174"/>
                </a:lnTo>
                <a:lnTo>
                  <a:pt x="351" y="130"/>
                </a:lnTo>
                <a:lnTo>
                  <a:pt x="351" y="128"/>
                </a:lnTo>
                <a:lnTo>
                  <a:pt x="352" y="128"/>
                </a:lnTo>
                <a:lnTo>
                  <a:pt x="373" y="107"/>
                </a:lnTo>
                <a:lnTo>
                  <a:pt x="391" y="84"/>
                </a:lnTo>
                <a:close/>
                <a:moveTo>
                  <a:pt x="57" y="267"/>
                </a:moveTo>
                <a:lnTo>
                  <a:pt x="57" y="267"/>
                </a:lnTo>
                <a:lnTo>
                  <a:pt x="57" y="267"/>
                </a:lnTo>
                <a:lnTo>
                  <a:pt x="69" y="269"/>
                </a:lnTo>
                <a:lnTo>
                  <a:pt x="71" y="269"/>
                </a:lnTo>
                <a:lnTo>
                  <a:pt x="78" y="261"/>
                </a:lnTo>
                <a:lnTo>
                  <a:pt x="86" y="252"/>
                </a:lnTo>
                <a:lnTo>
                  <a:pt x="95" y="244"/>
                </a:lnTo>
                <a:lnTo>
                  <a:pt x="103" y="236"/>
                </a:lnTo>
                <a:lnTo>
                  <a:pt x="111" y="227"/>
                </a:lnTo>
                <a:lnTo>
                  <a:pt x="105" y="229"/>
                </a:lnTo>
                <a:lnTo>
                  <a:pt x="101" y="233"/>
                </a:lnTo>
                <a:lnTo>
                  <a:pt x="78" y="248"/>
                </a:lnTo>
                <a:lnTo>
                  <a:pt x="57" y="267"/>
                </a:lnTo>
                <a:close/>
                <a:moveTo>
                  <a:pt x="44" y="189"/>
                </a:moveTo>
                <a:lnTo>
                  <a:pt x="59" y="174"/>
                </a:lnTo>
                <a:lnTo>
                  <a:pt x="74" y="158"/>
                </a:lnTo>
                <a:lnTo>
                  <a:pt x="84" y="151"/>
                </a:lnTo>
                <a:lnTo>
                  <a:pt x="93" y="141"/>
                </a:lnTo>
                <a:lnTo>
                  <a:pt x="103" y="132"/>
                </a:lnTo>
                <a:lnTo>
                  <a:pt x="103" y="130"/>
                </a:lnTo>
                <a:lnTo>
                  <a:pt x="103" y="130"/>
                </a:lnTo>
                <a:lnTo>
                  <a:pt x="103" y="130"/>
                </a:lnTo>
                <a:lnTo>
                  <a:pt x="103" y="130"/>
                </a:lnTo>
                <a:lnTo>
                  <a:pt x="99" y="132"/>
                </a:lnTo>
                <a:lnTo>
                  <a:pt x="80" y="145"/>
                </a:lnTo>
                <a:lnTo>
                  <a:pt x="61" y="162"/>
                </a:lnTo>
                <a:lnTo>
                  <a:pt x="44" y="179"/>
                </a:lnTo>
                <a:lnTo>
                  <a:pt x="44" y="189"/>
                </a:lnTo>
                <a:close/>
                <a:moveTo>
                  <a:pt x="44" y="234"/>
                </a:moveTo>
                <a:lnTo>
                  <a:pt x="44" y="236"/>
                </a:lnTo>
                <a:lnTo>
                  <a:pt x="44" y="238"/>
                </a:lnTo>
                <a:lnTo>
                  <a:pt x="48" y="236"/>
                </a:lnTo>
                <a:lnTo>
                  <a:pt x="50" y="233"/>
                </a:lnTo>
                <a:lnTo>
                  <a:pt x="76" y="210"/>
                </a:lnTo>
                <a:lnTo>
                  <a:pt x="101" y="185"/>
                </a:lnTo>
                <a:lnTo>
                  <a:pt x="101" y="185"/>
                </a:lnTo>
                <a:lnTo>
                  <a:pt x="103" y="185"/>
                </a:lnTo>
                <a:lnTo>
                  <a:pt x="103" y="183"/>
                </a:lnTo>
                <a:lnTo>
                  <a:pt x="101" y="185"/>
                </a:lnTo>
                <a:lnTo>
                  <a:pt x="93" y="189"/>
                </a:lnTo>
                <a:lnTo>
                  <a:pt x="84" y="194"/>
                </a:lnTo>
                <a:lnTo>
                  <a:pt x="46" y="227"/>
                </a:lnTo>
                <a:lnTo>
                  <a:pt x="44" y="229"/>
                </a:lnTo>
                <a:lnTo>
                  <a:pt x="44" y="233"/>
                </a:lnTo>
                <a:lnTo>
                  <a:pt x="44" y="234"/>
                </a:lnTo>
                <a:close/>
                <a:moveTo>
                  <a:pt x="48" y="257"/>
                </a:moveTo>
                <a:lnTo>
                  <a:pt x="52" y="261"/>
                </a:lnTo>
                <a:lnTo>
                  <a:pt x="53" y="265"/>
                </a:lnTo>
                <a:lnTo>
                  <a:pt x="73" y="248"/>
                </a:lnTo>
                <a:lnTo>
                  <a:pt x="90" y="231"/>
                </a:lnTo>
                <a:lnTo>
                  <a:pt x="97" y="225"/>
                </a:lnTo>
                <a:lnTo>
                  <a:pt x="105" y="217"/>
                </a:lnTo>
                <a:lnTo>
                  <a:pt x="113" y="210"/>
                </a:lnTo>
                <a:lnTo>
                  <a:pt x="101" y="215"/>
                </a:lnTo>
                <a:lnTo>
                  <a:pt x="92" y="221"/>
                </a:lnTo>
                <a:lnTo>
                  <a:pt x="48" y="257"/>
                </a:lnTo>
                <a:close/>
                <a:moveTo>
                  <a:pt x="46" y="244"/>
                </a:moveTo>
                <a:lnTo>
                  <a:pt x="48" y="253"/>
                </a:lnTo>
                <a:lnTo>
                  <a:pt x="50" y="250"/>
                </a:lnTo>
                <a:lnTo>
                  <a:pt x="53" y="246"/>
                </a:lnTo>
                <a:lnTo>
                  <a:pt x="107" y="200"/>
                </a:lnTo>
                <a:lnTo>
                  <a:pt x="107" y="198"/>
                </a:lnTo>
                <a:lnTo>
                  <a:pt x="109" y="198"/>
                </a:lnTo>
                <a:lnTo>
                  <a:pt x="109" y="196"/>
                </a:lnTo>
                <a:lnTo>
                  <a:pt x="109" y="196"/>
                </a:lnTo>
                <a:lnTo>
                  <a:pt x="105" y="198"/>
                </a:lnTo>
                <a:lnTo>
                  <a:pt x="101" y="200"/>
                </a:lnTo>
                <a:lnTo>
                  <a:pt x="82" y="212"/>
                </a:lnTo>
                <a:lnTo>
                  <a:pt x="65" y="225"/>
                </a:lnTo>
                <a:lnTo>
                  <a:pt x="50" y="240"/>
                </a:lnTo>
                <a:lnTo>
                  <a:pt x="48" y="240"/>
                </a:lnTo>
                <a:lnTo>
                  <a:pt x="46" y="242"/>
                </a:lnTo>
                <a:lnTo>
                  <a:pt x="46" y="244"/>
                </a:lnTo>
                <a:close/>
                <a:moveTo>
                  <a:pt x="271" y="95"/>
                </a:moveTo>
                <a:lnTo>
                  <a:pt x="261" y="99"/>
                </a:lnTo>
                <a:lnTo>
                  <a:pt x="252" y="103"/>
                </a:lnTo>
                <a:lnTo>
                  <a:pt x="242" y="109"/>
                </a:lnTo>
                <a:lnTo>
                  <a:pt x="210" y="130"/>
                </a:lnTo>
                <a:lnTo>
                  <a:pt x="215" y="132"/>
                </a:lnTo>
                <a:lnTo>
                  <a:pt x="223" y="135"/>
                </a:lnTo>
                <a:lnTo>
                  <a:pt x="238" y="126"/>
                </a:lnTo>
                <a:lnTo>
                  <a:pt x="257" y="115"/>
                </a:lnTo>
                <a:lnTo>
                  <a:pt x="276" y="101"/>
                </a:lnTo>
                <a:lnTo>
                  <a:pt x="269" y="103"/>
                </a:lnTo>
                <a:lnTo>
                  <a:pt x="265" y="105"/>
                </a:lnTo>
                <a:lnTo>
                  <a:pt x="223" y="128"/>
                </a:lnTo>
                <a:lnTo>
                  <a:pt x="221" y="128"/>
                </a:lnTo>
                <a:lnTo>
                  <a:pt x="221" y="128"/>
                </a:lnTo>
                <a:lnTo>
                  <a:pt x="221" y="126"/>
                </a:lnTo>
                <a:lnTo>
                  <a:pt x="225" y="124"/>
                </a:lnTo>
                <a:lnTo>
                  <a:pt x="229" y="120"/>
                </a:lnTo>
                <a:lnTo>
                  <a:pt x="250" y="109"/>
                </a:lnTo>
                <a:lnTo>
                  <a:pt x="271" y="97"/>
                </a:lnTo>
                <a:lnTo>
                  <a:pt x="271" y="97"/>
                </a:lnTo>
                <a:lnTo>
                  <a:pt x="271" y="95"/>
                </a:lnTo>
                <a:lnTo>
                  <a:pt x="271" y="95"/>
                </a:lnTo>
                <a:close/>
                <a:moveTo>
                  <a:pt x="42" y="206"/>
                </a:moveTo>
                <a:lnTo>
                  <a:pt x="52" y="196"/>
                </a:lnTo>
                <a:lnTo>
                  <a:pt x="59" y="189"/>
                </a:lnTo>
                <a:lnTo>
                  <a:pt x="88" y="164"/>
                </a:lnTo>
                <a:lnTo>
                  <a:pt x="114" y="139"/>
                </a:lnTo>
                <a:lnTo>
                  <a:pt x="114" y="137"/>
                </a:lnTo>
                <a:lnTo>
                  <a:pt x="114" y="137"/>
                </a:lnTo>
                <a:lnTo>
                  <a:pt x="114" y="137"/>
                </a:lnTo>
                <a:lnTo>
                  <a:pt x="105" y="143"/>
                </a:lnTo>
                <a:lnTo>
                  <a:pt x="95" y="147"/>
                </a:lnTo>
                <a:lnTo>
                  <a:pt x="88" y="154"/>
                </a:lnTo>
                <a:lnTo>
                  <a:pt x="65" y="174"/>
                </a:lnTo>
                <a:lnTo>
                  <a:pt x="44" y="196"/>
                </a:lnTo>
                <a:lnTo>
                  <a:pt x="44" y="200"/>
                </a:lnTo>
                <a:lnTo>
                  <a:pt x="42" y="206"/>
                </a:lnTo>
                <a:close/>
                <a:moveTo>
                  <a:pt x="255" y="8"/>
                </a:moveTo>
                <a:lnTo>
                  <a:pt x="246" y="8"/>
                </a:lnTo>
                <a:lnTo>
                  <a:pt x="246" y="8"/>
                </a:lnTo>
                <a:lnTo>
                  <a:pt x="246" y="8"/>
                </a:lnTo>
                <a:lnTo>
                  <a:pt x="210" y="10"/>
                </a:lnTo>
                <a:lnTo>
                  <a:pt x="173" y="12"/>
                </a:lnTo>
                <a:lnTo>
                  <a:pt x="162" y="14"/>
                </a:lnTo>
                <a:lnTo>
                  <a:pt x="151" y="14"/>
                </a:lnTo>
                <a:lnTo>
                  <a:pt x="156" y="16"/>
                </a:lnTo>
                <a:lnTo>
                  <a:pt x="162" y="16"/>
                </a:lnTo>
                <a:lnTo>
                  <a:pt x="272" y="14"/>
                </a:lnTo>
                <a:lnTo>
                  <a:pt x="305" y="12"/>
                </a:lnTo>
                <a:lnTo>
                  <a:pt x="337" y="10"/>
                </a:lnTo>
                <a:lnTo>
                  <a:pt x="328" y="10"/>
                </a:lnTo>
                <a:lnTo>
                  <a:pt x="322" y="10"/>
                </a:lnTo>
                <a:lnTo>
                  <a:pt x="314" y="10"/>
                </a:lnTo>
                <a:lnTo>
                  <a:pt x="307" y="10"/>
                </a:lnTo>
                <a:lnTo>
                  <a:pt x="309" y="10"/>
                </a:lnTo>
                <a:lnTo>
                  <a:pt x="311" y="10"/>
                </a:lnTo>
                <a:lnTo>
                  <a:pt x="309" y="10"/>
                </a:lnTo>
                <a:lnTo>
                  <a:pt x="307" y="10"/>
                </a:lnTo>
                <a:lnTo>
                  <a:pt x="307" y="10"/>
                </a:lnTo>
                <a:lnTo>
                  <a:pt x="303" y="10"/>
                </a:lnTo>
                <a:lnTo>
                  <a:pt x="299" y="10"/>
                </a:lnTo>
                <a:lnTo>
                  <a:pt x="297" y="10"/>
                </a:lnTo>
                <a:lnTo>
                  <a:pt x="259" y="8"/>
                </a:lnTo>
                <a:lnTo>
                  <a:pt x="257" y="8"/>
                </a:lnTo>
                <a:lnTo>
                  <a:pt x="257" y="8"/>
                </a:lnTo>
                <a:lnTo>
                  <a:pt x="257" y="8"/>
                </a:lnTo>
                <a:lnTo>
                  <a:pt x="255" y="8"/>
                </a:lnTo>
                <a:lnTo>
                  <a:pt x="255" y="8"/>
                </a:lnTo>
                <a:close/>
                <a:moveTo>
                  <a:pt x="44" y="221"/>
                </a:moveTo>
                <a:lnTo>
                  <a:pt x="103" y="168"/>
                </a:lnTo>
                <a:lnTo>
                  <a:pt x="107" y="162"/>
                </a:lnTo>
                <a:lnTo>
                  <a:pt x="109" y="158"/>
                </a:lnTo>
                <a:lnTo>
                  <a:pt x="109" y="156"/>
                </a:lnTo>
                <a:lnTo>
                  <a:pt x="109" y="156"/>
                </a:lnTo>
                <a:lnTo>
                  <a:pt x="103" y="160"/>
                </a:lnTo>
                <a:lnTo>
                  <a:pt x="99" y="162"/>
                </a:lnTo>
                <a:lnTo>
                  <a:pt x="78" y="177"/>
                </a:lnTo>
                <a:lnTo>
                  <a:pt x="61" y="194"/>
                </a:lnTo>
                <a:lnTo>
                  <a:pt x="44" y="212"/>
                </a:lnTo>
                <a:lnTo>
                  <a:pt x="44" y="217"/>
                </a:lnTo>
                <a:lnTo>
                  <a:pt x="44" y="221"/>
                </a:lnTo>
                <a:close/>
                <a:moveTo>
                  <a:pt x="193" y="115"/>
                </a:moveTo>
                <a:lnTo>
                  <a:pt x="193" y="101"/>
                </a:lnTo>
                <a:lnTo>
                  <a:pt x="196" y="92"/>
                </a:lnTo>
                <a:lnTo>
                  <a:pt x="202" y="82"/>
                </a:lnTo>
                <a:lnTo>
                  <a:pt x="204" y="80"/>
                </a:lnTo>
                <a:lnTo>
                  <a:pt x="206" y="76"/>
                </a:lnTo>
                <a:lnTo>
                  <a:pt x="208" y="75"/>
                </a:lnTo>
                <a:lnTo>
                  <a:pt x="227" y="65"/>
                </a:lnTo>
                <a:lnTo>
                  <a:pt x="234" y="63"/>
                </a:lnTo>
                <a:lnTo>
                  <a:pt x="242" y="61"/>
                </a:lnTo>
                <a:lnTo>
                  <a:pt x="248" y="63"/>
                </a:lnTo>
                <a:lnTo>
                  <a:pt x="255" y="63"/>
                </a:lnTo>
                <a:lnTo>
                  <a:pt x="259" y="65"/>
                </a:lnTo>
                <a:lnTo>
                  <a:pt x="261" y="67"/>
                </a:lnTo>
                <a:lnTo>
                  <a:pt x="267" y="67"/>
                </a:lnTo>
                <a:lnTo>
                  <a:pt x="267" y="69"/>
                </a:lnTo>
                <a:lnTo>
                  <a:pt x="267" y="69"/>
                </a:lnTo>
                <a:lnTo>
                  <a:pt x="269" y="71"/>
                </a:lnTo>
                <a:lnTo>
                  <a:pt x="274" y="76"/>
                </a:lnTo>
                <a:lnTo>
                  <a:pt x="278" y="82"/>
                </a:lnTo>
                <a:lnTo>
                  <a:pt x="280" y="82"/>
                </a:lnTo>
                <a:lnTo>
                  <a:pt x="282" y="82"/>
                </a:lnTo>
                <a:lnTo>
                  <a:pt x="282" y="82"/>
                </a:lnTo>
                <a:lnTo>
                  <a:pt x="284" y="82"/>
                </a:lnTo>
                <a:lnTo>
                  <a:pt x="284" y="84"/>
                </a:lnTo>
                <a:lnTo>
                  <a:pt x="282" y="86"/>
                </a:lnTo>
                <a:lnTo>
                  <a:pt x="282" y="86"/>
                </a:lnTo>
                <a:lnTo>
                  <a:pt x="284" y="97"/>
                </a:lnTo>
                <a:lnTo>
                  <a:pt x="282" y="109"/>
                </a:lnTo>
                <a:lnTo>
                  <a:pt x="278" y="118"/>
                </a:lnTo>
                <a:lnTo>
                  <a:pt x="274" y="124"/>
                </a:lnTo>
                <a:lnTo>
                  <a:pt x="271" y="130"/>
                </a:lnTo>
                <a:lnTo>
                  <a:pt x="267" y="132"/>
                </a:lnTo>
                <a:lnTo>
                  <a:pt x="263" y="135"/>
                </a:lnTo>
                <a:lnTo>
                  <a:pt x="257" y="137"/>
                </a:lnTo>
                <a:lnTo>
                  <a:pt x="252" y="139"/>
                </a:lnTo>
                <a:lnTo>
                  <a:pt x="252" y="141"/>
                </a:lnTo>
                <a:lnTo>
                  <a:pt x="253" y="141"/>
                </a:lnTo>
                <a:lnTo>
                  <a:pt x="253" y="143"/>
                </a:lnTo>
                <a:lnTo>
                  <a:pt x="253" y="145"/>
                </a:lnTo>
                <a:lnTo>
                  <a:pt x="255" y="149"/>
                </a:lnTo>
                <a:lnTo>
                  <a:pt x="257" y="149"/>
                </a:lnTo>
                <a:lnTo>
                  <a:pt x="261" y="149"/>
                </a:lnTo>
                <a:lnTo>
                  <a:pt x="261" y="149"/>
                </a:lnTo>
                <a:lnTo>
                  <a:pt x="261" y="149"/>
                </a:lnTo>
                <a:lnTo>
                  <a:pt x="261" y="151"/>
                </a:lnTo>
                <a:lnTo>
                  <a:pt x="259" y="151"/>
                </a:lnTo>
                <a:lnTo>
                  <a:pt x="257" y="153"/>
                </a:lnTo>
                <a:lnTo>
                  <a:pt x="257" y="153"/>
                </a:lnTo>
                <a:lnTo>
                  <a:pt x="259" y="160"/>
                </a:lnTo>
                <a:lnTo>
                  <a:pt x="259" y="168"/>
                </a:lnTo>
                <a:lnTo>
                  <a:pt x="261" y="168"/>
                </a:lnTo>
                <a:lnTo>
                  <a:pt x="261" y="168"/>
                </a:lnTo>
                <a:lnTo>
                  <a:pt x="263" y="170"/>
                </a:lnTo>
                <a:lnTo>
                  <a:pt x="263" y="172"/>
                </a:lnTo>
                <a:lnTo>
                  <a:pt x="261" y="174"/>
                </a:lnTo>
                <a:lnTo>
                  <a:pt x="261" y="175"/>
                </a:lnTo>
                <a:lnTo>
                  <a:pt x="261" y="181"/>
                </a:lnTo>
                <a:lnTo>
                  <a:pt x="261" y="185"/>
                </a:lnTo>
                <a:lnTo>
                  <a:pt x="259" y="187"/>
                </a:lnTo>
                <a:lnTo>
                  <a:pt x="257" y="187"/>
                </a:lnTo>
                <a:lnTo>
                  <a:pt x="255" y="187"/>
                </a:lnTo>
                <a:lnTo>
                  <a:pt x="253" y="187"/>
                </a:lnTo>
                <a:lnTo>
                  <a:pt x="252" y="187"/>
                </a:lnTo>
                <a:lnTo>
                  <a:pt x="252" y="187"/>
                </a:lnTo>
                <a:lnTo>
                  <a:pt x="250" y="189"/>
                </a:lnTo>
                <a:lnTo>
                  <a:pt x="250" y="191"/>
                </a:lnTo>
                <a:lnTo>
                  <a:pt x="250" y="191"/>
                </a:lnTo>
                <a:lnTo>
                  <a:pt x="250" y="191"/>
                </a:lnTo>
                <a:lnTo>
                  <a:pt x="250" y="191"/>
                </a:lnTo>
                <a:lnTo>
                  <a:pt x="250" y="191"/>
                </a:lnTo>
                <a:lnTo>
                  <a:pt x="252" y="189"/>
                </a:lnTo>
                <a:lnTo>
                  <a:pt x="253" y="189"/>
                </a:lnTo>
                <a:lnTo>
                  <a:pt x="253" y="189"/>
                </a:lnTo>
                <a:lnTo>
                  <a:pt x="255" y="189"/>
                </a:lnTo>
                <a:lnTo>
                  <a:pt x="253" y="191"/>
                </a:lnTo>
                <a:lnTo>
                  <a:pt x="252" y="191"/>
                </a:lnTo>
                <a:lnTo>
                  <a:pt x="248" y="193"/>
                </a:lnTo>
                <a:lnTo>
                  <a:pt x="246" y="193"/>
                </a:lnTo>
                <a:lnTo>
                  <a:pt x="246" y="191"/>
                </a:lnTo>
                <a:lnTo>
                  <a:pt x="246" y="189"/>
                </a:lnTo>
                <a:lnTo>
                  <a:pt x="248" y="187"/>
                </a:lnTo>
                <a:lnTo>
                  <a:pt x="238" y="187"/>
                </a:lnTo>
                <a:lnTo>
                  <a:pt x="229" y="189"/>
                </a:lnTo>
                <a:lnTo>
                  <a:pt x="227" y="189"/>
                </a:lnTo>
                <a:lnTo>
                  <a:pt x="225" y="191"/>
                </a:lnTo>
                <a:lnTo>
                  <a:pt x="225" y="191"/>
                </a:lnTo>
                <a:lnTo>
                  <a:pt x="225" y="189"/>
                </a:lnTo>
                <a:lnTo>
                  <a:pt x="225" y="189"/>
                </a:lnTo>
                <a:lnTo>
                  <a:pt x="217" y="189"/>
                </a:lnTo>
                <a:lnTo>
                  <a:pt x="210" y="189"/>
                </a:lnTo>
                <a:lnTo>
                  <a:pt x="208" y="187"/>
                </a:lnTo>
                <a:lnTo>
                  <a:pt x="208" y="187"/>
                </a:lnTo>
                <a:lnTo>
                  <a:pt x="208" y="185"/>
                </a:lnTo>
                <a:lnTo>
                  <a:pt x="208" y="181"/>
                </a:lnTo>
                <a:lnTo>
                  <a:pt x="210" y="174"/>
                </a:lnTo>
                <a:lnTo>
                  <a:pt x="212" y="164"/>
                </a:lnTo>
                <a:lnTo>
                  <a:pt x="210" y="164"/>
                </a:lnTo>
                <a:lnTo>
                  <a:pt x="210" y="164"/>
                </a:lnTo>
                <a:lnTo>
                  <a:pt x="210" y="162"/>
                </a:lnTo>
                <a:lnTo>
                  <a:pt x="210" y="160"/>
                </a:lnTo>
                <a:lnTo>
                  <a:pt x="213" y="156"/>
                </a:lnTo>
                <a:lnTo>
                  <a:pt x="213" y="147"/>
                </a:lnTo>
                <a:lnTo>
                  <a:pt x="217" y="139"/>
                </a:lnTo>
                <a:lnTo>
                  <a:pt x="210" y="135"/>
                </a:lnTo>
                <a:lnTo>
                  <a:pt x="204" y="132"/>
                </a:lnTo>
                <a:lnTo>
                  <a:pt x="200" y="126"/>
                </a:lnTo>
                <a:lnTo>
                  <a:pt x="196" y="120"/>
                </a:lnTo>
                <a:lnTo>
                  <a:pt x="193" y="115"/>
                </a:lnTo>
                <a:close/>
                <a:moveTo>
                  <a:pt x="84" y="259"/>
                </a:moveTo>
                <a:lnTo>
                  <a:pt x="99" y="246"/>
                </a:lnTo>
                <a:lnTo>
                  <a:pt x="116" y="236"/>
                </a:lnTo>
                <a:lnTo>
                  <a:pt x="118" y="234"/>
                </a:lnTo>
                <a:lnTo>
                  <a:pt x="120" y="234"/>
                </a:lnTo>
                <a:lnTo>
                  <a:pt x="120" y="236"/>
                </a:lnTo>
                <a:lnTo>
                  <a:pt x="120" y="236"/>
                </a:lnTo>
                <a:lnTo>
                  <a:pt x="118" y="242"/>
                </a:lnTo>
                <a:lnTo>
                  <a:pt x="113" y="248"/>
                </a:lnTo>
                <a:lnTo>
                  <a:pt x="120" y="242"/>
                </a:lnTo>
                <a:lnTo>
                  <a:pt x="128" y="238"/>
                </a:lnTo>
                <a:lnTo>
                  <a:pt x="128" y="238"/>
                </a:lnTo>
                <a:lnTo>
                  <a:pt x="130" y="238"/>
                </a:lnTo>
                <a:lnTo>
                  <a:pt x="132" y="240"/>
                </a:lnTo>
                <a:lnTo>
                  <a:pt x="130" y="244"/>
                </a:lnTo>
                <a:lnTo>
                  <a:pt x="128" y="248"/>
                </a:lnTo>
                <a:lnTo>
                  <a:pt x="124" y="253"/>
                </a:lnTo>
                <a:lnTo>
                  <a:pt x="122" y="259"/>
                </a:lnTo>
                <a:lnTo>
                  <a:pt x="118" y="265"/>
                </a:lnTo>
                <a:lnTo>
                  <a:pt x="124" y="263"/>
                </a:lnTo>
                <a:lnTo>
                  <a:pt x="124" y="265"/>
                </a:lnTo>
                <a:lnTo>
                  <a:pt x="122" y="265"/>
                </a:lnTo>
                <a:lnTo>
                  <a:pt x="120" y="267"/>
                </a:lnTo>
                <a:lnTo>
                  <a:pt x="118" y="267"/>
                </a:lnTo>
                <a:lnTo>
                  <a:pt x="116" y="267"/>
                </a:lnTo>
                <a:lnTo>
                  <a:pt x="116" y="265"/>
                </a:lnTo>
                <a:lnTo>
                  <a:pt x="122" y="255"/>
                </a:lnTo>
                <a:lnTo>
                  <a:pt x="126" y="246"/>
                </a:lnTo>
                <a:lnTo>
                  <a:pt x="130" y="240"/>
                </a:lnTo>
                <a:lnTo>
                  <a:pt x="113" y="252"/>
                </a:lnTo>
                <a:lnTo>
                  <a:pt x="97" y="265"/>
                </a:lnTo>
                <a:lnTo>
                  <a:pt x="95" y="265"/>
                </a:lnTo>
                <a:lnTo>
                  <a:pt x="93" y="263"/>
                </a:lnTo>
                <a:lnTo>
                  <a:pt x="101" y="255"/>
                </a:lnTo>
                <a:lnTo>
                  <a:pt x="109" y="248"/>
                </a:lnTo>
                <a:lnTo>
                  <a:pt x="116" y="240"/>
                </a:lnTo>
                <a:lnTo>
                  <a:pt x="118" y="238"/>
                </a:lnTo>
                <a:lnTo>
                  <a:pt x="118" y="236"/>
                </a:lnTo>
                <a:lnTo>
                  <a:pt x="118" y="236"/>
                </a:lnTo>
                <a:lnTo>
                  <a:pt x="118" y="236"/>
                </a:lnTo>
                <a:lnTo>
                  <a:pt x="116" y="236"/>
                </a:lnTo>
                <a:lnTo>
                  <a:pt x="93" y="253"/>
                </a:lnTo>
                <a:lnTo>
                  <a:pt x="73" y="271"/>
                </a:lnTo>
                <a:lnTo>
                  <a:pt x="116" y="273"/>
                </a:lnTo>
                <a:lnTo>
                  <a:pt x="162" y="274"/>
                </a:lnTo>
                <a:lnTo>
                  <a:pt x="212" y="274"/>
                </a:lnTo>
                <a:lnTo>
                  <a:pt x="259" y="274"/>
                </a:lnTo>
                <a:lnTo>
                  <a:pt x="345" y="273"/>
                </a:lnTo>
                <a:lnTo>
                  <a:pt x="425" y="265"/>
                </a:lnTo>
                <a:lnTo>
                  <a:pt x="429" y="265"/>
                </a:lnTo>
                <a:lnTo>
                  <a:pt x="431" y="263"/>
                </a:lnTo>
                <a:lnTo>
                  <a:pt x="432" y="261"/>
                </a:lnTo>
                <a:lnTo>
                  <a:pt x="434" y="259"/>
                </a:lnTo>
                <a:lnTo>
                  <a:pt x="436" y="255"/>
                </a:lnTo>
                <a:lnTo>
                  <a:pt x="440" y="250"/>
                </a:lnTo>
                <a:lnTo>
                  <a:pt x="442" y="244"/>
                </a:lnTo>
                <a:lnTo>
                  <a:pt x="442" y="244"/>
                </a:lnTo>
                <a:lnTo>
                  <a:pt x="442" y="244"/>
                </a:lnTo>
                <a:lnTo>
                  <a:pt x="440" y="244"/>
                </a:lnTo>
                <a:lnTo>
                  <a:pt x="440" y="244"/>
                </a:lnTo>
                <a:lnTo>
                  <a:pt x="429" y="246"/>
                </a:lnTo>
                <a:lnTo>
                  <a:pt x="417" y="250"/>
                </a:lnTo>
                <a:lnTo>
                  <a:pt x="417" y="250"/>
                </a:lnTo>
                <a:lnTo>
                  <a:pt x="415" y="248"/>
                </a:lnTo>
                <a:lnTo>
                  <a:pt x="417" y="248"/>
                </a:lnTo>
                <a:lnTo>
                  <a:pt x="446" y="227"/>
                </a:lnTo>
                <a:lnTo>
                  <a:pt x="446" y="225"/>
                </a:lnTo>
                <a:lnTo>
                  <a:pt x="448" y="221"/>
                </a:lnTo>
                <a:lnTo>
                  <a:pt x="448" y="219"/>
                </a:lnTo>
                <a:lnTo>
                  <a:pt x="423" y="225"/>
                </a:lnTo>
                <a:lnTo>
                  <a:pt x="402" y="233"/>
                </a:lnTo>
                <a:lnTo>
                  <a:pt x="400" y="233"/>
                </a:lnTo>
                <a:lnTo>
                  <a:pt x="398" y="231"/>
                </a:lnTo>
                <a:lnTo>
                  <a:pt x="400" y="229"/>
                </a:lnTo>
                <a:lnTo>
                  <a:pt x="413" y="219"/>
                </a:lnTo>
                <a:lnTo>
                  <a:pt x="429" y="210"/>
                </a:lnTo>
                <a:lnTo>
                  <a:pt x="436" y="204"/>
                </a:lnTo>
                <a:lnTo>
                  <a:pt x="444" y="198"/>
                </a:lnTo>
                <a:lnTo>
                  <a:pt x="450" y="193"/>
                </a:lnTo>
                <a:lnTo>
                  <a:pt x="450" y="191"/>
                </a:lnTo>
                <a:lnTo>
                  <a:pt x="450" y="189"/>
                </a:lnTo>
                <a:lnTo>
                  <a:pt x="423" y="198"/>
                </a:lnTo>
                <a:lnTo>
                  <a:pt x="398" y="210"/>
                </a:lnTo>
                <a:lnTo>
                  <a:pt x="398" y="210"/>
                </a:lnTo>
                <a:lnTo>
                  <a:pt x="396" y="210"/>
                </a:lnTo>
                <a:lnTo>
                  <a:pt x="396" y="210"/>
                </a:lnTo>
                <a:lnTo>
                  <a:pt x="396" y="208"/>
                </a:lnTo>
                <a:lnTo>
                  <a:pt x="396" y="206"/>
                </a:lnTo>
                <a:lnTo>
                  <a:pt x="398" y="206"/>
                </a:lnTo>
                <a:lnTo>
                  <a:pt x="423" y="189"/>
                </a:lnTo>
                <a:lnTo>
                  <a:pt x="450" y="174"/>
                </a:lnTo>
                <a:lnTo>
                  <a:pt x="451" y="172"/>
                </a:lnTo>
                <a:lnTo>
                  <a:pt x="451" y="170"/>
                </a:lnTo>
                <a:lnTo>
                  <a:pt x="429" y="177"/>
                </a:lnTo>
                <a:lnTo>
                  <a:pt x="406" y="189"/>
                </a:lnTo>
                <a:lnTo>
                  <a:pt x="406" y="189"/>
                </a:lnTo>
                <a:lnTo>
                  <a:pt x="406" y="189"/>
                </a:lnTo>
                <a:lnTo>
                  <a:pt x="402" y="191"/>
                </a:lnTo>
                <a:lnTo>
                  <a:pt x="396" y="193"/>
                </a:lnTo>
                <a:lnTo>
                  <a:pt x="396" y="191"/>
                </a:lnTo>
                <a:lnTo>
                  <a:pt x="396" y="191"/>
                </a:lnTo>
                <a:lnTo>
                  <a:pt x="396" y="189"/>
                </a:lnTo>
                <a:lnTo>
                  <a:pt x="450" y="158"/>
                </a:lnTo>
                <a:lnTo>
                  <a:pt x="451" y="158"/>
                </a:lnTo>
                <a:lnTo>
                  <a:pt x="451" y="156"/>
                </a:lnTo>
                <a:lnTo>
                  <a:pt x="451" y="154"/>
                </a:lnTo>
                <a:lnTo>
                  <a:pt x="451" y="153"/>
                </a:lnTo>
                <a:lnTo>
                  <a:pt x="421" y="166"/>
                </a:lnTo>
                <a:lnTo>
                  <a:pt x="392" y="179"/>
                </a:lnTo>
                <a:lnTo>
                  <a:pt x="387" y="181"/>
                </a:lnTo>
                <a:lnTo>
                  <a:pt x="383" y="181"/>
                </a:lnTo>
                <a:lnTo>
                  <a:pt x="381" y="181"/>
                </a:lnTo>
                <a:lnTo>
                  <a:pt x="381" y="181"/>
                </a:lnTo>
                <a:lnTo>
                  <a:pt x="383" y="179"/>
                </a:lnTo>
                <a:lnTo>
                  <a:pt x="404" y="166"/>
                </a:lnTo>
                <a:lnTo>
                  <a:pt x="429" y="153"/>
                </a:lnTo>
                <a:lnTo>
                  <a:pt x="438" y="147"/>
                </a:lnTo>
                <a:lnTo>
                  <a:pt x="450" y="139"/>
                </a:lnTo>
                <a:lnTo>
                  <a:pt x="451" y="137"/>
                </a:lnTo>
                <a:lnTo>
                  <a:pt x="451" y="137"/>
                </a:lnTo>
                <a:lnTo>
                  <a:pt x="448" y="137"/>
                </a:lnTo>
                <a:lnTo>
                  <a:pt x="444" y="139"/>
                </a:lnTo>
                <a:lnTo>
                  <a:pt x="417" y="151"/>
                </a:lnTo>
                <a:lnTo>
                  <a:pt x="392" y="164"/>
                </a:lnTo>
                <a:lnTo>
                  <a:pt x="392" y="164"/>
                </a:lnTo>
                <a:lnTo>
                  <a:pt x="391" y="164"/>
                </a:lnTo>
                <a:lnTo>
                  <a:pt x="391" y="162"/>
                </a:lnTo>
                <a:lnTo>
                  <a:pt x="391" y="160"/>
                </a:lnTo>
                <a:lnTo>
                  <a:pt x="415" y="147"/>
                </a:lnTo>
                <a:lnTo>
                  <a:pt x="438" y="132"/>
                </a:lnTo>
                <a:lnTo>
                  <a:pt x="440" y="130"/>
                </a:lnTo>
                <a:lnTo>
                  <a:pt x="442" y="128"/>
                </a:lnTo>
                <a:lnTo>
                  <a:pt x="434" y="130"/>
                </a:lnTo>
                <a:lnTo>
                  <a:pt x="429" y="132"/>
                </a:lnTo>
                <a:lnTo>
                  <a:pt x="421" y="135"/>
                </a:lnTo>
                <a:lnTo>
                  <a:pt x="392" y="153"/>
                </a:lnTo>
                <a:lnTo>
                  <a:pt x="391" y="151"/>
                </a:lnTo>
                <a:lnTo>
                  <a:pt x="391" y="151"/>
                </a:lnTo>
                <a:lnTo>
                  <a:pt x="391" y="149"/>
                </a:lnTo>
                <a:lnTo>
                  <a:pt x="417" y="134"/>
                </a:lnTo>
                <a:lnTo>
                  <a:pt x="442" y="116"/>
                </a:lnTo>
                <a:lnTo>
                  <a:pt x="446" y="115"/>
                </a:lnTo>
                <a:lnTo>
                  <a:pt x="448" y="113"/>
                </a:lnTo>
                <a:lnTo>
                  <a:pt x="421" y="122"/>
                </a:lnTo>
                <a:lnTo>
                  <a:pt x="398" y="135"/>
                </a:lnTo>
                <a:lnTo>
                  <a:pt x="392" y="137"/>
                </a:lnTo>
                <a:lnTo>
                  <a:pt x="389" y="141"/>
                </a:lnTo>
                <a:lnTo>
                  <a:pt x="383" y="143"/>
                </a:lnTo>
                <a:lnTo>
                  <a:pt x="383" y="143"/>
                </a:lnTo>
                <a:lnTo>
                  <a:pt x="381" y="141"/>
                </a:lnTo>
                <a:lnTo>
                  <a:pt x="383" y="139"/>
                </a:lnTo>
                <a:lnTo>
                  <a:pt x="385" y="137"/>
                </a:lnTo>
                <a:lnTo>
                  <a:pt x="411" y="122"/>
                </a:lnTo>
                <a:lnTo>
                  <a:pt x="438" y="103"/>
                </a:lnTo>
                <a:lnTo>
                  <a:pt x="440" y="101"/>
                </a:lnTo>
                <a:lnTo>
                  <a:pt x="442" y="99"/>
                </a:lnTo>
                <a:lnTo>
                  <a:pt x="425" y="105"/>
                </a:lnTo>
                <a:lnTo>
                  <a:pt x="410" y="113"/>
                </a:lnTo>
                <a:lnTo>
                  <a:pt x="396" y="120"/>
                </a:lnTo>
                <a:lnTo>
                  <a:pt x="381" y="128"/>
                </a:lnTo>
                <a:lnTo>
                  <a:pt x="381" y="128"/>
                </a:lnTo>
                <a:lnTo>
                  <a:pt x="379" y="126"/>
                </a:lnTo>
                <a:lnTo>
                  <a:pt x="379" y="126"/>
                </a:lnTo>
                <a:lnTo>
                  <a:pt x="389" y="120"/>
                </a:lnTo>
                <a:lnTo>
                  <a:pt x="398" y="115"/>
                </a:lnTo>
                <a:lnTo>
                  <a:pt x="421" y="99"/>
                </a:lnTo>
                <a:lnTo>
                  <a:pt x="444" y="82"/>
                </a:lnTo>
                <a:lnTo>
                  <a:pt x="423" y="90"/>
                </a:lnTo>
                <a:lnTo>
                  <a:pt x="406" y="101"/>
                </a:lnTo>
                <a:lnTo>
                  <a:pt x="394" y="107"/>
                </a:lnTo>
                <a:lnTo>
                  <a:pt x="383" y="115"/>
                </a:lnTo>
                <a:lnTo>
                  <a:pt x="383" y="115"/>
                </a:lnTo>
                <a:lnTo>
                  <a:pt x="381" y="115"/>
                </a:lnTo>
                <a:lnTo>
                  <a:pt x="381" y="113"/>
                </a:lnTo>
                <a:lnTo>
                  <a:pt x="381" y="113"/>
                </a:lnTo>
                <a:lnTo>
                  <a:pt x="408" y="95"/>
                </a:lnTo>
                <a:lnTo>
                  <a:pt x="432" y="78"/>
                </a:lnTo>
                <a:lnTo>
                  <a:pt x="436" y="76"/>
                </a:lnTo>
                <a:lnTo>
                  <a:pt x="438" y="73"/>
                </a:lnTo>
                <a:lnTo>
                  <a:pt x="389" y="103"/>
                </a:lnTo>
                <a:lnTo>
                  <a:pt x="387" y="103"/>
                </a:lnTo>
                <a:lnTo>
                  <a:pt x="385" y="103"/>
                </a:lnTo>
                <a:lnTo>
                  <a:pt x="385" y="103"/>
                </a:lnTo>
                <a:lnTo>
                  <a:pt x="383" y="103"/>
                </a:lnTo>
                <a:lnTo>
                  <a:pt x="360" y="130"/>
                </a:lnTo>
                <a:lnTo>
                  <a:pt x="333" y="154"/>
                </a:lnTo>
                <a:lnTo>
                  <a:pt x="282" y="202"/>
                </a:lnTo>
                <a:lnTo>
                  <a:pt x="276" y="208"/>
                </a:lnTo>
                <a:lnTo>
                  <a:pt x="271" y="212"/>
                </a:lnTo>
                <a:lnTo>
                  <a:pt x="265" y="217"/>
                </a:lnTo>
                <a:lnTo>
                  <a:pt x="257" y="221"/>
                </a:lnTo>
                <a:lnTo>
                  <a:pt x="252" y="223"/>
                </a:lnTo>
                <a:lnTo>
                  <a:pt x="246" y="223"/>
                </a:lnTo>
                <a:lnTo>
                  <a:pt x="240" y="221"/>
                </a:lnTo>
                <a:lnTo>
                  <a:pt x="236" y="217"/>
                </a:lnTo>
                <a:lnTo>
                  <a:pt x="204" y="204"/>
                </a:lnTo>
                <a:lnTo>
                  <a:pt x="177" y="187"/>
                </a:lnTo>
                <a:lnTo>
                  <a:pt x="141" y="156"/>
                </a:lnTo>
                <a:lnTo>
                  <a:pt x="111" y="124"/>
                </a:lnTo>
                <a:lnTo>
                  <a:pt x="95" y="109"/>
                </a:lnTo>
                <a:lnTo>
                  <a:pt x="88" y="120"/>
                </a:lnTo>
                <a:lnTo>
                  <a:pt x="78" y="130"/>
                </a:lnTo>
                <a:lnTo>
                  <a:pt x="78" y="132"/>
                </a:lnTo>
                <a:lnTo>
                  <a:pt x="76" y="132"/>
                </a:lnTo>
                <a:lnTo>
                  <a:pt x="76" y="132"/>
                </a:lnTo>
                <a:lnTo>
                  <a:pt x="74" y="134"/>
                </a:lnTo>
                <a:lnTo>
                  <a:pt x="76" y="132"/>
                </a:lnTo>
                <a:lnTo>
                  <a:pt x="76" y="132"/>
                </a:lnTo>
                <a:lnTo>
                  <a:pt x="78" y="132"/>
                </a:lnTo>
                <a:lnTo>
                  <a:pt x="88" y="124"/>
                </a:lnTo>
                <a:lnTo>
                  <a:pt x="97" y="118"/>
                </a:lnTo>
                <a:lnTo>
                  <a:pt x="97" y="118"/>
                </a:lnTo>
                <a:lnTo>
                  <a:pt x="99" y="120"/>
                </a:lnTo>
                <a:lnTo>
                  <a:pt x="99" y="120"/>
                </a:lnTo>
                <a:lnTo>
                  <a:pt x="93" y="128"/>
                </a:lnTo>
                <a:lnTo>
                  <a:pt x="88" y="134"/>
                </a:lnTo>
                <a:lnTo>
                  <a:pt x="82" y="139"/>
                </a:lnTo>
                <a:lnTo>
                  <a:pt x="82" y="141"/>
                </a:lnTo>
                <a:lnTo>
                  <a:pt x="80" y="141"/>
                </a:lnTo>
                <a:lnTo>
                  <a:pt x="80" y="143"/>
                </a:lnTo>
                <a:lnTo>
                  <a:pt x="80" y="143"/>
                </a:lnTo>
                <a:lnTo>
                  <a:pt x="80" y="143"/>
                </a:lnTo>
                <a:lnTo>
                  <a:pt x="80" y="141"/>
                </a:lnTo>
                <a:lnTo>
                  <a:pt x="82" y="141"/>
                </a:lnTo>
                <a:lnTo>
                  <a:pt x="92" y="134"/>
                </a:lnTo>
                <a:lnTo>
                  <a:pt x="105" y="126"/>
                </a:lnTo>
                <a:lnTo>
                  <a:pt x="105" y="126"/>
                </a:lnTo>
                <a:lnTo>
                  <a:pt x="107" y="126"/>
                </a:lnTo>
                <a:lnTo>
                  <a:pt x="107" y="128"/>
                </a:lnTo>
                <a:lnTo>
                  <a:pt x="105" y="130"/>
                </a:lnTo>
                <a:lnTo>
                  <a:pt x="103" y="134"/>
                </a:lnTo>
                <a:lnTo>
                  <a:pt x="92" y="145"/>
                </a:lnTo>
                <a:lnTo>
                  <a:pt x="78" y="158"/>
                </a:lnTo>
                <a:lnTo>
                  <a:pt x="78" y="158"/>
                </a:lnTo>
                <a:lnTo>
                  <a:pt x="78" y="158"/>
                </a:lnTo>
                <a:lnTo>
                  <a:pt x="76" y="160"/>
                </a:lnTo>
                <a:lnTo>
                  <a:pt x="76" y="160"/>
                </a:lnTo>
                <a:lnTo>
                  <a:pt x="76" y="160"/>
                </a:lnTo>
                <a:lnTo>
                  <a:pt x="74" y="162"/>
                </a:lnTo>
                <a:lnTo>
                  <a:pt x="74" y="162"/>
                </a:lnTo>
                <a:lnTo>
                  <a:pt x="73" y="164"/>
                </a:lnTo>
                <a:lnTo>
                  <a:pt x="73" y="164"/>
                </a:lnTo>
                <a:lnTo>
                  <a:pt x="71" y="164"/>
                </a:lnTo>
                <a:lnTo>
                  <a:pt x="71" y="166"/>
                </a:lnTo>
                <a:lnTo>
                  <a:pt x="71" y="166"/>
                </a:lnTo>
                <a:lnTo>
                  <a:pt x="71" y="166"/>
                </a:lnTo>
                <a:lnTo>
                  <a:pt x="71" y="166"/>
                </a:lnTo>
                <a:lnTo>
                  <a:pt x="69" y="168"/>
                </a:lnTo>
                <a:lnTo>
                  <a:pt x="69" y="168"/>
                </a:lnTo>
                <a:lnTo>
                  <a:pt x="67" y="168"/>
                </a:lnTo>
                <a:lnTo>
                  <a:pt x="67" y="170"/>
                </a:lnTo>
                <a:lnTo>
                  <a:pt x="65" y="172"/>
                </a:lnTo>
                <a:lnTo>
                  <a:pt x="59" y="177"/>
                </a:lnTo>
                <a:lnTo>
                  <a:pt x="53" y="181"/>
                </a:lnTo>
                <a:lnTo>
                  <a:pt x="53" y="181"/>
                </a:lnTo>
                <a:lnTo>
                  <a:pt x="53" y="183"/>
                </a:lnTo>
                <a:lnTo>
                  <a:pt x="52" y="183"/>
                </a:lnTo>
                <a:lnTo>
                  <a:pt x="52" y="185"/>
                </a:lnTo>
                <a:lnTo>
                  <a:pt x="52" y="185"/>
                </a:lnTo>
                <a:lnTo>
                  <a:pt x="50" y="185"/>
                </a:lnTo>
                <a:lnTo>
                  <a:pt x="50" y="187"/>
                </a:lnTo>
                <a:lnTo>
                  <a:pt x="48" y="187"/>
                </a:lnTo>
                <a:lnTo>
                  <a:pt x="48" y="189"/>
                </a:lnTo>
                <a:lnTo>
                  <a:pt x="50" y="187"/>
                </a:lnTo>
                <a:lnTo>
                  <a:pt x="50" y="187"/>
                </a:lnTo>
                <a:lnTo>
                  <a:pt x="50" y="185"/>
                </a:lnTo>
                <a:lnTo>
                  <a:pt x="52" y="185"/>
                </a:lnTo>
                <a:lnTo>
                  <a:pt x="52" y="185"/>
                </a:lnTo>
                <a:lnTo>
                  <a:pt x="52" y="183"/>
                </a:lnTo>
                <a:lnTo>
                  <a:pt x="53" y="183"/>
                </a:lnTo>
                <a:lnTo>
                  <a:pt x="65" y="172"/>
                </a:lnTo>
                <a:lnTo>
                  <a:pt x="67" y="170"/>
                </a:lnTo>
                <a:lnTo>
                  <a:pt x="67" y="168"/>
                </a:lnTo>
                <a:lnTo>
                  <a:pt x="69" y="168"/>
                </a:lnTo>
                <a:lnTo>
                  <a:pt x="69" y="168"/>
                </a:lnTo>
                <a:lnTo>
                  <a:pt x="71" y="166"/>
                </a:lnTo>
                <a:lnTo>
                  <a:pt x="71" y="166"/>
                </a:lnTo>
                <a:lnTo>
                  <a:pt x="71" y="166"/>
                </a:lnTo>
                <a:lnTo>
                  <a:pt x="71" y="166"/>
                </a:lnTo>
                <a:lnTo>
                  <a:pt x="71" y="164"/>
                </a:lnTo>
                <a:lnTo>
                  <a:pt x="73" y="164"/>
                </a:lnTo>
                <a:lnTo>
                  <a:pt x="73" y="164"/>
                </a:lnTo>
                <a:lnTo>
                  <a:pt x="74" y="162"/>
                </a:lnTo>
                <a:lnTo>
                  <a:pt x="74" y="162"/>
                </a:lnTo>
                <a:lnTo>
                  <a:pt x="76" y="160"/>
                </a:lnTo>
                <a:lnTo>
                  <a:pt x="76" y="160"/>
                </a:lnTo>
                <a:lnTo>
                  <a:pt x="76" y="160"/>
                </a:lnTo>
                <a:lnTo>
                  <a:pt x="78" y="158"/>
                </a:lnTo>
                <a:lnTo>
                  <a:pt x="78" y="158"/>
                </a:lnTo>
                <a:lnTo>
                  <a:pt x="88" y="151"/>
                </a:lnTo>
                <a:lnTo>
                  <a:pt x="99" y="143"/>
                </a:lnTo>
                <a:lnTo>
                  <a:pt x="107" y="139"/>
                </a:lnTo>
                <a:lnTo>
                  <a:pt x="114" y="135"/>
                </a:lnTo>
                <a:lnTo>
                  <a:pt x="116" y="135"/>
                </a:lnTo>
                <a:lnTo>
                  <a:pt x="118" y="135"/>
                </a:lnTo>
                <a:lnTo>
                  <a:pt x="118" y="137"/>
                </a:lnTo>
                <a:lnTo>
                  <a:pt x="116" y="139"/>
                </a:lnTo>
                <a:lnTo>
                  <a:pt x="114" y="143"/>
                </a:lnTo>
                <a:lnTo>
                  <a:pt x="101" y="154"/>
                </a:lnTo>
                <a:lnTo>
                  <a:pt x="90" y="166"/>
                </a:lnTo>
                <a:lnTo>
                  <a:pt x="90" y="166"/>
                </a:lnTo>
                <a:lnTo>
                  <a:pt x="90" y="166"/>
                </a:lnTo>
                <a:lnTo>
                  <a:pt x="88" y="166"/>
                </a:lnTo>
                <a:lnTo>
                  <a:pt x="88" y="166"/>
                </a:lnTo>
                <a:lnTo>
                  <a:pt x="88" y="168"/>
                </a:lnTo>
                <a:lnTo>
                  <a:pt x="88" y="166"/>
                </a:lnTo>
                <a:lnTo>
                  <a:pt x="88" y="166"/>
                </a:lnTo>
                <a:lnTo>
                  <a:pt x="90" y="166"/>
                </a:lnTo>
                <a:lnTo>
                  <a:pt x="95" y="162"/>
                </a:lnTo>
                <a:lnTo>
                  <a:pt x="103" y="158"/>
                </a:lnTo>
                <a:lnTo>
                  <a:pt x="111" y="154"/>
                </a:lnTo>
                <a:lnTo>
                  <a:pt x="111" y="154"/>
                </a:lnTo>
                <a:lnTo>
                  <a:pt x="113" y="156"/>
                </a:lnTo>
                <a:lnTo>
                  <a:pt x="111" y="160"/>
                </a:lnTo>
                <a:lnTo>
                  <a:pt x="109" y="164"/>
                </a:lnTo>
                <a:lnTo>
                  <a:pt x="82" y="191"/>
                </a:lnTo>
                <a:lnTo>
                  <a:pt x="53" y="215"/>
                </a:lnTo>
                <a:lnTo>
                  <a:pt x="52" y="217"/>
                </a:lnTo>
                <a:lnTo>
                  <a:pt x="50" y="219"/>
                </a:lnTo>
                <a:lnTo>
                  <a:pt x="50" y="221"/>
                </a:lnTo>
                <a:lnTo>
                  <a:pt x="48" y="221"/>
                </a:lnTo>
                <a:lnTo>
                  <a:pt x="48" y="221"/>
                </a:lnTo>
                <a:lnTo>
                  <a:pt x="46" y="223"/>
                </a:lnTo>
                <a:lnTo>
                  <a:pt x="46" y="223"/>
                </a:lnTo>
                <a:lnTo>
                  <a:pt x="46" y="223"/>
                </a:lnTo>
                <a:lnTo>
                  <a:pt x="46" y="225"/>
                </a:lnTo>
                <a:lnTo>
                  <a:pt x="44" y="225"/>
                </a:lnTo>
                <a:lnTo>
                  <a:pt x="46" y="225"/>
                </a:lnTo>
                <a:lnTo>
                  <a:pt x="46" y="223"/>
                </a:lnTo>
                <a:lnTo>
                  <a:pt x="46" y="223"/>
                </a:lnTo>
                <a:lnTo>
                  <a:pt x="46" y="223"/>
                </a:lnTo>
                <a:lnTo>
                  <a:pt x="48" y="221"/>
                </a:lnTo>
                <a:lnTo>
                  <a:pt x="48" y="221"/>
                </a:lnTo>
                <a:lnTo>
                  <a:pt x="50" y="221"/>
                </a:lnTo>
                <a:lnTo>
                  <a:pt x="73" y="200"/>
                </a:lnTo>
                <a:lnTo>
                  <a:pt x="99" y="183"/>
                </a:lnTo>
                <a:lnTo>
                  <a:pt x="101" y="181"/>
                </a:lnTo>
                <a:lnTo>
                  <a:pt x="105" y="181"/>
                </a:lnTo>
                <a:lnTo>
                  <a:pt x="105" y="181"/>
                </a:lnTo>
                <a:lnTo>
                  <a:pt x="107" y="181"/>
                </a:lnTo>
                <a:lnTo>
                  <a:pt x="105" y="185"/>
                </a:lnTo>
                <a:lnTo>
                  <a:pt x="103" y="187"/>
                </a:lnTo>
                <a:lnTo>
                  <a:pt x="90" y="200"/>
                </a:lnTo>
                <a:lnTo>
                  <a:pt x="76" y="214"/>
                </a:lnTo>
                <a:lnTo>
                  <a:pt x="74" y="214"/>
                </a:lnTo>
                <a:lnTo>
                  <a:pt x="76" y="214"/>
                </a:lnTo>
                <a:lnTo>
                  <a:pt x="92" y="202"/>
                </a:lnTo>
                <a:lnTo>
                  <a:pt x="109" y="194"/>
                </a:lnTo>
                <a:lnTo>
                  <a:pt x="111" y="194"/>
                </a:lnTo>
                <a:lnTo>
                  <a:pt x="111" y="194"/>
                </a:lnTo>
                <a:lnTo>
                  <a:pt x="111" y="196"/>
                </a:lnTo>
                <a:lnTo>
                  <a:pt x="105" y="206"/>
                </a:lnTo>
                <a:lnTo>
                  <a:pt x="95" y="214"/>
                </a:lnTo>
                <a:lnTo>
                  <a:pt x="88" y="221"/>
                </a:lnTo>
                <a:lnTo>
                  <a:pt x="61" y="242"/>
                </a:lnTo>
                <a:lnTo>
                  <a:pt x="61" y="244"/>
                </a:lnTo>
                <a:lnTo>
                  <a:pt x="59" y="244"/>
                </a:lnTo>
                <a:lnTo>
                  <a:pt x="57" y="246"/>
                </a:lnTo>
                <a:lnTo>
                  <a:pt x="57" y="248"/>
                </a:lnTo>
                <a:lnTo>
                  <a:pt x="55" y="248"/>
                </a:lnTo>
                <a:lnTo>
                  <a:pt x="55" y="248"/>
                </a:lnTo>
                <a:lnTo>
                  <a:pt x="55" y="250"/>
                </a:lnTo>
                <a:lnTo>
                  <a:pt x="53" y="250"/>
                </a:lnTo>
                <a:lnTo>
                  <a:pt x="55" y="250"/>
                </a:lnTo>
                <a:lnTo>
                  <a:pt x="55" y="248"/>
                </a:lnTo>
                <a:lnTo>
                  <a:pt x="55" y="248"/>
                </a:lnTo>
                <a:lnTo>
                  <a:pt x="57" y="248"/>
                </a:lnTo>
                <a:lnTo>
                  <a:pt x="57" y="246"/>
                </a:lnTo>
                <a:lnTo>
                  <a:pt x="59" y="246"/>
                </a:lnTo>
                <a:lnTo>
                  <a:pt x="61" y="244"/>
                </a:lnTo>
                <a:lnTo>
                  <a:pt x="80" y="227"/>
                </a:lnTo>
                <a:lnTo>
                  <a:pt x="101" y="214"/>
                </a:lnTo>
                <a:lnTo>
                  <a:pt x="105" y="212"/>
                </a:lnTo>
                <a:lnTo>
                  <a:pt x="109" y="210"/>
                </a:lnTo>
                <a:lnTo>
                  <a:pt x="113" y="208"/>
                </a:lnTo>
                <a:lnTo>
                  <a:pt x="114" y="208"/>
                </a:lnTo>
                <a:lnTo>
                  <a:pt x="114" y="210"/>
                </a:lnTo>
                <a:lnTo>
                  <a:pt x="114" y="210"/>
                </a:lnTo>
                <a:lnTo>
                  <a:pt x="99" y="227"/>
                </a:lnTo>
                <a:lnTo>
                  <a:pt x="82" y="242"/>
                </a:lnTo>
                <a:lnTo>
                  <a:pt x="82" y="242"/>
                </a:lnTo>
                <a:lnTo>
                  <a:pt x="82" y="244"/>
                </a:lnTo>
                <a:lnTo>
                  <a:pt x="80" y="244"/>
                </a:lnTo>
                <a:lnTo>
                  <a:pt x="80" y="244"/>
                </a:lnTo>
                <a:lnTo>
                  <a:pt x="80" y="244"/>
                </a:lnTo>
                <a:lnTo>
                  <a:pt x="78" y="244"/>
                </a:lnTo>
                <a:lnTo>
                  <a:pt x="78" y="246"/>
                </a:lnTo>
                <a:lnTo>
                  <a:pt x="78" y="244"/>
                </a:lnTo>
                <a:lnTo>
                  <a:pt x="80" y="244"/>
                </a:lnTo>
                <a:lnTo>
                  <a:pt x="80" y="244"/>
                </a:lnTo>
                <a:lnTo>
                  <a:pt x="80" y="244"/>
                </a:lnTo>
                <a:lnTo>
                  <a:pt x="82" y="244"/>
                </a:lnTo>
                <a:lnTo>
                  <a:pt x="82" y="242"/>
                </a:lnTo>
                <a:lnTo>
                  <a:pt x="82" y="242"/>
                </a:lnTo>
                <a:lnTo>
                  <a:pt x="92" y="236"/>
                </a:lnTo>
                <a:lnTo>
                  <a:pt x="99" y="231"/>
                </a:lnTo>
                <a:lnTo>
                  <a:pt x="109" y="225"/>
                </a:lnTo>
                <a:lnTo>
                  <a:pt x="111" y="225"/>
                </a:lnTo>
                <a:lnTo>
                  <a:pt x="113" y="225"/>
                </a:lnTo>
                <a:lnTo>
                  <a:pt x="113" y="225"/>
                </a:lnTo>
                <a:lnTo>
                  <a:pt x="113" y="229"/>
                </a:lnTo>
                <a:lnTo>
                  <a:pt x="111" y="233"/>
                </a:lnTo>
                <a:lnTo>
                  <a:pt x="101" y="240"/>
                </a:lnTo>
                <a:lnTo>
                  <a:pt x="93" y="250"/>
                </a:lnTo>
                <a:lnTo>
                  <a:pt x="84" y="257"/>
                </a:lnTo>
                <a:lnTo>
                  <a:pt x="84" y="259"/>
                </a:lnTo>
                <a:lnTo>
                  <a:pt x="84" y="259"/>
                </a:lnTo>
                <a:close/>
                <a:moveTo>
                  <a:pt x="194" y="23"/>
                </a:moveTo>
                <a:lnTo>
                  <a:pt x="154" y="25"/>
                </a:lnTo>
                <a:lnTo>
                  <a:pt x="103" y="27"/>
                </a:lnTo>
                <a:lnTo>
                  <a:pt x="99" y="27"/>
                </a:lnTo>
                <a:lnTo>
                  <a:pt x="95" y="25"/>
                </a:lnTo>
                <a:lnTo>
                  <a:pt x="97" y="27"/>
                </a:lnTo>
                <a:lnTo>
                  <a:pt x="95" y="27"/>
                </a:lnTo>
                <a:lnTo>
                  <a:pt x="93" y="27"/>
                </a:lnTo>
                <a:lnTo>
                  <a:pt x="84" y="27"/>
                </a:lnTo>
                <a:lnTo>
                  <a:pt x="76" y="29"/>
                </a:lnTo>
                <a:lnTo>
                  <a:pt x="69" y="31"/>
                </a:lnTo>
                <a:lnTo>
                  <a:pt x="61" y="33"/>
                </a:lnTo>
                <a:lnTo>
                  <a:pt x="55" y="36"/>
                </a:lnTo>
                <a:lnTo>
                  <a:pt x="52" y="40"/>
                </a:lnTo>
                <a:lnTo>
                  <a:pt x="50" y="46"/>
                </a:lnTo>
                <a:lnTo>
                  <a:pt x="52" y="46"/>
                </a:lnTo>
                <a:lnTo>
                  <a:pt x="53" y="46"/>
                </a:lnTo>
                <a:lnTo>
                  <a:pt x="55" y="48"/>
                </a:lnTo>
                <a:lnTo>
                  <a:pt x="67" y="63"/>
                </a:lnTo>
                <a:lnTo>
                  <a:pt x="78" y="80"/>
                </a:lnTo>
                <a:lnTo>
                  <a:pt x="149" y="156"/>
                </a:lnTo>
                <a:lnTo>
                  <a:pt x="173" y="177"/>
                </a:lnTo>
                <a:lnTo>
                  <a:pt x="202" y="198"/>
                </a:lnTo>
                <a:lnTo>
                  <a:pt x="217" y="206"/>
                </a:lnTo>
                <a:lnTo>
                  <a:pt x="236" y="208"/>
                </a:lnTo>
                <a:lnTo>
                  <a:pt x="255" y="206"/>
                </a:lnTo>
                <a:lnTo>
                  <a:pt x="282" y="185"/>
                </a:lnTo>
                <a:lnTo>
                  <a:pt x="307" y="162"/>
                </a:lnTo>
                <a:lnTo>
                  <a:pt x="370" y="99"/>
                </a:lnTo>
                <a:lnTo>
                  <a:pt x="431" y="33"/>
                </a:lnTo>
                <a:lnTo>
                  <a:pt x="425" y="29"/>
                </a:lnTo>
                <a:lnTo>
                  <a:pt x="421" y="27"/>
                </a:lnTo>
                <a:lnTo>
                  <a:pt x="415" y="25"/>
                </a:lnTo>
                <a:lnTo>
                  <a:pt x="410" y="23"/>
                </a:lnTo>
                <a:lnTo>
                  <a:pt x="387" y="21"/>
                </a:lnTo>
                <a:lnTo>
                  <a:pt x="362" y="19"/>
                </a:lnTo>
                <a:lnTo>
                  <a:pt x="337" y="19"/>
                </a:lnTo>
                <a:lnTo>
                  <a:pt x="280" y="19"/>
                </a:lnTo>
                <a:lnTo>
                  <a:pt x="223" y="21"/>
                </a:lnTo>
                <a:lnTo>
                  <a:pt x="219" y="21"/>
                </a:lnTo>
                <a:lnTo>
                  <a:pt x="215" y="21"/>
                </a:lnTo>
                <a:lnTo>
                  <a:pt x="213" y="21"/>
                </a:lnTo>
                <a:lnTo>
                  <a:pt x="213" y="21"/>
                </a:lnTo>
                <a:lnTo>
                  <a:pt x="213" y="21"/>
                </a:lnTo>
                <a:lnTo>
                  <a:pt x="194" y="23"/>
                </a:lnTo>
                <a:close/>
                <a:moveTo>
                  <a:pt x="118" y="282"/>
                </a:moveTo>
                <a:lnTo>
                  <a:pt x="80" y="280"/>
                </a:lnTo>
                <a:lnTo>
                  <a:pt x="44" y="278"/>
                </a:lnTo>
                <a:lnTo>
                  <a:pt x="44" y="290"/>
                </a:lnTo>
                <a:lnTo>
                  <a:pt x="44" y="292"/>
                </a:lnTo>
                <a:lnTo>
                  <a:pt x="40" y="292"/>
                </a:lnTo>
                <a:lnTo>
                  <a:pt x="38" y="292"/>
                </a:lnTo>
                <a:lnTo>
                  <a:pt x="36" y="284"/>
                </a:lnTo>
                <a:lnTo>
                  <a:pt x="34" y="276"/>
                </a:lnTo>
                <a:lnTo>
                  <a:pt x="33" y="276"/>
                </a:lnTo>
                <a:lnTo>
                  <a:pt x="33" y="274"/>
                </a:lnTo>
                <a:lnTo>
                  <a:pt x="31" y="274"/>
                </a:lnTo>
                <a:lnTo>
                  <a:pt x="25" y="273"/>
                </a:lnTo>
                <a:lnTo>
                  <a:pt x="21" y="271"/>
                </a:lnTo>
                <a:lnTo>
                  <a:pt x="10" y="273"/>
                </a:lnTo>
                <a:lnTo>
                  <a:pt x="12" y="271"/>
                </a:lnTo>
                <a:lnTo>
                  <a:pt x="14" y="271"/>
                </a:lnTo>
                <a:lnTo>
                  <a:pt x="15" y="271"/>
                </a:lnTo>
                <a:lnTo>
                  <a:pt x="17" y="271"/>
                </a:lnTo>
                <a:lnTo>
                  <a:pt x="19" y="271"/>
                </a:lnTo>
                <a:lnTo>
                  <a:pt x="14" y="271"/>
                </a:lnTo>
                <a:lnTo>
                  <a:pt x="10" y="271"/>
                </a:lnTo>
                <a:lnTo>
                  <a:pt x="4" y="271"/>
                </a:lnTo>
                <a:lnTo>
                  <a:pt x="0" y="269"/>
                </a:lnTo>
                <a:lnTo>
                  <a:pt x="0" y="269"/>
                </a:lnTo>
                <a:lnTo>
                  <a:pt x="2" y="269"/>
                </a:lnTo>
                <a:lnTo>
                  <a:pt x="17" y="267"/>
                </a:lnTo>
                <a:lnTo>
                  <a:pt x="34" y="269"/>
                </a:lnTo>
                <a:lnTo>
                  <a:pt x="33" y="263"/>
                </a:lnTo>
                <a:lnTo>
                  <a:pt x="31" y="261"/>
                </a:lnTo>
                <a:lnTo>
                  <a:pt x="29" y="259"/>
                </a:lnTo>
                <a:lnTo>
                  <a:pt x="29" y="255"/>
                </a:lnTo>
                <a:lnTo>
                  <a:pt x="29" y="253"/>
                </a:lnTo>
                <a:lnTo>
                  <a:pt x="31" y="253"/>
                </a:lnTo>
                <a:lnTo>
                  <a:pt x="31" y="255"/>
                </a:lnTo>
                <a:lnTo>
                  <a:pt x="33" y="255"/>
                </a:lnTo>
                <a:lnTo>
                  <a:pt x="27" y="227"/>
                </a:lnTo>
                <a:lnTo>
                  <a:pt x="21" y="198"/>
                </a:lnTo>
                <a:lnTo>
                  <a:pt x="19" y="158"/>
                </a:lnTo>
                <a:lnTo>
                  <a:pt x="21" y="118"/>
                </a:lnTo>
                <a:lnTo>
                  <a:pt x="25" y="82"/>
                </a:lnTo>
                <a:lnTo>
                  <a:pt x="27" y="59"/>
                </a:lnTo>
                <a:lnTo>
                  <a:pt x="31" y="40"/>
                </a:lnTo>
                <a:lnTo>
                  <a:pt x="31" y="40"/>
                </a:lnTo>
                <a:lnTo>
                  <a:pt x="29" y="40"/>
                </a:lnTo>
                <a:lnTo>
                  <a:pt x="29" y="40"/>
                </a:lnTo>
                <a:lnTo>
                  <a:pt x="15" y="48"/>
                </a:lnTo>
                <a:lnTo>
                  <a:pt x="2" y="54"/>
                </a:lnTo>
                <a:lnTo>
                  <a:pt x="8" y="50"/>
                </a:lnTo>
                <a:lnTo>
                  <a:pt x="19" y="44"/>
                </a:lnTo>
                <a:lnTo>
                  <a:pt x="19" y="42"/>
                </a:lnTo>
                <a:lnTo>
                  <a:pt x="19" y="42"/>
                </a:lnTo>
                <a:lnTo>
                  <a:pt x="10" y="48"/>
                </a:lnTo>
                <a:lnTo>
                  <a:pt x="10" y="48"/>
                </a:lnTo>
                <a:lnTo>
                  <a:pt x="8" y="48"/>
                </a:lnTo>
                <a:lnTo>
                  <a:pt x="21" y="38"/>
                </a:lnTo>
                <a:lnTo>
                  <a:pt x="21" y="38"/>
                </a:lnTo>
                <a:lnTo>
                  <a:pt x="21" y="36"/>
                </a:lnTo>
                <a:lnTo>
                  <a:pt x="21" y="35"/>
                </a:lnTo>
                <a:lnTo>
                  <a:pt x="27" y="31"/>
                </a:lnTo>
                <a:lnTo>
                  <a:pt x="33" y="27"/>
                </a:lnTo>
                <a:lnTo>
                  <a:pt x="38" y="25"/>
                </a:lnTo>
                <a:lnTo>
                  <a:pt x="38" y="21"/>
                </a:lnTo>
                <a:lnTo>
                  <a:pt x="40" y="19"/>
                </a:lnTo>
                <a:lnTo>
                  <a:pt x="42" y="19"/>
                </a:lnTo>
                <a:lnTo>
                  <a:pt x="44" y="19"/>
                </a:lnTo>
                <a:lnTo>
                  <a:pt x="44" y="19"/>
                </a:lnTo>
                <a:lnTo>
                  <a:pt x="44" y="19"/>
                </a:lnTo>
                <a:lnTo>
                  <a:pt x="46" y="21"/>
                </a:lnTo>
                <a:lnTo>
                  <a:pt x="46" y="21"/>
                </a:lnTo>
                <a:lnTo>
                  <a:pt x="46" y="17"/>
                </a:lnTo>
                <a:lnTo>
                  <a:pt x="46" y="14"/>
                </a:lnTo>
                <a:lnTo>
                  <a:pt x="50" y="14"/>
                </a:lnTo>
                <a:lnTo>
                  <a:pt x="55" y="14"/>
                </a:lnTo>
                <a:lnTo>
                  <a:pt x="57" y="8"/>
                </a:lnTo>
                <a:lnTo>
                  <a:pt x="61" y="2"/>
                </a:lnTo>
                <a:lnTo>
                  <a:pt x="63" y="0"/>
                </a:lnTo>
                <a:lnTo>
                  <a:pt x="65" y="0"/>
                </a:lnTo>
                <a:lnTo>
                  <a:pt x="57" y="16"/>
                </a:lnTo>
                <a:lnTo>
                  <a:pt x="57" y="16"/>
                </a:lnTo>
                <a:lnTo>
                  <a:pt x="57" y="16"/>
                </a:lnTo>
                <a:lnTo>
                  <a:pt x="55" y="16"/>
                </a:lnTo>
                <a:lnTo>
                  <a:pt x="55" y="17"/>
                </a:lnTo>
                <a:lnTo>
                  <a:pt x="55" y="17"/>
                </a:lnTo>
                <a:lnTo>
                  <a:pt x="69" y="12"/>
                </a:lnTo>
                <a:lnTo>
                  <a:pt x="76" y="10"/>
                </a:lnTo>
                <a:lnTo>
                  <a:pt x="84" y="8"/>
                </a:lnTo>
                <a:lnTo>
                  <a:pt x="90" y="8"/>
                </a:lnTo>
                <a:lnTo>
                  <a:pt x="187" y="0"/>
                </a:lnTo>
                <a:lnTo>
                  <a:pt x="286" y="0"/>
                </a:lnTo>
                <a:lnTo>
                  <a:pt x="335" y="2"/>
                </a:lnTo>
                <a:lnTo>
                  <a:pt x="381" y="6"/>
                </a:lnTo>
                <a:lnTo>
                  <a:pt x="427" y="14"/>
                </a:lnTo>
                <a:lnTo>
                  <a:pt x="444" y="14"/>
                </a:lnTo>
                <a:lnTo>
                  <a:pt x="442" y="12"/>
                </a:lnTo>
                <a:lnTo>
                  <a:pt x="442" y="10"/>
                </a:lnTo>
                <a:lnTo>
                  <a:pt x="444" y="8"/>
                </a:lnTo>
                <a:lnTo>
                  <a:pt x="446" y="8"/>
                </a:lnTo>
                <a:lnTo>
                  <a:pt x="448" y="8"/>
                </a:lnTo>
                <a:lnTo>
                  <a:pt x="450" y="6"/>
                </a:lnTo>
                <a:lnTo>
                  <a:pt x="450" y="10"/>
                </a:lnTo>
                <a:lnTo>
                  <a:pt x="451" y="16"/>
                </a:lnTo>
                <a:lnTo>
                  <a:pt x="469" y="17"/>
                </a:lnTo>
                <a:lnTo>
                  <a:pt x="469" y="21"/>
                </a:lnTo>
                <a:lnTo>
                  <a:pt x="469" y="25"/>
                </a:lnTo>
                <a:lnTo>
                  <a:pt x="469" y="25"/>
                </a:lnTo>
                <a:lnTo>
                  <a:pt x="467" y="25"/>
                </a:lnTo>
                <a:lnTo>
                  <a:pt x="459" y="25"/>
                </a:lnTo>
                <a:lnTo>
                  <a:pt x="451" y="23"/>
                </a:lnTo>
                <a:lnTo>
                  <a:pt x="463" y="97"/>
                </a:lnTo>
                <a:lnTo>
                  <a:pt x="461" y="141"/>
                </a:lnTo>
                <a:lnTo>
                  <a:pt x="459" y="185"/>
                </a:lnTo>
                <a:lnTo>
                  <a:pt x="455" y="227"/>
                </a:lnTo>
                <a:lnTo>
                  <a:pt x="444" y="273"/>
                </a:lnTo>
                <a:lnTo>
                  <a:pt x="450" y="271"/>
                </a:lnTo>
                <a:lnTo>
                  <a:pt x="455" y="269"/>
                </a:lnTo>
                <a:lnTo>
                  <a:pt x="461" y="267"/>
                </a:lnTo>
                <a:lnTo>
                  <a:pt x="461" y="267"/>
                </a:lnTo>
                <a:lnTo>
                  <a:pt x="461" y="265"/>
                </a:lnTo>
                <a:lnTo>
                  <a:pt x="463" y="265"/>
                </a:lnTo>
                <a:lnTo>
                  <a:pt x="465" y="265"/>
                </a:lnTo>
                <a:lnTo>
                  <a:pt x="467" y="267"/>
                </a:lnTo>
                <a:lnTo>
                  <a:pt x="467" y="269"/>
                </a:lnTo>
                <a:lnTo>
                  <a:pt x="467" y="271"/>
                </a:lnTo>
                <a:lnTo>
                  <a:pt x="463" y="274"/>
                </a:lnTo>
                <a:lnTo>
                  <a:pt x="459" y="278"/>
                </a:lnTo>
                <a:lnTo>
                  <a:pt x="451" y="280"/>
                </a:lnTo>
                <a:lnTo>
                  <a:pt x="446" y="284"/>
                </a:lnTo>
                <a:lnTo>
                  <a:pt x="442" y="286"/>
                </a:lnTo>
                <a:lnTo>
                  <a:pt x="434" y="288"/>
                </a:lnTo>
                <a:lnTo>
                  <a:pt x="423" y="290"/>
                </a:lnTo>
                <a:lnTo>
                  <a:pt x="410" y="292"/>
                </a:lnTo>
                <a:lnTo>
                  <a:pt x="408" y="292"/>
                </a:lnTo>
                <a:lnTo>
                  <a:pt x="408" y="292"/>
                </a:lnTo>
                <a:lnTo>
                  <a:pt x="408" y="293"/>
                </a:lnTo>
                <a:lnTo>
                  <a:pt x="406" y="293"/>
                </a:lnTo>
                <a:lnTo>
                  <a:pt x="404" y="293"/>
                </a:lnTo>
                <a:lnTo>
                  <a:pt x="404" y="292"/>
                </a:lnTo>
                <a:lnTo>
                  <a:pt x="366" y="290"/>
                </a:lnTo>
                <a:lnTo>
                  <a:pt x="368" y="290"/>
                </a:lnTo>
                <a:lnTo>
                  <a:pt x="370" y="290"/>
                </a:lnTo>
                <a:lnTo>
                  <a:pt x="372" y="290"/>
                </a:lnTo>
                <a:lnTo>
                  <a:pt x="370" y="288"/>
                </a:lnTo>
                <a:lnTo>
                  <a:pt x="368" y="288"/>
                </a:lnTo>
                <a:lnTo>
                  <a:pt x="366" y="288"/>
                </a:lnTo>
                <a:lnTo>
                  <a:pt x="366" y="290"/>
                </a:lnTo>
                <a:lnTo>
                  <a:pt x="366" y="290"/>
                </a:lnTo>
                <a:lnTo>
                  <a:pt x="341" y="290"/>
                </a:lnTo>
                <a:lnTo>
                  <a:pt x="316" y="290"/>
                </a:lnTo>
                <a:lnTo>
                  <a:pt x="217" y="288"/>
                </a:lnTo>
                <a:lnTo>
                  <a:pt x="120" y="282"/>
                </a:lnTo>
                <a:lnTo>
                  <a:pt x="118" y="282"/>
                </a:lnTo>
                <a:close/>
              </a:path>
            </a:pathLst>
          </a:custGeom>
          <a:solidFill>
            <a:schemeClr val="tx1"/>
          </a:solidFill>
          <a:ln w="19050">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60" name="Freeform 51"/>
          <p:cNvSpPr>
            <a:spLocks noEditPoints="1"/>
          </p:cNvSpPr>
          <p:nvPr/>
        </p:nvSpPr>
        <p:spPr bwMode="auto">
          <a:xfrm>
            <a:off x="9083824" y="1393535"/>
            <a:ext cx="584734" cy="667301"/>
          </a:xfrm>
          <a:custGeom>
            <a:avLst/>
            <a:gdLst>
              <a:gd name="T0" fmla="*/ 82 w 432"/>
              <a:gd name="T1" fmla="*/ 240 h 493"/>
              <a:gd name="T2" fmla="*/ 65 w 432"/>
              <a:gd name="T3" fmla="*/ 261 h 493"/>
              <a:gd name="T4" fmla="*/ 232 w 432"/>
              <a:gd name="T5" fmla="*/ 310 h 493"/>
              <a:gd name="T6" fmla="*/ 320 w 432"/>
              <a:gd name="T7" fmla="*/ 419 h 493"/>
              <a:gd name="T8" fmla="*/ 228 w 432"/>
              <a:gd name="T9" fmla="*/ 341 h 493"/>
              <a:gd name="T10" fmla="*/ 268 w 432"/>
              <a:gd name="T11" fmla="*/ 451 h 493"/>
              <a:gd name="T12" fmla="*/ 49 w 432"/>
              <a:gd name="T13" fmla="*/ 356 h 493"/>
              <a:gd name="T14" fmla="*/ 165 w 432"/>
              <a:gd name="T15" fmla="*/ 459 h 493"/>
              <a:gd name="T16" fmla="*/ 207 w 432"/>
              <a:gd name="T17" fmla="*/ 459 h 493"/>
              <a:gd name="T18" fmla="*/ 249 w 432"/>
              <a:gd name="T19" fmla="*/ 455 h 493"/>
              <a:gd name="T20" fmla="*/ 141 w 432"/>
              <a:gd name="T21" fmla="*/ 30 h 493"/>
              <a:gd name="T22" fmla="*/ 108 w 432"/>
              <a:gd name="T23" fmla="*/ 255 h 493"/>
              <a:gd name="T24" fmla="*/ 221 w 432"/>
              <a:gd name="T25" fmla="*/ 440 h 493"/>
              <a:gd name="T26" fmla="*/ 320 w 432"/>
              <a:gd name="T27" fmla="*/ 205 h 493"/>
              <a:gd name="T28" fmla="*/ 28 w 432"/>
              <a:gd name="T29" fmla="*/ 443 h 493"/>
              <a:gd name="T30" fmla="*/ 36 w 432"/>
              <a:gd name="T31" fmla="*/ 407 h 493"/>
              <a:gd name="T32" fmla="*/ 78 w 432"/>
              <a:gd name="T33" fmla="*/ 438 h 493"/>
              <a:gd name="T34" fmla="*/ 91 w 432"/>
              <a:gd name="T35" fmla="*/ 445 h 493"/>
              <a:gd name="T36" fmla="*/ 30 w 432"/>
              <a:gd name="T37" fmla="*/ 453 h 493"/>
              <a:gd name="T38" fmla="*/ 337 w 432"/>
              <a:gd name="T39" fmla="*/ 74 h 493"/>
              <a:gd name="T40" fmla="*/ 335 w 432"/>
              <a:gd name="T41" fmla="*/ 59 h 493"/>
              <a:gd name="T42" fmla="*/ 179 w 432"/>
              <a:gd name="T43" fmla="*/ 23 h 493"/>
              <a:gd name="T44" fmla="*/ 167 w 432"/>
              <a:gd name="T45" fmla="*/ 51 h 493"/>
              <a:gd name="T46" fmla="*/ 308 w 432"/>
              <a:gd name="T47" fmla="*/ 59 h 493"/>
              <a:gd name="T48" fmla="*/ 175 w 432"/>
              <a:gd name="T49" fmla="*/ 337 h 493"/>
              <a:gd name="T50" fmla="*/ 171 w 432"/>
              <a:gd name="T51" fmla="*/ 274 h 493"/>
              <a:gd name="T52" fmla="*/ 219 w 432"/>
              <a:gd name="T53" fmla="*/ 194 h 493"/>
              <a:gd name="T54" fmla="*/ 242 w 432"/>
              <a:gd name="T55" fmla="*/ 274 h 493"/>
              <a:gd name="T56" fmla="*/ 167 w 432"/>
              <a:gd name="T57" fmla="*/ 143 h 493"/>
              <a:gd name="T58" fmla="*/ 204 w 432"/>
              <a:gd name="T59" fmla="*/ 55 h 493"/>
              <a:gd name="T60" fmla="*/ 122 w 432"/>
              <a:gd name="T61" fmla="*/ 169 h 493"/>
              <a:gd name="T62" fmla="*/ 87 w 432"/>
              <a:gd name="T63" fmla="*/ 200 h 493"/>
              <a:gd name="T64" fmla="*/ 120 w 432"/>
              <a:gd name="T65" fmla="*/ 225 h 493"/>
              <a:gd name="T66" fmla="*/ 112 w 432"/>
              <a:gd name="T67" fmla="*/ 253 h 493"/>
              <a:gd name="T68" fmla="*/ 91 w 432"/>
              <a:gd name="T69" fmla="*/ 297 h 493"/>
              <a:gd name="T70" fmla="*/ 89 w 432"/>
              <a:gd name="T71" fmla="*/ 339 h 493"/>
              <a:gd name="T72" fmla="*/ 89 w 432"/>
              <a:gd name="T73" fmla="*/ 325 h 493"/>
              <a:gd name="T74" fmla="*/ 65 w 432"/>
              <a:gd name="T75" fmla="*/ 386 h 493"/>
              <a:gd name="T76" fmla="*/ 76 w 432"/>
              <a:gd name="T77" fmla="*/ 405 h 493"/>
              <a:gd name="T78" fmla="*/ 377 w 432"/>
              <a:gd name="T79" fmla="*/ 371 h 493"/>
              <a:gd name="T80" fmla="*/ 383 w 432"/>
              <a:gd name="T81" fmla="*/ 276 h 493"/>
              <a:gd name="T82" fmla="*/ 362 w 432"/>
              <a:gd name="T83" fmla="*/ 322 h 493"/>
              <a:gd name="T84" fmla="*/ 346 w 432"/>
              <a:gd name="T85" fmla="*/ 360 h 493"/>
              <a:gd name="T86" fmla="*/ 343 w 432"/>
              <a:gd name="T87" fmla="*/ 320 h 493"/>
              <a:gd name="T88" fmla="*/ 320 w 432"/>
              <a:gd name="T89" fmla="*/ 272 h 493"/>
              <a:gd name="T90" fmla="*/ 354 w 432"/>
              <a:gd name="T91" fmla="*/ 219 h 493"/>
              <a:gd name="T92" fmla="*/ 341 w 432"/>
              <a:gd name="T93" fmla="*/ 194 h 493"/>
              <a:gd name="T94" fmla="*/ 310 w 432"/>
              <a:gd name="T95" fmla="*/ 179 h 493"/>
              <a:gd name="T96" fmla="*/ 320 w 432"/>
              <a:gd name="T97" fmla="*/ 162 h 493"/>
              <a:gd name="T98" fmla="*/ 430 w 432"/>
              <a:gd name="T99" fmla="*/ 373 h 493"/>
              <a:gd name="T100" fmla="*/ 381 w 432"/>
              <a:gd name="T101" fmla="*/ 424 h 493"/>
              <a:gd name="T102" fmla="*/ 282 w 432"/>
              <a:gd name="T103" fmla="*/ 493 h 493"/>
              <a:gd name="T104" fmla="*/ 150 w 432"/>
              <a:gd name="T105" fmla="*/ 474 h 493"/>
              <a:gd name="T106" fmla="*/ 19 w 432"/>
              <a:gd name="T107" fmla="*/ 480 h 493"/>
              <a:gd name="T108" fmla="*/ 7 w 432"/>
              <a:gd name="T109" fmla="*/ 455 h 493"/>
              <a:gd name="T110" fmla="*/ 30 w 432"/>
              <a:gd name="T111" fmla="*/ 194 h 493"/>
              <a:gd name="T112" fmla="*/ 105 w 432"/>
              <a:gd name="T113" fmla="*/ 106 h 493"/>
              <a:gd name="T114" fmla="*/ 131 w 432"/>
              <a:gd name="T115" fmla="*/ 15 h 493"/>
              <a:gd name="T116" fmla="*/ 215 w 432"/>
              <a:gd name="T117" fmla="*/ 0 h 493"/>
              <a:gd name="T118" fmla="*/ 358 w 432"/>
              <a:gd name="T119" fmla="*/ 141 h 493"/>
              <a:gd name="T120" fmla="*/ 394 w 432"/>
              <a:gd name="T121" fmla="*/ 196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32" h="493">
                <a:moveTo>
                  <a:pt x="327" y="219"/>
                </a:moveTo>
                <a:lnTo>
                  <a:pt x="352" y="213"/>
                </a:lnTo>
                <a:lnTo>
                  <a:pt x="379" y="209"/>
                </a:lnTo>
                <a:lnTo>
                  <a:pt x="377" y="204"/>
                </a:lnTo>
                <a:lnTo>
                  <a:pt x="350" y="211"/>
                </a:lnTo>
                <a:lnTo>
                  <a:pt x="324" y="219"/>
                </a:lnTo>
                <a:lnTo>
                  <a:pt x="325" y="219"/>
                </a:lnTo>
                <a:lnTo>
                  <a:pt x="327" y="219"/>
                </a:lnTo>
                <a:close/>
                <a:moveTo>
                  <a:pt x="28" y="327"/>
                </a:moveTo>
                <a:lnTo>
                  <a:pt x="28" y="325"/>
                </a:lnTo>
                <a:lnTo>
                  <a:pt x="30" y="324"/>
                </a:lnTo>
                <a:lnTo>
                  <a:pt x="63" y="282"/>
                </a:lnTo>
                <a:lnTo>
                  <a:pt x="65" y="282"/>
                </a:lnTo>
                <a:lnTo>
                  <a:pt x="65" y="280"/>
                </a:lnTo>
                <a:lnTo>
                  <a:pt x="49" y="293"/>
                </a:lnTo>
                <a:lnTo>
                  <a:pt x="36" y="310"/>
                </a:lnTo>
                <a:lnTo>
                  <a:pt x="32" y="314"/>
                </a:lnTo>
                <a:lnTo>
                  <a:pt x="30" y="318"/>
                </a:lnTo>
                <a:lnTo>
                  <a:pt x="28" y="322"/>
                </a:lnTo>
                <a:lnTo>
                  <a:pt x="28" y="327"/>
                </a:lnTo>
                <a:close/>
                <a:moveTo>
                  <a:pt x="82" y="240"/>
                </a:moveTo>
                <a:lnTo>
                  <a:pt x="118" y="223"/>
                </a:lnTo>
                <a:lnTo>
                  <a:pt x="101" y="226"/>
                </a:lnTo>
                <a:lnTo>
                  <a:pt x="84" y="230"/>
                </a:lnTo>
                <a:lnTo>
                  <a:pt x="82" y="240"/>
                </a:lnTo>
                <a:close/>
                <a:moveTo>
                  <a:pt x="183" y="339"/>
                </a:moveTo>
                <a:lnTo>
                  <a:pt x="205" y="333"/>
                </a:lnTo>
                <a:lnTo>
                  <a:pt x="230" y="329"/>
                </a:lnTo>
                <a:lnTo>
                  <a:pt x="230" y="325"/>
                </a:lnTo>
                <a:lnTo>
                  <a:pt x="230" y="322"/>
                </a:lnTo>
                <a:lnTo>
                  <a:pt x="185" y="337"/>
                </a:lnTo>
                <a:lnTo>
                  <a:pt x="185" y="337"/>
                </a:lnTo>
                <a:lnTo>
                  <a:pt x="183" y="337"/>
                </a:lnTo>
                <a:lnTo>
                  <a:pt x="181" y="339"/>
                </a:lnTo>
                <a:lnTo>
                  <a:pt x="183" y="339"/>
                </a:lnTo>
                <a:lnTo>
                  <a:pt x="183" y="339"/>
                </a:lnTo>
                <a:close/>
                <a:moveTo>
                  <a:pt x="86" y="213"/>
                </a:moveTo>
                <a:lnTo>
                  <a:pt x="127" y="194"/>
                </a:lnTo>
                <a:lnTo>
                  <a:pt x="106" y="198"/>
                </a:lnTo>
                <a:lnTo>
                  <a:pt x="86" y="205"/>
                </a:lnTo>
                <a:lnTo>
                  <a:pt x="86" y="205"/>
                </a:lnTo>
                <a:lnTo>
                  <a:pt x="87" y="205"/>
                </a:lnTo>
                <a:lnTo>
                  <a:pt x="87" y="207"/>
                </a:lnTo>
                <a:lnTo>
                  <a:pt x="86" y="207"/>
                </a:lnTo>
                <a:lnTo>
                  <a:pt x="86" y="209"/>
                </a:lnTo>
                <a:lnTo>
                  <a:pt x="86" y="213"/>
                </a:lnTo>
                <a:close/>
                <a:moveTo>
                  <a:pt x="30" y="299"/>
                </a:moveTo>
                <a:lnTo>
                  <a:pt x="47" y="280"/>
                </a:lnTo>
                <a:lnTo>
                  <a:pt x="63" y="263"/>
                </a:lnTo>
                <a:lnTo>
                  <a:pt x="65" y="261"/>
                </a:lnTo>
                <a:lnTo>
                  <a:pt x="66" y="259"/>
                </a:lnTo>
                <a:lnTo>
                  <a:pt x="68" y="255"/>
                </a:lnTo>
                <a:lnTo>
                  <a:pt x="68" y="251"/>
                </a:lnTo>
                <a:lnTo>
                  <a:pt x="49" y="270"/>
                </a:lnTo>
                <a:lnTo>
                  <a:pt x="34" y="289"/>
                </a:lnTo>
                <a:lnTo>
                  <a:pt x="32" y="293"/>
                </a:lnTo>
                <a:lnTo>
                  <a:pt x="30" y="295"/>
                </a:lnTo>
                <a:lnTo>
                  <a:pt x="30" y="299"/>
                </a:lnTo>
                <a:close/>
                <a:moveTo>
                  <a:pt x="331" y="101"/>
                </a:moveTo>
                <a:lnTo>
                  <a:pt x="344" y="101"/>
                </a:lnTo>
                <a:lnTo>
                  <a:pt x="346" y="101"/>
                </a:lnTo>
                <a:lnTo>
                  <a:pt x="346" y="99"/>
                </a:lnTo>
                <a:lnTo>
                  <a:pt x="346" y="95"/>
                </a:lnTo>
                <a:lnTo>
                  <a:pt x="348" y="89"/>
                </a:lnTo>
                <a:lnTo>
                  <a:pt x="331" y="95"/>
                </a:lnTo>
                <a:lnTo>
                  <a:pt x="314" y="99"/>
                </a:lnTo>
                <a:lnTo>
                  <a:pt x="314" y="99"/>
                </a:lnTo>
                <a:lnTo>
                  <a:pt x="316" y="101"/>
                </a:lnTo>
                <a:lnTo>
                  <a:pt x="324" y="101"/>
                </a:lnTo>
                <a:lnTo>
                  <a:pt x="331" y="101"/>
                </a:lnTo>
                <a:close/>
                <a:moveTo>
                  <a:pt x="183" y="325"/>
                </a:moveTo>
                <a:lnTo>
                  <a:pt x="228" y="312"/>
                </a:lnTo>
                <a:lnTo>
                  <a:pt x="230" y="312"/>
                </a:lnTo>
                <a:lnTo>
                  <a:pt x="232" y="312"/>
                </a:lnTo>
                <a:lnTo>
                  <a:pt x="232" y="310"/>
                </a:lnTo>
                <a:lnTo>
                  <a:pt x="230" y="310"/>
                </a:lnTo>
                <a:lnTo>
                  <a:pt x="207" y="316"/>
                </a:lnTo>
                <a:lnTo>
                  <a:pt x="186" y="322"/>
                </a:lnTo>
                <a:lnTo>
                  <a:pt x="186" y="322"/>
                </a:lnTo>
                <a:lnTo>
                  <a:pt x="185" y="320"/>
                </a:lnTo>
                <a:lnTo>
                  <a:pt x="185" y="320"/>
                </a:lnTo>
                <a:lnTo>
                  <a:pt x="188" y="318"/>
                </a:lnTo>
                <a:lnTo>
                  <a:pt x="192" y="316"/>
                </a:lnTo>
                <a:lnTo>
                  <a:pt x="226" y="304"/>
                </a:lnTo>
                <a:lnTo>
                  <a:pt x="183" y="316"/>
                </a:lnTo>
                <a:lnTo>
                  <a:pt x="183" y="325"/>
                </a:lnTo>
                <a:close/>
                <a:moveTo>
                  <a:pt x="120" y="93"/>
                </a:moveTo>
                <a:lnTo>
                  <a:pt x="154" y="89"/>
                </a:lnTo>
                <a:lnTo>
                  <a:pt x="154" y="84"/>
                </a:lnTo>
                <a:lnTo>
                  <a:pt x="156" y="80"/>
                </a:lnTo>
                <a:lnTo>
                  <a:pt x="137" y="86"/>
                </a:lnTo>
                <a:lnTo>
                  <a:pt x="120" y="91"/>
                </a:lnTo>
                <a:lnTo>
                  <a:pt x="118" y="91"/>
                </a:lnTo>
                <a:lnTo>
                  <a:pt x="118" y="93"/>
                </a:lnTo>
                <a:lnTo>
                  <a:pt x="120" y="93"/>
                </a:lnTo>
                <a:lnTo>
                  <a:pt x="120" y="93"/>
                </a:lnTo>
                <a:close/>
                <a:moveTo>
                  <a:pt x="274" y="457"/>
                </a:moveTo>
                <a:lnTo>
                  <a:pt x="299" y="440"/>
                </a:lnTo>
                <a:lnTo>
                  <a:pt x="322" y="419"/>
                </a:lnTo>
                <a:lnTo>
                  <a:pt x="320" y="419"/>
                </a:lnTo>
                <a:lnTo>
                  <a:pt x="318" y="419"/>
                </a:lnTo>
                <a:lnTo>
                  <a:pt x="318" y="419"/>
                </a:lnTo>
                <a:lnTo>
                  <a:pt x="295" y="436"/>
                </a:lnTo>
                <a:lnTo>
                  <a:pt x="274" y="457"/>
                </a:lnTo>
                <a:lnTo>
                  <a:pt x="274" y="457"/>
                </a:lnTo>
                <a:lnTo>
                  <a:pt x="274" y="457"/>
                </a:lnTo>
                <a:close/>
                <a:moveTo>
                  <a:pt x="145" y="457"/>
                </a:moveTo>
                <a:lnTo>
                  <a:pt x="150" y="453"/>
                </a:lnTo>
                <a:lnTo>
                  <a:pt x="158" y="447"/>
                </a:lnTo>
                <a:lnTo>
                  <a:pt x="164" y="442"/>
                </a:lnTo>
                <a:lnTo>
                  <a:pt x="169" y="436"/>
                </a:lnTo>
                <a:lnTo>
                  <a:pt x="177" y="428"/>
                </a:lnTo>
                <a:lnTo>
                  <a:pt x="185" y="423"/>
                </a:lnTo>
                <a:lnTo>
                  <a:pt x="183" y="423"/>
                </a:lnTo>
                <a:lnTo>
                  <a:pt x="181" y="423"/>
                </a:lnTo>
                <a:lnTo>
                  <a:pt x="179" y="423"/>
                </a:lnTo>
                <a:lnTo>
                  <a:pt x="162" y="438"/>
                </a:lnTo>
                <a:lnTo>
                  <a:pt x="145" y="455"/>
                </a:lnTo>
                <a:lnTo>
                  <a:pt x="145" y="455"/>
                </a:lnTo>
                <a:lnTo>
                  <a:pt x="145" y="457"/>
                </a:lnTo>
                <a:close/>
                <a:moveTo>
                  <a:pt x="185" y="348"/>
                </a:moveTo>
                <a:lnTo>
                  <a:pt x="198" y="346"/>
                </a:lnTo>
                <a:lnTo>
                  <a:pt x="211" y="343"/>
                </a:lnTo>
                <a:lnTo>
                  <a:pt x="221" y="343"/>
                </a:lnTo>
                <a:lnTo>
                  <a:pt x="228" y="341"/>
                </a:lnTo>
                <a:lnTo>
                  <a:pt x="230" y="333"/>
                </a:lnTo>
                <a:lnTo>
                  <a:pt x="181" y="348"/>
                </a:lnTo>
                <a:lnTo>
                  <a:pt x="183" y="348"/>
                </a:lnTo>
                <a:lnTo>
                  <a:pt x="185" y="348"/>
                </a:lnTo>
                <a:close/>
                <a:moveTo>
                  <a:pt x="28" y="339"/>
                </a:moveTo>
                <a:lnTo>
                  <a:pt x="59" y="301"/>
                </a:lnTo>
                <a:lnTo>
                  <a:pt x="61" y="299"/>
                </a:lnTo>
                <a:lnTo>
                  <a:pt x="63" y="295"/>
                </a:lnTo>
                <a:lnTo>
                  <a:pt x="53" y="303"/>
                </a:lnTo>
                <a:lnTo>
                  <a:pt x="40" y="318"/>
                </a:lnTo>
                <a:lnTo>
                  <a:pt x="28" y="333"/>
                </a:lnTo>
                <a:lnTo>
                  <a:pt x="28" y="335"/>
                </a:lnTo>
                <a:lnTo>
                  <a:pt x="28" y="337"/>
                </a:lnTo>
                <a:lnTo>
                  <a:pt x="28" y="339"/>
                </a:lnTo>
                <a:lnTo>
                  <a:pt x="28" y="339"/>
                </a:lnTo>
                <a:close/>
                <a:moveTo>
                  <a:pt x="263" y="457"/>
                </a:moveTo>
                <a:lnTo>
                  <a:pt x="287" y="438"/>
                </a:lnTo>
                <a:lnTo>
                  <a:pt x="312" y="419"/>
                </a:lnTo>
                <a:lnTo>
                  <a:pt x="304" y="417"/>
                </a:lnTo>
                <a:lnTo>
                  <a:pt x="303" y="419"/>
                </a:lnTo>
                <a:lnTo>
                  <a:pt x="303" y="419"/>
                </a:lnTo>
                <a:lnTo>
                  <a:pt x="293" y="428"/>
                </a:lnTo>
                <a:lnTo>
                  <a:pt x="284" y="436"/>
                </a:lnTo>
                <a:lnTo>
                  <a:pt x="276" y="443"/>
                </a:lnTo>
                <a:lnTo>
                  <a:pt x="268" y="451"/>
                </a:lnTo>
                <a:lnTo>
                  <a:pt x="268" y="451"/>
                </a:lnTo>
                <a:lnTo>
                  <a:pt x="268" y="451"/>
                </a:lnTo>
                <a:lnTo>
                  <a:pt x="268" y="451"/>
                </a:lnTo>
                <a:lnTo>
                  <a:pt x="265" y="453"/>
                </a:lnTo>
                <a:lnTo>
                  <a:pt x="263" y="457"/>
                </a:lnTo>
                <a:lnTo>
                  <a:pt x="263" y="457"/>
                </a:lnTo>
                <a:lnTo>
                  <a:pt x="261" y="457"/>
                </a:lnTo>
                <a:lnTo>
                  <a:pt x="261" y="457"/>
                </a:lnTo>
                <a:lnTo>
                  <a:pt x="263" y="457"/>
                </a:lnTo>
                <a:close/>
                <a:moveTo>
                  <a:pt x="124" y="82"/>
                </a:moveTo>
                <a:lnTo>
                  <a:pt x="156" y="78"/>
                </a:lnTo>
                <a:lnTo>
                  <a:pt x="158" y="68"/>
                </a:lnTo>
                <a:lnTo>
                  <a:pt x="122" y="78"/>
                </a:lnTo>
                <a:lnTo>
                  <a:pt x="120" y="80"/>
                </a:lnTo>
                <a:lnTo>
                  <a:pt x="120" y="80"/>
                </a:lnTo>
                <a:lnTo>
                  <a:pt x="120" y="84"/>
                </a:lnTo>
                <a:lnTo>
                  <a:pt x="122" y="82"/>
                </a:lnTo>
                <a:lnTo>
                  <a:pt x="124" y="82"/>
                </a:lnTo>
                <a:close/>
                <a:moveTo>
                  <a:pt x="30" y="392"/>
                </a:moveTo>
                <a:lnTo>
                  <a:pt x="30" y="390"/>
                </a:lnTo>
                <a:lnTo>
                  <a:pt x="32" y="390"/>
                </a:lnTo>
                <a:lnTo>
                  <a:pt x="55" y="358"/>
                </a:lnTo>
                <a:lnTo>
                  <a:pt x="57" y="354"/>
                </a:lnTo>
                <a:lnTo>
                  <a:pt x="57" y="350"/>
                </a:lnTo>
                <a:lnTo>
                  <a:pt x="49" y="356"/>
                </a:lnTo>
                <a:lnTo>
                  <a:pt x="40" y="367"/>
                </a:lnTo>
                <a:lnTo>
                  <a:pt x="30" y="379"/>
                </a:lnTo>
                <a:lnTo>
                  <a:pt x="28" y="390"/>
                </a:lnTo>
                <a:lnTo>
                  <a:pt x="28" y="390"/>
                </a:lnTo>
                <a:lnTo>
                  <a:pt x="30" y="392"/>
                </a:lnTo>
                <a:lnTo>
                  <a:pt x="30" y="392"/>
                </a:lnTo>
                <a:close/>
                <a:moveTo>
                  <a:pt x="165" y="459"/>
                </a:moveTo>
                <a:lnTo>
                  <a:pt x="169" y="457"/>
                </a:lnTo>
                <a:lnTo>
                  <a:pt x="171" y="457"/>
                </a:lnTo>
                <a:lnTo>
                  <a:pt x="190" y="443"/>
                </a:lnTo>
                <a:lnTo>
                  <a:pt x="207" y="426"/>
                </a:lnTo>
                <a:lnTo>
                  <a:pt x="205" y="426"/>
                </a:lnTo>
                <a:lnTo>
                  <a:pt x="204" y="426"/>
                </a:lnTo>
                <a:lnTo>
                  <a:pt x="202" y="426"/>
                </a:lnTo>
                <a:lnTo>
                  <a:pt x="186" y="438"/>
                </a:lnTo>
                <a:lnTo>
                  <a:pt x="179" y="443"/>
                </a:lnTo>
                <a:lnTo>
                  <a:pt x="171" y="449"/>
                </a:lnTo>
                <a:lnTo>
                  <a:pt x="165" y="457"/>
                </a:lnTo>
                <a:lnTo>
                  <a:pt x="165" y="457"/>
                </a:lnTo>
                <a:lnTo>
                  <a:pt x="165" y="457"/>
                </a:lnTo>
                <a:lnTo>
                  <a:pt x="165" y="457"/>
                </a:lnTo>
                <a:lnTo>
                  <a:pt x="165" y="457"/>
                </a:lnTo>
                <a:lnTo>
                  <a:pt x="165" y="459"/>
                </a:lnTo>
                <a:lnTo>
                  <a:pt x="165" y="459"/>
                </a:lnTo>
                <a:lnTo>
                  <a:pt x="165" y="459"/>
                </a:lnTo>
                <a:close/>
                <a:moveTo>
                  <a:pt x="238" y="461"/>
                </a:moveTo>
                <a:lnTo>
                  <a:pt x="247" y="453"/>
                </a:lnTo>
                <a:lnTo>
                  <a:pt x="266" y="434"/>
                </a:lnTo>
                <a:lnTo>
                  <a:pt x="287" y="417"/>
                </a:lnTo>
                <a:lnTo>
                  <a:pt x="282" y="417"/>
                </a:lnTo>
                <a:lnTo>
                  <a:pt x="280" y="419"/>
                </a:lnTo>
                <a:lnTo>
                  <a:pt x="278" y="421"/>
                </a:lnTo>
                <a:lnTo>
                  <a:pt x="234" y="461"/>
                </a:lnTo>
                <a:lnTo>
                  <a:pt x="236" y="461"/>
                </a:lnTo>
                <a:lnTo>
                  <a:pt x="238" y="461"/>
                </a:lnTo>
                <a:lnTo>
                  <a:pt x="238" y="461"/>
                </a:lnTo>
                <a:close/>
                <a:moveTo>
                  <a:pt x="207" y="461"/>
                </a:moveTo>
                <a:lnTo>
                  <a:pt x="211" y="459"/>
                </a:lnTo>
                <a:lnTo>
                  <a:pt x="213" y="457"/>
                </a:lnTo>
                <a:lnTo>
                  <a:pt x="215" y="455"/>
                </a:lnTo>
                <a:lnTo>
                  <a:pt x="236" y="440"/>
                </a:lnTo>
                <a:lnTo>
                  <a:pt x="253" y="423"/>
                </a:lnTo>
                <a:lnTo>
                  <a:pt x="251" y="421"/>
                </a:lnTo>
                <a:lnTo>
                  <a:pt x="249" y="421"/>
                </a:lnTo>
                <a:lnTo>
                  <a:pt x="247" y="421"/>
                </a:lnTo>
                <a:lnTo>
                  <a:pt x="238" y="430"/>
                </a:lnTo>
                <a:lnTo>
                  <a:pt x="230" y="438"/>
                </a:lnTo>
                <a:lnTo>
                  <a:pt x="221" y="443"/>
                </a:lnTo>
                <a:lnTo>
                  <a:pt x="213" y="451"/>
                </a:lnTo>
                <a:lnTo>
                  <a:pt x="207" y="459"/>
                </a:lnTo>
                <a:lnTo>
                  <a:pt x="207" y="461"/>
                </a:lnTo>
                <a:lnTo>
                  <a:pt x="207" y="461"/>
                </a:lnTo>
                <a:close/>
                <a:moveTo>
                  <a:pt x="118" y="105"/>
                </a:moveTo>
                <a:lnTo>
                  <a:pt x="152" y="101"/>
                </a:lnTo>
                <a:lnTo>
                  <a:pt x="152" y="97"/>
                </a:lnTo>
                <a:lnTo>
                  <a:pt x="154" y="91"/>
                </a:lnTo>
                <a:lnTo>
                  <a:pt x="135" y="95"/>
                </a:lnTo>
                <a:lnTo>
                  <a:pt x="118" y="101"/>
                </a:lnTo>
                <a:lnTo>
                  <a:pt x="118" y="103"/>
                </a:lnTo>
                <a:lnTo>
                  <a:pt x="116" y="103"/>
                </a:lnTo>
                <a:lnTo>
                  <a:pt x="116" y="105"/>
                </a:lnTo>
                <a:lnTo>
                  <a:pt x="118" y="105"/>
                </a:lnTo>
                <a:close/>
                <a:moveTo>
                  <a:pt x="247" y="461"/>
                </a:moveTo>
                <a:lnTo>
                  <a:pt x="253" y="457"/>
                </a:lnTo>
                <a:lnTo>
                  <a:pt x="257" y="453"/>
                </a:lnTo>
                <a:lnTo>
                  <a:pt x="268" y="445"/>
                </a:lnTo>
                <a:lnTo>
                  <a:pt x="280" y="436"/>
                </a:lnTo>
                <a:lnTo>
                  <a:pt x="289" y="426"/>
                </a:lnTo>
                <a:lnTo>
                  <a:pt x="301" y="417"/>
                </a:lnTo>
                <a:lnTo>
                  <a:pt x="297" y="417"/>
                </a:lnTo>
                <a:lnTo>
                  <a:pt x="293" y="417"/>
                </a:lnTo>
                <a:lnTo>
                  <a:pt x="291" y="417"/>
                </a:lnTo>
                <a:lnTo>
                  <a:pt x="272" y="436"/>
                </a:lnTo>
                <a:lnTo>
                  <a:pt x="251" y="455"/>
                </a:lnTo>
                <a:lnTo>
                  <a:pt x="249" y="455"/>
                </a:lnTo>
                <a:lnTo>
                  <a:pt x="249" y="457"/>
                </a:lnTo>
                <a:lnTo>
                  <a:pt x="247" y="459"/>
                </a:lnTo>
                <a:lnTo>
                  <a:pt x="247" y="461"/>
                </a:lnTo>
                <a:close/>
                <a:moveTo>
                  <a:pt x="135" y="38"/>
                </a:moveTo>
                <a:lnTo>
                  <a:pt x="173" y="25"/>
                </a:lnTo>
                <a:lnTo>
                  <a:pt x="175" y="25"/>
                </a:lnTo>
                <a:lnTo>
                  <a:pt x="177" y="23"/>
                </a:lnTo>
                <a:lnTo>
                  <a:pt x="173" y="21"/>
                </a:lnTo>
                <a:lnTo>
                  <a:pt x="167" y="21"/>
                </a:lnTo>
                <a:lnTo>
                  <a:pt x="162" y="25"/>
                </a:lnTo>
                <a:lnTo>
                  <a:pt x="162" y="25"/>
                </a:lnTo>
                <a:lnTo>
                  <a:pt x="160" y="25"/>
                </a:lnTo>
                <a:lnTo>
                  <a:pt x="160" y="25"/>
                </a:lnTo>
                <a:lnTo>
                  <a:pt x="160" y="23"/>
                </a:lnTo>
                <a:lnTo>
                  <a:pt x="160" y="23"/>
                </a:lnTo>
                <a:lnTo>
                  <a:pt x="160" y="23"/>
                </a:lnTo>
                <a:lnTo>
                  <a:pt x="160" y="23"/>
                </a:lnTo>
                <a:lnTo>
                  <a:pt x="162" y="21"/>
                </a:lnTo>
                <a:lnTo>
                  <a:pt x="164" y="21"/>
                </a:lnTo>
                <a:lnTo>
                  <a:pt x="162" y="21"/>
                </a:lnTo>
                <a:lnTo>
                  <a:pt x="160" y="21"/>
                </a:lnTo>
                <a:lnTo>
                  <a:pt x="156" y="19"/>
                </a:lnTo>
                <a:lnTo>
                  <a:pt x="152" y="21"/>
                </a:lnTo>
                <a:lnTo>
                  <a:pt x="146" y="25"/>
                </a:lnTo>
                <a:lnTo>
                  <a:pt x="141" y="30"/>
                </a:lnTo>
                <a:lnTo>
                  <a:pt x="137" y="36"/>
                </a:lnTo>
                <a:lnTo>
                  <a:pt x="135" y="38"/>
                </a:lnTo>
                <a:lnTo>
                  <a:pt x="135" y="38"/>
                </a:lnTo>
                <a:lnTo>
                  <a:pt x="135" y="38"/>
                </a:lnTo>
                <a:close/>
                <a:moveTo>
                  <a:pt x="337" y="232"/>
                </a:moveTo>
                <a:lnTo>
                  <a:pt x="379" y="226"/>
                </a:lnTo>
                <a:lnTo>
                  <a:pt x="379" y="221"/>
                </a:lnTo>
                <a:lnTo>
                  <a:pt x="379" y="215"/>
                </a:lnTo>
                <a:lnTo>
                  <a:pt x="354" y="223"/>
                </a:lnTo>
                <a:lnTo>
                  <a:pt x="329" y="230"/>
                </a:lnTo>
                <a:lnTo>
                  <a:pt x="329" y="230"/>
                </a:lnTo>
                <a:lnTo>
                  <a:pt x="329" y="232"/>
                </a:lnTo>
                <a:lnTo>
                  <a:pt x="333" y="232"/>
                </a:lnTo>
                <a:lnTo>
                  <a:pt x="337" y="232"/>
                </a:lnTo>
                <a:close/>
                <a:moveTo>
                  <a:pt x="76" y="287"/>
                </a:moveTo>
                <a:lnTo>
                  <a:pt x="91" y="280"/>
                </a:lnTo>
                <a:lnTo>
                  <a:pt x="106" y="270"/>
                </a:lnTo>
                <a:lnTo>
                  <a:pt x="95" y="272"/>
                </a:lnTo>
                <a:lnTo>
                  <a:pt x="84" y="274"/>
                </a:lnTo>
                <a:lnTo>
                  <a:pt x="82" y="272"/>
                </a:lnTo>
                <a:lnTo>
                  <a:pt x="82" y="272"/>
                </a:lnTo>
                <a:lnTo>
                  <a:pt x="82" y="270"/>
                </a:lnTo>
                <a:lnTo>
                  <a:pt x="84" y="268"/>
                </a:lnTo>
                <a:lnTo>
                  <a:pt x="86" y="268"/>
                </a:lnTo>
                <a:lnTo>
                  <a:pt x="108" y="255"/>
                </a:lnTo>
                <a:lnTo>
                  <a:pt x="82" y="261"/>
                </a:lnTo>
                <a:lnTo>
                  <a:pt x="80" y="261"/>
                </a:lnTo>
                <a:lnTo>
                  <a:pt x="80" y="263"/>
                </a:lnTo>
                <a:lnTo>
                  <a:pt x="78" y="272"/>
                </a:lnTo>
                <a:lnTo>
                  <a:pt x="76" y="284"/>
                </a:lnTo>
                <a:lnTo>
                  <a:pt x="76" y="285"/>
                </a:lnTo>
                <a:lnTo>
                  <a:pt x="76" y="287"/>
                </a:lnTo>
                <a:lnTo>
                  <a:pt x="76" y="287"/>
                </a:lnTo>
                <a:close/>
                <a:moveTo>
                  <a:pt x="223" y="461"/>
                </a:moveTo>
                <a:lnTo>
                  <a:pt x="223" y="461"/>
                </a:lnTo>
                <a:lnTo>
                  <a:pt x="225" y="461"/>
                </a:lnTo>
                <a:lnTo>
                  <a:pt x="270" y="423"/>
                </a:lnTo>
                <a:lnTo>
                  <a:pt x="259" y="423"/>
                </a:lnTo>
                <a:lnTo>
                  <a:pt x="255" y="424"/>
                </a:lnTo>
                <a:lnTo>
                  <a:pt x="251" y="428"/>
                </a:lnTo>
                <a:lnTo>
                  <a:pt x="234" y="443"/>
                </a:lnTo>
                <a:lnTo>
                  <a:pt x="219" y="461"/>
                </a:lnTo>
                <a:lnTo>
                  <a:pt x="221" y="461"/>
                </a:lnTo>
                <a:lnTo>
                  <a:pt x="223" y="461"/>
                </a:lnTo>
                <a:close/>
                <a:moveTo>
                  <a:pt x="192" y="461"/>
                </a:moveTo>
                <a:lnTo>
                  <a:pt x="194" y="461"/>
                </a:lnTo>
                <a:lnTo>
                  <a:pt x="194" y="461"/>
                </a:lnTo>
                <a:lnTo>
                  <a:pt x="204" y="455"/>
                </a:lnTo>
                <a:lnTo>
                  <a:pt x="211" y="449"/>
                </a:lnTo>
                <a:lnTo>
                  <a:pt x="221" y="440"/>
                </a:lnTo>
                <a:lnTo>
                  <a:pt x="232" y="430"/>
                </a:lnTo>
                <a:lnTo>
                  <a:pt x="242" y="421"/>
                </a:lnTo>
                <a:lnTo>
                  <a:pt x="240" y="421"/>
                </a:lnTo>
                <a:lnTo>
                  <a:pt x="238" y="421"/>
                </a:lnTo>
                <a:lnTo>
                  <a:pt x="236" y="421"/>
                </a:lnTo>
                <a:lnTo>
                  <a:pt x="226" y="428"/>
                </a:lnTo>
                <a:lnTo>
                  <a:pt x="217" y="436"/>
                </a:lnTo>
                <a:lnTo>
                  <a:pt x="205" y="443"/>
                </a:lnTo>
                <a:lnTo>
                  <a:pt x="198" y="449"/>
                </a:lnTo>
                <a:lnTo>
                  <a:pt x="190" y="457"/>
                </a:lnTo>
                <a:lnTo>
                  <a:pt x="190" y="459"/>
                </a:lnTo>
                <a:lnTo>
                  <a:pt x="188" y="461"/>
                </a:lnTo>
                <a:lnTo>
                  <a:pt x="188" y="461"/>
                </a:lnTo>
                <a:lnTo>
                  <a:pt x="190" y="461"/>
                </a:lnTo>
                <a:lnTo>
                  <a:pt x="192" y="461"/>
                </a:lnTo>
                <a:close/>
                <a:moveTo>
                  <a:pt x="324" y="204"/>
                </a:moveTo>
                <a:lnTo>
                  <a:pt x="344" y="202"/>
                </a:lnTo>
                <a:lnTo>
                  <a:pt x="377" y="198"/>
                </a:lnTo>
                <a:lnTo>
                  <a:pt x="377" y="192"/>
                </a:lnTo>
                <a:lnTo>
                  <a:pt x="375" y="185"/>
                </a:lnTo>
                <a:lnTo>
                  <a:pt x="375" y="186"/>
                </a:lnTo>
                <a:lnTo>
                  <a:pt x="375" y="186"/>
                </a:lnTo>
                <a:lnTo>
                  <a:pt x="344" y="196"/>
                </a:lnTo>
                <a:lnTo>
                  <a:pt x="314" y="204"/>
                </a:lnTo>
                <a:lnTo>
                  <a:pt x="320" y="205"/>
                </a:lnTo>
                <a:lnTo>
                  <a:pt x="324" y="204"/>
                </a:lnTo>
                <a:close/>
                <a:moveTo>
                  <a:pt x="124" y="457"/>
                </a:moveTo>
                <a:lnTo>
                  <a:pt x="146" y="440"/>
                </a:lnTo>
                <a:lnTo>
                  <a:pt x="165" y="421"/>
                </a:lnTo>
                <a:lnTo>
                  <a:pt x="162" y="419"/>
                </a:lnTo>
                <a:lnTo>
                  <a:pt x="156" y="419"/>
                </a:lnTo>
                <a:lnTo>
                  <a:pt x="154" y="421"/>
                </a:lnTo>
                <a:lnTo>
                  <a:pt x="152" y="423"/>
                </a:lnTo>
                <a:lnTo>
                  <a:pt x="118" y="457"/>
                </a:lnTo>
                <a:lnTo>
                  <a:pt x="122" y="457"/>
                </a:lnTo>
                <a:lnTo>
                  <a:pt x="124" y="457"/>
                </a:lnTo>
                <a:lnTo>
                  <a:pt x="124" y="457"/>
                </a:lnTo>
                <a:close/>
                <a:moveTo>
                  <a:pt x="327" y="251"/>
                </a:moveTo>
                <a:lnTo>
                  <a:pt x="354" y="247"/>
                </a:lnTo>
                <a:lnTo>
                  <a:pt x="383" y="245"/>
                </a:lnTo>
                <a:lnTo>
                  <a:pt x="381" y="238"/>
                </a:lnTo>
                <a:lnTo>
                  <a:pt x="381" y="232"/>
                </a:lnTo>
                <a:lnTo>
                  <a:pt x="352" y="240"/>
                </a:lnTo>
                <a:lnTo>
                  <a:pt x="325" y="247"/>
                </a:lnTo>
                <a:lnTo>
                  <a:pt x="322" y="249"/>
                </a:lnTo>
                <a:lnTo>
                  <a:pt x="320" y="251"/>
                </a:lnTo>
                <a:lnTo>
                  <a:pt x="327" y="251"/>
                </a:lnTo>
                <a:close/>
                <a:moveTo>
                  <a:pt x="26" y="445"/>
                </a:moveTo>
                <a:lnTo>
                  <a:pt x="26" y="443"/>
                </a:lnTo>
                <a:lnTo>
                  <a:pt x="28" y="443"/>
                </a:lnTo>
                <a:lnTo>
                  <a:pt x="28" y="442"/>
                </a:lnTo>
                <a:lnTo>
                  <a:pt x="30" y="442"/>
                </a:lnTo>
                <a:lnTo>
                  <a:pt x="30" y="440"/>
                </a:lnTo>
                <a:lnTo>
                  <a:pt x="30" y="440"/>
                </a:lnTo>
                <a:lnTo>
                  <a:pt x="32" y="440"/>
                </a:lnTo>
                <a:lnTo>
                  <a:pt x="34" y="438"/>
                </a:lnTo>
                <a:lnTo>
                  <a:pt x="42" y="428"/>
                </a:lnTo>
                <a:lnTo>
                  <a:pt x="49" y="419"/>
                </a:lnTo>
                <a:lnTo>
                  <a:pt x="59" y="409"/>
                </a:lnTo>
                <a:lnTo>
                  <a:pt x="59" y="409"/>
                </a:lnTo>
                <a:lnTo>
                  <a:pt x="59" y="407"/>
                </a:lnTo>
                <a:lnTo>
                  <a:pt x="59" y="407"/>
                </a:lnTo>
                <a:lnTo>
                  <a:pt x="57" y="407"/>
                </a:lnTo>
                <a:lnTo>
                  <a:pt x="55" y="407"/>
                </a:lnTo>
                <a:lnTo>
                  <a:pt x="53" y="407"/>
                </a:lnTo>
                <a:lnTo>
                  <a:pt x="42" y="419"/>
                </a:lnTo>
                <a:lnTo>
                  <a:pt x="30" y="430"/>
                </a:lnTo>
                <a:lnTo>
                  <a:pt x="28" y="430"/>
                </a:lnTo>
                <a:lnTo>
                  <a:pt x="28" y="430"/>
                </a:lnTo>
                <a:lnTo>
                  <a:pt x="26" y="428"/>
                </a:lnTo>
                <a:lnTo>
                  <a:pt x="28" y="426"/>
                </a:lnTo>
                <a:lnTo>
                  <a:pt x="53" y="394"/>
                </a:lnTo>
                <a:lnTo>
                  <a:pt x="53" y="388"/>
                </a:lnTo>
                <a:lnTo>
                  <a:pt x="44" y="398"/>
                </a:lnTo>
                <a:lnTo>
                  <a:pt x="36" y="407"/>
                </a:lnTo>
                <a:lnTo>
                  <a:pt x="28" y="417"/>
                </a:lnTo>
                <a:lnTo>
                  <a:pt x="25" y="440"/>
                </a:lnTo>
                <a:lnTo>
                  <a:pt x="25" y="443"/>
                </a:lnTo>
                <a:lnTo>
                  <a:pt x="25" y="445"/>
                </a:lnTo>
                <a:lnTo>
                  <a:pt x="26" y="445"/>
                </a:lnTo>
                <a:lnTo>
                  <a:pt x="26" y="445"/>
                </a:lnTo>
                <a:close/>
                <a:moveTo>
                  <a:pt x="106" y="455"/>
                </a:moveTo>
                <a:lnTo>
                  <a:pt x="154" y="419"/>
                </a:lnTo>
                <a:lnTo>
                  <a:pt x="145" y="417"/>
                </a:lnTo>
                <a:lnTo>
                  <a:pt x="135" y="417"/>
                </a:lnTo>
                <a:lnTo>
                  <a:pt x="97" y="455"/>
                </a:lnTo>
                <a:lnTo>
                  <a:pt x="106" y="455"/>
                </a:lnTo>
                <a:close/>
                <a:moveTo>
                  <a:pt x="91" y="442"/>
                </a:moveTo>
                <a:lnTo>
                  <a:pt x="89" y="442"/>
                </a:lnTo>
                <a:lnTo>
                  <a:pt x="86" y="445"/>
                </a:lnTo>
                <a:lnTo>
                  <a:pt x="80" y="447"/>
                </a:lnTo>
                <a:lnTo>
                  <a:pt x="74" y="449"/>
                </a:lnTo>
                <a:lnTo>
                  <a:pt x="74" y="447"/>
                </a:lnTo>
                <a:lnTo>
                  <a:pt x="74" y="443"/>
                </a:lnTo>
                <a:lnTo>
                  <a:pt x="78" y="442"/>
                </a:lnTo>
                <a:lnTo>
                  <a:pt x="80" y="438"/>
                </a:lnTo>
                <a:lnTo>
                  <a:pt x="80" y="438"/>
                </a:lnTo>
                <a:lnTo>
                  <a:pt x="80" y="436"/>
                </a:lnTo>
                <a:lnTo>
                  <a:pt x="80" y="436"/>
                </a:lnTo>
                <a:lnTo>
                  <a:pt x="78" y="438"/>
                </a:lnTo>
                <a:lnTo>
                  <a:pt x="74" y="438"/>
                </a:lnTo>
                <a:lnTo>
                  <a:pt x="72" y="440"/>
                </a:lnTo>
                <a:lnTo>
                  <a:pt x="72" y="438"/>
                </a:lnTo>
                <a:lnTo>
                  <a:pt x="74" y="438"/>
                </a:lnTo>
                <a:lnTo>
                  <a:pt x="74" y="436"/>
                </a:lnTo>
                <a:lnTo>
                  <a:pt x="76" y="434"/>
                </a:lnTo>
                <a:lnTo>
                  <a:pt x="78" y="436"/>
                </a:lnTo>
                <a:lnTo>
                  <a:pt x="80" y="434"/>
                </a:lnTo>
                <a:lnTo>
                  <a:pt x="82" y="434"/>
                </a:lnTo>
                <a:lnTo>
                  <a:pt x="82" y="434"/>
                </a:lnTo>
                <a:lnTo>
                  <a:pt x="84" y="436"/>
                </a:lnTo>
                <a:lnTo>
                  <a:pt x="82" y="440"/>
                </a:lnTo>
                <a:lnTo>
                  <a:pt x="78" y="442"/>
                </a:lnTo>
                <a:lnTo>
                  <a:pt x="78" y="443"/>
                </a:lnTo>
                <a:lnTo>
                  <a:pt x="78" y="443"/>
                </a:lnTo>
                <a:lnTo>
                  <a:pt x="76" y="445"/>
                </a:lnTo>
                <a:lnTo>
                  <a:pt x="76" y="445"/>
                </a:lnTo>
                <a:lnTo>
                  <a:pt x="76" y="447"/>
                </a:lnTo>
                <a:lnTo>
                  <a:pt x="76" y="447"/>
                </a:lnTo>
                <a:lnTo>
                  <a:pt x="95" y="436"/>
                </a:lnTo>
                <a:lnTo>
                  <a:pt x="110" y="421"/>
                </a:lnTo>
                <a:lnTo>
                  <a:pt x="112" y="421"/>
                </a:lnTo>
                <a:lnTo>
                  <a:pt x="112" y="423"/>
                </a:lnTo>
                <a:lnTo>
                  <a:pt x="101" y="434"/>
                </a:lnTo>
                <a:lnTo>
                  <a:pt x="91" y="445"/>
                </a:lnTo>
                <a:lnTo>
                  <a:pt x="89" y="445"/>
                </a:lnTo>
                <a:lnTo>
                  <a:pt x="89" y="447"/>
                </a:lnTo>
                <a:lnTo>
                  <a:pt x="89" y="449"/>
                </a:lnTo>
                <a:lnTo>
                  <a:pt x="87" y="449"/>
                </a:lnTo>
                <a:lnTo>
                  <a:pt x="87" y="449"/>
                </a:lnTo>
                <a:lnTo>
                  <a:pt x="87" y="447"/>
                </a:lnTo>
                <a:lnTo>
                  <a:pt x="87" y="447"/>
                </a:lnTo>
                <a:lnTo>
                  <a:pt x="87" y="449"/>
                </a:lnTo>
                <a:lnTo>
                  <a:pt x="86" y="451"/>
                </a:lnTo>
                <a:lnTo>
                  <a:pt x="86" y="451"/>
                </a:lnTo>
                <a:lnTo>
                  <a:pt x="86" y="451"/>
                </a:lnTo>
                <a:lnTo>
                  <a:pt x="87" y="451"/>
                </a:lnTo>
                <a:lnTo>
                  <a:pt x="89" y="449"/>
                </a:lnTo>
                <a:lnTo>
                  <a:pt x="131" y="417"/>
                </a:lnTo>
                <a:lnTo>
                  <a:pt x="93" y="417"/>
                </a:lnTo>
                <a:lnTo>
                  <a:pt x="87" y="417"/>
                </a:lnTo>
                <a:lnTo>
                  <a:pt x="80" y="417"/>
                </a:lnTo>
                <a:lnTo>
                  <a:pt x="72" y="415"/>
                </a:lnTo>
                <a:lnTo>
                  <a:pt x="66" y="413"/>
                </a:lnTo>
                <a:lnTo>
                  <a:pt x="66" y="415"/>
                </a:lnTo>
                <a:lnTo>
                  <a:pt x="65" y="415"/>
                </a:lnTo>
                <a:lnTo>
                  <a:pt x="63" y="417"/>
                </a:lnTo>
                <a:lnTo>
                  <a:pt x="47" y="436"/>
                </a:lnTo>
                <a:lnTo>
                  <a:pt x="30" y="453"/>
                </a:lnTo>
                <a:lnTo>
                  <a:pt x="30" y="453"/>
                </a:lnTo>
                <a:lnTo>
                  <a:pt x="30" y="455"/>
                </a:lnTo>
                <a:lnTo>
                  <a:pt x="30" y="455"/>
                </a:lnTo>
                <a:lnTo>
                  <a:pt x="80" y="455"/>
                </a:lnTo>
                <a:lnTo>
                  <a:pt x="86" y="447"/>
                </a:lnTo>
                <a:lnTo>
                  <a:pt x="91" y="442"/>
                </a:lnTo>
                <a:close/>
                <a:moveTo>
                  <a:pt x="316" y="97"/>
                </a:moveTo>
                <a:lnTo>
                  <a:pt x="329" y="93"/>
                </a:lnTo>
                <a:lnTo>
                  <a:pt x="343" y="89"/>
                </a:lnTo>
                <a:lnTo>
                  <a:pt x="344" y="89"/>
                </a:lnTo>
                <a:lnTo>
                  <a:pt x="346" y="89"/>
                </a:lnTo>
                <a:lnTo>
                  <a:pt x="346" y="87"/>
                </a:lnTo>
                <a:lnTo>
                  <a:pt x="335" y="86"/>
                </a:lnTo>
                <a:lnTo>
                  <a:pt x="325" y="86"/>
                </a:lnTo>
                <a:lnTo>
                  <a:pt x="320" y="86"/>
                </a:lnTo>
                <a:lnTo>
                  <a:pt x="316" y="84"/>
                </a:lnTo>
                <a:lnTo>
                  <a:pt x="316" y="84"/>
                </a:lnTo>
                <a:lnTo>
                  <a:pt x="318" y="82"/>
                </a:lnTo>
                <a:lnTo>
                  <a:pt x="318" y="82"/>
                </a:lnTo>
                <a:lnTo>
                  <a:pt x="327" y="80"/>
                </a:lnTo>
                <a:lnTo>
                  <a:pt x="337" y="78"/>
                </a:lnTo>
                <a:lnTo>
                  <a:pt x="346" y="74"/>
                </a:lnTo>
                <a:lnTo>
                  <a:pt x="346" y="74"/>
                </a:lnTo>
                <a:lnTo>
                  <a:pt x="346" y="74"/>
                </a:lnTo>
                <a:lnTo>
                  <a:pt x="344" y="74"/>
                </a:lnTo>
                <a:lnTo>
                  <a:pt x="337" y="74"/>
                </a:lnTo>
                <a:lnTo>
                  <a:pt x="329" y="72"/>
                </a:lnTo>
                <a:lnTo>
                  <a:pt x="322" y="70"/>
                </a:lnTo>
                <a:lnTo>
                  <a:pt x="322" y="70"/>
                </a:lnTo>
                <a:lnTo>
                  <a:pt x="322" y="68"/>
                </a:lnTo>
                <a:lnTo>
                  <a:pt x="327" y="66"/>
                </a:lnTo>
                <a:lnTo>
                  <a:pt x="333" y="66"/>
                </a:lnTo>
                <a:lnTo>
                  <a:pt x="339" y="63"/>
                </a:lnTo>
                <a:lnTo>
                  <a:pt x="341" y="63"/>
                </a:lnTo>
                <a:lnTo>
                  <a:pt x="341" y="63"/>
                </a:lnTo>
                <a:lnTo>
                  <a:pt x="339" y="61"/>
                </a:lnTo>
                <a:lnTo>
                  <a:pt x="335" y="61"/>
                </a:lnTo>
                <a:lnTo>
                  <a:pt x="331" y="59"/>
                </a:lnTo>
                <a:lnTo>
                  <a:pt x="329" y="59"/>
                </a:lnTo>
                <a:lnTo>
                  <a:pt x="329" y="57"/>
                </a:lnTo>
                <a:lnTo>
                  <a:pt x="329" y="57"/>
                </a:lnTo>
                <a:lnTo>
                  <a:pt x="333" y="53"/>
                </a:lnTo>
                <a:lnTo>
                  <a:pt x="335" y="49"/>
                </a:lnTo>
                <a:lnTo>
                  <a:pt x="337" y="46"/>
                </a:lnTo>
                <a:lnTo>
                  <a:pt x="337" y="49"/>
                </a:lnTo>
                <a:lnTo>
                  <a:pt x="335" y="53"/>
                </a:lnTo>
                <a:lnTo>
                  <a:pt x="333" y="55"/>
                </a:lnTo>
                <a:lnTo>
                  <a:pt x="331" y="57"/>
                </a:lnTo>
                <a:lnTo>
                  <a:pt x="331" y="57"/>
                </a:lnTo>
                <a:lnTo>
                  <a:pt x="331" y="57"/>
                </a:lnTo>
                <a:lnTo>
                  <a:pt x="335" y="59"/>
                </a:lnTo>
                <a:lnTo>
                  <a:pt x="341" y="59"/>
                </a:lnTo>
                <a:lnTo>
                  <a:pt x="341" y="61"/>
                </a:lnTo>
                <a:lnTo>
                  <a:pt x="343" y="61"/>
                </a:lnTo>
                <a:lnTo>
                  <a:pt x="343" y="63"/>
                </a:lnTo>
                <a:lnTo>
                  <a:pt x="339" y="65"/>
                </a:lnTo>
                <a:lnTo>
                  <a:pt x="335" y="66"/>
                </a:lnTo>
                <a:lnTo>
                  <a:pt x="331" y="68"/>
                </a:lnTo>
                <a:lnTo>
                  <a:pt x="325" y="70"/>
                </a:lnTo>
                <a:lnTo>
                  <a:pt x="337" y="72"/>
                </a:lnTo>
                <a:lnTo>
                  <a:pt x="348" y="72"/>
                </a:lnTo>
                <a:lnTo>
                  <a:pt x="346" y="51"/>
                </a:lnTo>
                <a:lnTo>
                  <a:pt x="339" y="34"/>
                </a:lnTo>
                <a:lnTo>
                  <a:pt x="327" y="21"/>
                </a:lnTo>
                <a:lnTo>
                  <a:pt x="310" y="15"/>
                </a:lnTo>
                <a:lnTo>
                  <a:pt x="289" y="11"/>
                </a:lnTo>
                <a:lnTo>
                  <a:pt x="268" y="9"/>
                </a:lnTo>
                <a:lnTo>
                  <a:pt x="249" y="9"/>
                </a:lnTo>
                <a:lnTo>
                  <a:pt x="219" y="7"/>
                </a:lnTo>
                <a:lnTo>
                  <a:pt x="192" y="11"/>
                </a:lnTo>
                <a:lnTo>
                  <a:pt x="181" y="15"/>
                </a:lnTo>
                <a:lnTo>
                  <a:pt x="171" y="19"/>
                </a:lnTo>
                <a:lnTo>
                  <a:pt x="173" y="21"/>
                </a:lnTo>
                <a:lnTo>
                  <a:pt x="177" y="21"/>
                </a:lnTo>
                <a:lnTo>
                  <a:pt x="179" y="21"/>
                </a:lnTo>
                <a:lnTo>
                  <a:pt x="179" y="23"/>
                </a:lnTo>
                <a:lnTo>
                  <a:pt x="179" y="23"/>
                </a:lnTo>
                <a:lnTo>
                  <a:pt x="179" y="25"/>
                </a:lnTo>
                <a:lnTo>
                  <a:pt x="160" y="32"/>
                </a:lnTo>
                <a:lnTo>
                  <a:pt x="139" y="40"/>
                </a:lnTo>
                <a:lnTo>
                  <a:pt x="171" y="34"/>
                </a:lnTo>
                <a:lnTo>
                  <a:pt x="171" y="36"/>
                </a:lnTo>
                <a:lnTo>
                  <a:pt x="171" y="36"/>
                </a:lnTo>
                <a:lnTo>
                  <a:pt x="171" y="38"/>
                </a:lnTo>
                <a:lnTo>
                  <a:pt x="150" y="46"/>
                </a:lnTo>
                <a:lnTo>
                  <a:pt x="129" y="53"/>
                </a:lnTo>
                <a:lnTo>
                  <a:pt x="127" y="53"/>
                </a:lnTo>
                <a:lnTo>
                  <a:pt x="127" y="55"/>
                </a:lnTo>
                <a:lnTo>
                  <a:pt x="162" y="51"/>
                </a:lnTo>
                <a:lnTo>
                  <a:pt x="164" y="51"/>
                </a:lnTo>
                <a:lnTo>
                  <a:pt x="164" y="53"/>
                </a:lnTo>
                <a:lnTo>
                  <a:pt x="145" y="59"/>
                </a:lnTo>
                <a:lnTo>
                  <a:pt x="124" y="66"/>
                </a:lnTo>
                <a:lnTo>
                  <a:pt x="124" y="66"/>
                </a:lnTo>
                <a:lnTo>
                  <a:pt x="124" y="68"/>
                </a:lnTo>
                <a:lnTo>
                  <a:pt x="158" y="65"/>
                </a:lnTo>
                <a:lnTo>
                  <a:pt x="160" y="61"/>
                </a:lnTo>
                <a:lnTo>
                  <a:pt x="164" y="55"/>
                </a:lnTo>
                <a:lnTo>
                  <a:pt x="165" y="53"/>
                </a:lnTo>
                <a:lnTo>
                  <a:pt x="167" y="51"/>
                </a:lnTo>
                <a:lnTo>
                  <a:pt x="167" y="51"/>
                </a:lnTo>
                <a:lnTo>
                  <a:pt x="169" y="51"/>
                </a:lnTo>
                <a:lnTo>
                  <a:pt x="169" y="53"/>
                </a:lnTo>
                <a:lnTo>
                  <a:pt x="171" y="53"/>
                </a:lnTo>
                <a:lnTo>
                  <a:pt x="169" y="53"/>
                </a:lnTo>
                <a:lnTo>
                  <a:pt x="167" y="57"/>
                </a:lnTo>
                <a:lnTo>
                  <a:pt x="165" y="59"/>
                </a:lnTo>
                <a:lnTo>
                  <a:pt x="164" y="65"/>
                </a:lnTo>
                <a:lnTo>
                  <a:pt x="165" y="63"/>
                </a:lnTo>
                <a:lnTo>
                  <a:pt x="167" y="63"/>
                </a:lnTo>
                <a:lnTo>
                  <a:pt x="169" y="59"/>
                </a:lnTo>
                <a:lnTo>
                  <a:pt x="171" y="57"/>
                </a:lnTo>
                <a:lnTo>
                  <a:pt x="173" y="53"/>
                </a:lnTo>
                <a:lnTo>
                  <a:pt x="177" y="49"/>
                </a:lnTo>
                <a:lnTo>
                  <a:pt x="179" y="47"/>
                </a:lnTo>
                <a:lnTo>
                  <a:pt x="183" y="46"/>
                </a:lnTo>
                <a:lnTo>
                  <a:pt x="188" y="44"/>
                </a:lnTo>
                <a:lnTo>
                  <a:pt x="190" y="46"/>
                </a:lnTo>
                <a:lnTo>
                  <a:pt x="190" y="47"/>
                </a:lnTo>
                <a:lnTo>
                  <a:pt x="192" y="46"/>
                </a:lnTo>
                <a:lnTo>
                  <a:pt x="230" y="46"/>
                </a:lnTo>
                <a:lnTo>
                  <a:pt x="268" y="46"/>
                </a:lnTo>
                <a:lnTo>
                  <a:pt x="291" y="47"/>
                </a:lnTo>
                <a:lnTo>
                  <a:pt x="306" y="59"/>
                </a:lnTo>
                <a:lnTo>
                  <a:pt x="308" y="59"/>
                </a:lnTo>
                <a:lnTo>
                  <a:pt x="308" y="59"/>
                </a:lnTo>
                <a:lnTo>
                  <a:pt x="310" y="61"/>
                </a:lnTo>
                <a:lnTo>
                  <a:pt x="310" y="61"/>
                </a:lnTo>
                <a:lnTo>
                  <a:pt x="310" y="63"/>
                </a:lnTo>
                <a:lnTo>
                  <a:pt x="312" y="66"/>
                </a:lnTo>
                <a:lnTo>
                  <a:pt x="312" y="70"/>
                </a:lnTo>
                <a:lnTo>
                  <a:pt x="314" y="78"/>
                </a:lnTo>
                <a:lnTo>
                  <a:pt x="314" y="87"/>
                </a:lnTo>
                <a:lnTo>
                  <a:pt x="316" y="97"/>
                </a:lnTo>
                <a:close/>
                <a:moveTo>
                  <a:pt x="185" y="358"/>
                </a:moveTo>
                <a:lnTo>
                  <a:pt x="181" y="358"/>
                </a:lnTo>
                <a:lnTo>
                  <a:pt x="175" y="358"/>
                </a:lnTo>
                <a:lnTo>
                  <a:pt x="175" y="358"/>
                </a:lnTo>
                <a:lnTo>
                  <a:pt x="173" y="356"/>
                </a:lnTo>
                <a:lnTo>
                  <a:pt x="173" y="352"/>
                </a:lnTo>
                <a:lnTo>
                  <a:pt x="173" y="352"/>
                </a:lnTo>
                <a:lnTo>
                  <a:pt x="171" y="352"/>
                </a:lnTo>
                <a:lnTo>
                  <a:pt x="171" y="352"/>
                </a:lnTo>
                <a:lnTo>
                  <a:pt x="171" y="350"/>
                </a:lnTo>
                <a:lnTo>
                  <a:pt x="171" y="350"/>
                </a:lnTo>
                <a:lnTo>
                  <a:pt x="173" y="348"/>
                </a:lnTo>
                <a:lnTo>
                  <a:pt x="173" y="348"/>
                </a:lnTo>
                <a:lnTo>
                  <a:pt x="175" y="346"/>
                </a:lnTo>
                <a:lnTo>
                  <a:pt x="175" y="343"/>
                </a:lnTo>
                <a:lnTo>
                  <a:pt x="173" y="341"/>
                </a:lnTo>
                <a:lnTo>
                  <a:pt x="175" y="337"/>
                </a:lnTo>
                <a:lnTo>
                  <a:pt x="175" y="333"/>
                </a:lnTo>
                <a:lnTo>
                  <a:pt x="175" y="331"/>
                </a:lnTo>
                <a:lnTo>
                  <a:pt x="173" y="331"/>
                </a:lnTo>
                <a:lnTo>
                  <a:pt x="173" y="331"/>
                </a:lnTo>
                <a:lnTo>
                  <a:pt x="175" y="329"/>
                </a:lnTo>
                <a:lnTo>
                  <a:pt x="175" y="327"/>
                </a:lnTo>
                <a:lnTo>
                  <a:pt x="177" y="310"/>
                </a:lnTo>
                <a:lnTo>
                  <a:pt x="177" y="293"/>
                </a:lnTo>
                <a:lnTo>
                  <a:pt x="177" y="293"/>
                </a:lnTo>
                <a:lnTo>
                  <a:pt x="175" y="293"/>
                </a:lnTo>
                <a:lnTo>
                  <a:pt x="175" y="293"/>
                </a:lnTo>
                <a:lnTo>
                  <a:pt x="175" y="291"/>
                </a:lnTo>
                <a:lnTo>
                  <a:pt x="177" y="289"/>
                </a:lnTo>
                <a:lnTo>
                  <a:pt x="179" y="289"/>
                </a:lnTo>
                <a:lnTo>
                  <a:pt x="179" y="284"/>
                </a:lnTo>
                <a:lnTo>
                  <a:pt x="179" y="280"/>
                </a:lnTo>
                <a:lnTo>
                  <a:pt x="179" y="280"/>
                </a:lnTo>
                <a:lnTo>
                  <a:pt x="177" y="278"/>
                </a:lnTo>
                <a:lnTo>
                  <a:pt x="179" y="276"/>
                </a:lnTo>
                <a:lnTo>
                  <a:pt x="179" y="276"/>
                </a:lnTo>
                <a:lnTo>
                  <a:pt x="181" y="274"/>
                </a:lnTo>
                <a:lnTo>
                  <a:pt x="181" y="274"/>
                </a:lnTo>
                <a:lnTo>
                  <a:pt x="181" y="272"/>
                </a:lnTo>
                <a:lnTo>
                  <a:pt x="175" y="274"/>
                </a:lnTo>
                <a:lnTo>
                  <a:pt x="171" y="274"/>
                </a:lnTo>
                <a:lnTo>
                  <a:pt x="169" y="274"/>
                </a:lnTo>
                <a:lnTo>
                  <a:pt x="169" y="274"/>
                </a:lnTo>
                <a:lnTo>
                  <a:pt x="171" y="270"/>
                </a:lnTo>
                <a:lnTo>
                  <a:pt x="175" y="270"/>
                </a:lnTo>
                <a:lnTo>
                  <a:pt x="175" y="268"/>
                </a:lnTo>
                <a:lnTo>
                  <a:pt x="173" y="268"/>
                </a:lnTo>
                <a:lnTo>
                  <a:pt x="171" y="268"/>
                </a:lnTo>
                <a:lnTo>
                  <a:pt x="169" y="268"/>
                </a:lnTo>
                <a:lnTo>
                  <a:pt x="167" y="268"/>
                </a:lnTo>
                <a:lnTo>
                  <a:pt x="169" y="266"/>
                </a:lnTo>
                <a:lnTo>
                  <a:pt x="169" y="266"/>
                </a:lnTo>
                <a:lnTo>
                  <a:pt x="167" y="265"/>
                </a:lnTo>
                <a:lnTo>
                  <a:pt x="167" y="263"/>
                </a:lnTo>
                <a:lnTo>
                  <a:pt x="165" y="263"/>
                </a:lnTo>
                <a:lnTo>
                  <a:pt x="164" y="261"/>
                </a:lnTo>
                <a:lnTo>
                  <a:pt x="164" y="257"/>
                </a:lnTo>
                <a:lnTo>
                  <a:pt x="160" y="249"/>
                </a:lnTo>
                <a:lnTo>
                  <a:pt x="160" y="238"/>
                </a:lnTo>
                <a:lnTo>
                  <a:pt x="162" y="226"/>
                </a:lnTo>
                <a:lnTo>
                  <a:pt x="167" y="219"/>
                </a:lnTo>
                <a:lnTo>
                  <a:pt x="173" y="211"/>
                </a:lnTo>
                <a:lnTo>
                  <a:pt x="188" y="202"/>
                </a:lnTo>
                <a:lnTo>
                  <a:pt x="205" y="194"/>
                </a:lnTo>
                <a:lnTo>
                  <a:pt x="211" y="194"/>
                </a:lnTo>
                <a:lnTo>
                  <a:pt x="219" y="194"/>
                </a:lnTo>
                <a:lnTo>
                  <a:pt x="221" y="194"/>
                </a:lnTo>
                <a:lnTo>
                  <a:pt x="225" y="194"/>
                </a:lnTo>
                <a:lnTo>
                  <a:pt x="228" y="196"/>
                </a:lnTo>
                <a:lnTo>
                  <a:pt x="232" y="198"/>
                </a:lnTo>
                <a:lnTo>
                  <a:pt x="238" y="200"/>
                </a:lnTo>
                <a:lnTo>
                  <a:pt x="242" y="202"/>
                </a:lnTo>
                <a:lnTo>
                  <a:pt x="245" y="205"/>
                </a:lnTo>
                <a:lnTo>
                  <a:pt x="251" y="211"/>
                </a:lnTo>
                <a:lnTo>
                  <a:pt x="255" y="215"/>
                </a:lnTo>
                <a:lnTo>
                  <a:pt x="257" y="215"/>
                </a:lnTo>
                <a:lnTo>
                  <a:pt x="259" y="217"/>
                </a:lnTo>
                <a:lnTo>
                  <a:pt x="259" y="217"/>
                </a:lnTo>
                <a:lnTo>
                  <a:pt x="257" y="219"/>
                </a:lnTo>
                <a:lnTo>
                  <a:pt x="259" y="223"/>
                </a:lnTo>
                <a:lnTo>
                  <a:pt x="259" y="225"/>
                </a:lnTo>
                <a:lnTo>
                  <a:pt x="259" y="228"/>
                </a:lnTo>
                <a:lnTo>
                  <a:pt x="263" y="230"/>
                </a:lnTo>
                <a:lnTo>
                  <a:pt x="265" y="230"/>
                </a:lnTo>
                <a:lnTo>
                  <a:pt x="265" y="230"/>
                </a:lnTo>
                <a:lnTo>
                  <a:pt x="261" y="234"/>
                </a:lnTo>
                <a:lnTo>
                  <a:pt x="259" y="236"/>
                </a:lnTo>
                <a:lnTo>
                  <a:pt x="259" y="238"/>
                </a:lnTo>
                <a:lnTo>
                  <a:pt x="259" y="240"/>
                </a:lnTo>
                <a:lnTo>
                  <a:pt x="253" y="259"/>
                </a:lnTo>
                <a:lnTo>
                  <a:pt x="242" y="274"/>
                </a:lnTo>
                <a:lnTo>
                  <a:pt x="242" y="274"/>
                </a:lnTo>
                <a:lnTo>
                  <a:pt x="242" y="274"/>
                </a:lnTo>
                <a:lnTo>
                  <a:pt x="244" y="274"/>
                </a:lnTo>
                <a:lnTo>
                  <a:pt x="242" y="276"/>
                </a:lnTo>
                <a:lnTo>
                  <a:pt x="242" y="278"/>
                </a:lnTo>
                <a:lnTo>
                  <a:pt x="242" y="280"/>
                </a:lnTo>
                <a:lnTo>
                  <a:pt x="242" y="282"/>
                </a:lnTo>
                <a:lnTo>
                  <a:pt x="242" y="284"/>
                </a:lnTo>
                <a:lnTo>
                  <a:pt x="242" y="284"/>
                </a:lnTo>
                <a:lnTo>
                  <a:pt x="242" y="287"/>
                </a:lnTo>
                <a:lnTo>
                  <a:pt x="242" y="289"/>
                </a:lnTo>
                <a:lnTo>
                  <a:pt x="242" y="291"/>
                </a:lnTo>
                <a:lnTo>
                  <a:pt x="236" y="356"/>
                </a:lnTo>
                <a:lnTo>
                  <a:pt x="234" y="358"/>
                </a:lnTo>
                <a:lnTo>
                  <a:pt x="234" y="358"/>
                </a:lnTo>
                <a:lnTo>
                  <a:pt x="230" y="360"/>
                </a:lnTo>
                <a:lnTo>
                  <a:pt x="228" y="358"/>
                </a:lnTo>
                <a:lnTo>
                  <a:pt x="205" y="356"/>
                </a:lnTo>
                <a:lnTo>
                  <a:pt x="185" y="358"/>
                </a:lnTo>
                <a:close/>
                <a:moveTo>
                  <a:pt x="160" y="141"/>
                </a:moveTo>
                <a:lnTo>
                  <a:pt x="164" y="141"/>
                </a:lnTo>
                <a:lnTo>
                  <a:pt x="167" y="141"/>
                </a:lnTo>
                <a:lnTo>
                  <a:pt x="167" y="143"/>
                </a:lnTo>
                <a:lnTo>
                  <a:pt x="167" y="143"/>
                </a:lnTo>
                <a:lnTo>
                  <a:pt x="167" y="143"/>
                </a:lnTo>
                <a:lnTo>
                  <a:pt x="173" y="141"/>
                </a:lnTo>
                <a:lnTo>
                  <a:pt x="179" y="141"/>
                </a:lnTo>
                <a:lnTo>
                  <a:pt x="240" y="141"/>
                </a:lnTo>
                <a:lnTo>
                  <a:pt x="301" y="143"/>
                </a:lnTo>
                <a:lnTo>
                  <a:pt x="301" y="137"/>
                </a:lnTo>
                <a:lnTo>
                  <a:pt x="301" y="129"/>
                </a:lnTo>
                <a:lnTo>
                  <a:pt x="301" y="122"/>
                </a:lnTo>
                <a:lnTo>
                  <a:pt x="303" y="114"/>
                </a:lnTo>
                <a:lnTo>
                  <a:pt x="301" y="89"/>
                </a:lnTo>
                <a:lnTo>
                  <a:pt x="303" y="65"/>
                </a:lnTo>
                <a:lnTo>
                  <a:pt x="299" y="59"/>
                </a:lnTo>
                <a:lnTo>
                  <a:pt x="293" y="55"/>
                </a:lnTo>
                <a:lnTo>
                  <a:pt x="285" y="53"/>
                </a:lnTo>
                <a:lnTo>
                  <a:pt x="268" y="51"/>
                </a:lnTo>
                <a:lnTo>
                  <a:pt x="249" y="51"/>
                </a:lnTo>
                <a:lnTo>
                  <a:pt x="221" y="51"/>
                </a:lnTo>
                <a:lnTo>
                  <a:pt x="192" y="53"/>
                </a:lnTo>
                <a:lnTo>
                  <a:pt x="188" y="55"/>
                </a:lnTo>
                <a:lnTo>
                  <a:pt x="185" y="55"/>
                </a:lnTo>
                <a:lnTo>
                  <a:pt x="185" y="57"/>
                </a:lnTo>
                <a:lnTo>
                  <a:pt x="185" y="57"/>
                </a:lnTo>
                <a:lnTo>
                  <a:pt x="185" y="57"/>
                </a:lnTo>
                <a:lnTo>
                  <a:pt x="194" y="55"/>
                </a:lnTo>
                <a:lnTo>
                  <a:pt x="204" y="55"/>
                </a:lnTo>
                <a:lnTo>
                  <a:pt x="204" y="55"/>
                </a:lnTo>
                <a:lnTo>
                  <a:pt x="204" y="57"/>
                </a:lnTo>
                <a:lnTo>
                  <a:pt x="204" y="57"/>
                </a:lnTo>
                <a:lnTo>
                  <a:pt x="192" y="59"/>
                </a:lnTo>
                <a:lnTo>
                  <a:pt x="185" y="61"/>
                </a:lnTo>
                <a:lnTo>
                  <a:pt x="177" y="65"/>
                </a:lnTo>
                <a:lnTo>
                  <a:pt x="173" y="70"/>
                </a:lnTo>
                <a:lnTo>
                  <a:pt x="171" y="76"/>
                </a:lnTo>
                <a:lnTo>
                  <a:pt x="167" y="82"/>
                </a:lnTo>
                <a:lnTo>
                  <a:pt x="165" y="87"/>
                </a:lnTo>
                <a:lnTo>
                  <a:pt x="164" y="95"/>
                </a:lnTo>
                <a:lnTo>
                  <a:pt x="162" y="103"/>
                </a:lnTo>
                <a:lnTo>
                  <a:pt x="162" y="110"/>
                </a:lnTo>
                <a:lnTo>
                  <a:pt x="162" y="110"/>
                </a:lnTo>
                <a:lnTo>
                  <a:pt x="160" y="110"/>
                </a:lnTo>
                <a:lnTo>
                  <a:pt x="160" y="126"/>
                </a:lnTo>
                <a:lnTo>
                  <a:pt x="160" y="141"/>
                </a:lnTo>
                <a:lnTo>
                  <a:pt x="160" y="143"/>
                </a:lnTo>
                <a:lnTo>
                  <a:pt x="160" y="141"/>
                </a:lnTo>
                <a:close/>
                <a:moveTo>
                  <a:pt x="101" y="171"/>
                </a:moveTo>
                <a:lnTo>
                  <a:pt x="124" y="164"/>
                </a:lnTo>
                <a:lnTo>
                  <a:pt x="145" y="156"/>
                </a:lnTo>
                <a:lnTo>
                  <a:pt x="146" y="158"/>
                </a:lnTo>
                <a:lnTo>
                  <a:pt x="146" y="158"/>
                </a:lnTo>
                <a:lnTo>
                  <a:pt x="146" y="158"/>
                </a:lnTo>
                <a:lnTo>
                  <a:pt x="122" y="169"/>
                </a:lnTo>
                <a:lnTo>
                  <a:pt x="97" y="179"/>
                </a:lnTo>
                <a:lnTo>
                  <a:pt x="97" y="181"/>
                </a:lnTo>
                <a:lnTo>
                  <a:pt x="95" y="181"/>
                </a:lnTo>
                <a:lnTo>
                  <a:pt x="93" y="181"/>
                </a:lnTo>
                <a:lnTo>
                  <a:pt x="95" y="181"/>
                </a:lnTo>
                <a:lnTo>
                  <a:pt x="95" y="181"/>
                </a:lnTo>
                <a:lnTo>
                  <a:pt x="97" y="181"/>
                </a:lnTo>
                <a:lnTo>
                  <a:pt x="118" y="173"/>
                </a:lnTo>
                <a:lnTo>
                  <a:pt x="139" y="167"/>
                </a:lnTo>
                <a:lnTo>
                  <a:pt x="141" y="167"/>
                </a:lnTo>
                <a:lnTo>
                  <a:pt x="143" y="167"/>
                </a:lnTo>
                <a:lnTo>
                  <a:pt x="143" y="167"/>
                </a:lnTo>
                <a:lnTo>
                  <a:pt x="143" y="169"/>
                </a:lnTo>
                <a:lnTo>
                  <a:pt x="116" y="179"/>
                </a:lnTo>
                <a:lnTo>
                  <a:pt x="91" y="190"/>
                </a:lnTo>
                <a:lnTo>
                  <a:pt x="89" y="192"/>
                </a:lnTo>
                <a:lnTo>
                  <a:pt x="91" y="192"/>
                </a:lnTo>
                <a:lnTo>
                  <a:pt x="91" y="192"/>
                </a:lnTo>
                <a:lnTo>
                  <a:pt x="108" y="185"/>
                </a:lnTo>
                <a:lnTo>
                  <a:pt x="127" y="179"/>
                </a:lnTo>
                <a:lnTo>
                  <a:pt x="129" y="179"/>
                </a:lnTo>
                <a:lnTo>
                  <a:pt x="131" y="181"/>
                </a:lnTo>
                <a:lnTo>
                  <a:pt x="125" y="185"/>
                </a:lnTo>
                <a:lnTo>
                  <a:pt x="120" y="186"/>
                </a:lnTo>
                <a:lnTo>
                  <a:pt x="87" y="200"/>
                </a:lnTo>
                <a:lnTo>
                  <a:pt x="87" y="202"/>
                </a:lnTo>
                <a:lnTo>
                  <a:pt x="87" y="202"/>
                </a:lnTo>
                <a:lnTo>
                  <a:pt x="108" y="196"/>
                </a:lnTo>
                <a:lnTo>
                  <a:pt x="131" y="192"/>
                </a:lnTo>
                <a:lnTo>
                  <a:pt x="131" y="192"/>
                </a:lnTo>
                <a:lnTo>
                  <a:pt x="133" y="194"/>
                </a:lnTo>
                <a:lnTo>
                  <a:pt x="133" y="194"/>
                </a:lnTo>
                <a:lnTo>
                  <a:pt x="127" y="196"/>
                </a:lnTo>
                <a:lnTo>
                  <a:pt x="122" y="200"/>
                </a:lnTo>
                <a:lnTo>
                  <a:pt x="86" y="215"/>
                </a:lnTo>
                <a:lnTo>
                  <a:pt x="86" y="215"/>
                </a:lnTo>
                <a:lnTo>
                  <a:pt x="86" y="217"/>
                </a:lnTo>
                <a:lnTo>
                  <a:pt x="101" y="211"/>
                </a:lnTo>
                <a:lnTo>
                  <a:pt x="120" y="207"/>
                </a:lnTo>
                <a:lnTo>
                  <a:pt x="120" y="207"/>
                </a:lnTo>
                <a:lnTo>
                  <a:pt x="120" y="207"/>
                </a:lnTo>
                <a:lnTo>
                  <a:pt x="120" y="209"/>
                </a:lnTo>
                <a:lnTo>
                  <a:pt x="84" y="226"/>
                </a:lnTo>
                <a:lnTo>
                  <a:pt x="84" y="228"/>
                </a:lnTo>
                <a:lnTo>
                  <a:pt x="84" y="228"/>
                </a:lnTo>
                <a:lnTo>
                  <a:pt x="101" y="225"/>
                </a:lnTo>
                <a:lnTo>
                  <a:pt x="122" y="221"/>
                </a:lnTo>
                <a:lnTo>
                  <a:pt x="124" y="221"/>
                </a:lnTo>
                <a:lnTo>
                  <a:pt x="122" y="223"/>
                </a:lnTo>
                <a:lnTo>
                  <a:pt x="120" y="225"/>
                </a:lnTo>
                <a:lnTo>
                  <a:pt x="118" y="226"/>
                </a:lnTo>
                <a:lnTo>
                  <a:pt x="82" y="244"/>
                </a:lnTo>
                <a:lnTo>
                  <a:pt x="82" y="244"/>
                </a:lnTo>
                <a:lnTo>
                  <a:pt x="82" y="245"/>
                </a:lnTo>
                <a:lnTo>
                  <a:pt x="87" y="244"/>
                </a:lnTo>
                <a:lnTo>
                  <a:pt x="93" y="244"/>
                </a:lnTo>
                <a:lnTo>
                  <a:pt x="95" y="242"/>
                </a:lnTo>
                <a:lnTo>
                  <a:pt x="95" y="242"/>
                </a:lnTo>
                <a:lnTo>
                  <a:pt x="105" y="240"/>
                </a:lnTo>
                <a:lnTo>
                  <a:pt x="116" y="238"/>
                </a:lnTo>
                <a:lnTo>
                  <a:pt x="116" y="238"/>
                </a:lnTo>
                <a:lnTo>
                  <a:pt x="118" y="240"/>
                </a:lnTo>
                <a:lnTo>
                  <a:pt x="114" y="242"/>
                </a:lnTo>
                <a:lnTo>
                  <a:pt x="110" y="244"/>
                </a:lnTo>
                <a:lnTo>
                  <a:pt x="106" y="245"/>
                </a:lnTo>
                <a:lnTo>
                  <a:pt x="93" y="251"/>
                </a:lnTo>
                <a:lnTo>
                  <a:pt x="80" y="257"/>
                </a:lnTo>
                <a:lnTo>
                  <a:pt x="80" y="259"/>
                </a:lnTo>
                <a:lnTo>
                  <a:pt x="80" y="259"/>
                </a:lnTo>
                <a:lnTo>
                  <a:pt x="82" y="259"/>
                </a:lnTo>
                <a:lnTo>
                  <a:pt x="89" y="257"/>
                </a:lnTo>
                <a:lnTo>
                  <a:pt x="99" y="253"/>
                </a:lnTo>
                <a:lnTo>
                  <a:pt x="110" y="253"/>
                </a:lnTo>
                <a:lnTo>
                  <a:pt x="110" y="253"/>
                </a:lnTo>
                <a:lnTo>
                  <a:pt x="112" y="253"/>
                </a:lnTo>
                <a:lnTo>
                  <a:pt x="108" y="257"/>
                </a:lnTo>
                <a:lnTo>
                  <a:pt x="105" y="259"/>
                </a:lnTo>
                <a:lnTo>
                  <a:pt x="99" y="261"/>
                </a:lnTo>
                <a:lnTo>
                  <a:pt x="91" y="266"/>
                </a:lnTo>
                <a:lnTo>
                  <a:pt x="84" y="272"/>
                </a:lnTo>
                <a:lnTo>
                  <a:pt x="91" y="270"/>
                </a:lnTo>
                <a:lnTo>
                  <a:pt x="97" y="270"/>
                </a:lnTo>
                <a:lnTo>
                  <a:pt x="105" y="268"/>
                </a:lnTo>
                <a:lnTo>
                  <a:pt x="106" y="268"/>
                </a:lnTo>
                <a:lnTo>
                  <a:pt x="108" y="270"/>
                </a:lnTo>
                <a:lnTo>
                  <a:pt x="108" y="270"/>
                </a:lnTo>
                <a:lnTo>
                  <a:pt x="108" y="272"/>
                </a:lnTo>
                <a:lnTo>
                  <a:pt x="93" y="280"/>
                </a:lnTo>
                <a:lnTo>
                  <a:pt x="78" y="289"/>
                </a:lnTo>
                <a:lnTo>
                  <a:pt x="76" y="289"/>
                </a:lnTo>
                <a:lnTo>
                  <a:pt x="76" y="291"/>
                </a:lnTo>
                <a:lnTo>
                  <a:pt x="76" y="291"/>
                </a:lnTo>
                <a:lnTo>
                  <a:pt x="86" y="289"/>
                </a:lnTo>
                <a:lnTo>
                  <a:pt x="95" y="287"/>
                </a:lnTo>
                <a:lnTo>
                  <a:pt x="105" y="287"/>
                </a:lnTo>
                <a:lnTo>
                  <a:pt x="106" y="287"/>
                </a:lnTo>
                <a:lnTo>
                  <a:pt x="106" y="287"/>
                </a:lnTo>
                <a:lnTo>
                  <a:pt x="105" y="289"/>
                </a:lnTo>
                <a:lnTo>
                  <a:pt x="99" y="293"/>
                </a:lnTo>
                <a:lnTo>
                  <a:pt x="91" y="297"/>
                </a:lnTo>
                <a:lnTo>
                  <a:pt x="84" y="303"/>
                </a:lnTo>
                <a:lnTo>
                  <a:pt x="84" y="303"/>
                </a:lnTo>
                <a:lnTo>
                  <a:pt x="84" y="304"/>
                </a:lnTo>
                <a:lnTo>
                  <a:pt x="86" y="304"/>
                </a:lnTo>
                <a:lnTo>
                  <a:pt x="91" y="304"/>
                </a:lnTo>
                <a:lnTo>
                  <a:pt x="97" y="304"/>
                </a:lnTo>
                <a:lnTo>
                  <a:pt x="103" y="304"/>
                </a:lnTo>
                <a:lnTo>
                  <a:pt x="105" y="304"/>
                </a:lnTo>
                <a:lnTo>
                  <a:pt x="105" y="306"/>
                </a:lnTo>
                <a:lnTo>
                  <a:pt x="103" y="310"/>
                </a:lnTo>
                <a:lnTo>
                  <a:pt x="101" y="312"/>
                </a:lnTo>
                <a:lnTo>
                  <a:pt x="99" y="312"/>
                </a:lnTo>
                <a:lnTo>
                  <a:pt x="95" y="316"/>
                </a:lnTo>
                <a:lnTo>
                  <a:pt x="93" y="318"/>
                </a:lnTo>
                <a:lnTo>
                  <a:pt x="91" y="322"/>
                </a:lnTo>
                <a:lnTo>
                  <a:pt x="91" y="322"/>
                </a:lnTo>
                <a:lnTo>
                  <a:pt x="91" y="324"/>
                </a:lnTo>
                <a:lnTo>
                  <a:pt x="93" y="324"/>
                </a:lnTo>
                <a:lnTo>
                  <a:pt x="95" y="325"/>
                </a:lnTo>
                <a:lnTo>
                  <a:pt x="97" y="325"/>
                </a:lnTo>
                <a:lnTo>
                  <a:pt x="97" y="327"/>
                </a:lnTo>
                <a:lnTo>
                  <a:pt x="97" y="329"/>
                </a:lnTo>
                <a:lnTo>
                  <a:pt x="93" y="333"/>
                </a:lnTo>
                <a:lnTo>
                  <a:pt x="91" y="335"/>
                </a:lnTo>
                <a:lnTo>
                  <a:pt x="89" y="339"/>
                </a:lnTo>
                <a:lnTo>
                  <a:pt x="91" y="341"/>
                </a:lnTo>
                <a:lnTo>
                  <a:pt x="93" y="341"/>
                </a:lnTo>
                <a:lnTo>
                  <a:pt x="95" y="343"/>
                </a:lnTo>
                <a:lnTo>
                  <a:pt x="95" y="344"/>
                </a:lnTo>
                <a:lnTo>
                  <a:pt x="93" y="348"/>
                </a:lnTo>
                <a:lnTo>
                  <a:pt x="91" y="352"/>
                </a:lnTo>
                <a:lnTo>
                  <a:pt x="93" y="358"/>
                </a:lnTo>
                <a:lnTo>
                  <a:pt x="91" y="358"/>
                </a:lnTo>
                <a:lnTo>
                  <a:pt x="91" y="356"/>
                </a:lnTo>
                <a:lnTo>
                  <a:pt x="91" y="356"/>
                </a:lnTo>
                <a:lnTo>
                  <a:pt x="89" y="354"/>
                </a:lnTo>
                <a:lnTo>
                  <a:pt x="91" y="350"/>
                </a:lnTo>
                <a:lnTo>
                  <a:pt x="91" y="348"/>
                </a:lnTo>
                <a:lnTo>
                  <a:pt x="93" y="346"/>
                </a:lnTo>
                <a:lnTo>
                  <a:pt x="93" y="343"/>
                </a:lnTo>
                <a:lnTo>
                  <a:pt x="91" y="343"/>
                </a:lnTo>
                <a:lnTo>
                  <a:pt x="89" y="341"/>
                </a:lnTo>
                <a:lnTo>
                  <a:pt x="87" y="339"/>
                </a:lnTo>
                <a:lnTo>
                  <a:pt x="89" y="337"/>
                </a:lnTo>
                <a:lnTo>
                  <a:pt x="89" y="335"/>
                </a:lnTo>
                <a:lnTo>
                  <a:pt x="91" y="333"/>
                </a:lnTo>
                <a:lnTo>
                  <a:pt x="93" y="331"/>
                </a:lnTo>
                <a:lnTo>
                  <a:pt x="95" y="327"/>
                </a:lnTo>
                <a:lnTo>
                  <a:pt x="93" y="325"/>
                </a:lnTo>
                <a:lnTo>
                  <a:pt x="89" y="325"/>
                </a:lnTo>
                <a:lnTo>
                  <a:pt x="87" y="324"/>
                </a:lnTo>
                <a:lnTo>
                  <a:pt x="89" y="320"/>
                </a:lnTo>
                <a:lnTo>
                  <a:pt x="89" y="318"/>
                </a:lnTo>
                <a:lnTo>
                  <a:pt x="93" y="314"/>
                </a:lnTo>
                <a:lnTo>
                  <a:pt x="97" y="310"/>
                </a:lnTo>
                <a:lnTo>
                  <a:pt x="103" y="308"/>
                </a:lnTo>
                <a:lnTo>
                  <a:pt x="103" y="306"/>
                </a:lnTo>
                <a:lnTo>
                  <a:pt x="101" y="306"/>
                </a:lnTo>
                <a:lnTo>
                  <a:pt x="84" y="306"/>
                </a:lnTo>
                <a:lnTo>
                  <a:pt x="82" y="306"/>
                </a:lnTo>
                <a:lnTo>
                  <a:pt x="82" y="304"/>
                </a:lnTo>
                <a:lnTo>
                  <a:pt x="82" y="301"/>
                </a:lnTo>
                <a:lnTo>
                  <a:pt x="86" y="299"/>
                </a:lnTo>
                <a:lnTo>
                  <a:pt x="103" y="289"/>
                </a:lnTo>
                <a:lnTo>
                  <a:pt x="89" y="291"/>
                </a:lnTo>
                <a:lnTo>
                  <a:pt x="76" y="293"/>
                </a:lnTo>
                <a:lnTo>
                  <a:pt x="76" y="293"/>
                </a:lnTo>
                <a:lnTo>
                  <a:pt x="74" y="293"/>
                </a:lnTo>
                <a:lnTo>
                  <a:pt x="68" y="333"/>
                </a:lnTo>
                <a:lnTo>
                  <a:pt x="65" y="375"/>
                </a:lnTo>
                <a:lnTo>
                  <a:pt x="65" y="377"/>
                </a:lnTo>
                <a:lnTo>
                  <a:pt x="65" y="379"/>
                </a:lnTo>
                <a:lnTo>
                  <a:pt x="66" y="381"/>
                </a:lnTo>
                <a:lnTo>
                  <a:pt x="65" y="383"/>
                </a:lnTo>
                <a:lnTo>
                  <a:pt x="65" y="386"/>
                </a:lnTo>
                <a:lnTo>
                  <a:pt x="66" y="390"/>
                </a:lnTo>
                <a:lnTo>
                  <a:pt x="66" y="392"/>
                </a:lnTo>
                <a:lnTo>
                  <a:pt x="66" y="392"/>
                </a:lnTo>
                <a:lnTo>
                  <a:pt x="68" y="390"/>
                </a:lnTo>
                <a:lnTo>
                  <a:pt x="68" y="390"/>
                </a:lnTo>
                <a:lnTo>
                  <a:pt x="70" y="388"/>
                </a:lnTo>
                <a:lnTo>
                  <a:pt x="74" y="388"/>
                </a:lnTo>
                <a:lnTo>
                  <a:pt x="70" y="396"/>
                </a:lnTo>
                <a:lnTo>
                  <a:pt x="68" y="400"/>
                </a:lnTo>
                <a:lnTo>
                  <a:pt x="66" y="402"/>
                </a:lnTo>
                <a:lnTo>
                  <a:pt x="66" y="403"/>
                </a:lnTo>
                <a:lnTo>
                  <a:pt x="68" y="403"/>
                </a:lnTo>
                <a:lnTo>
                  <a:pt x="68" y="403"/>
                </a:lnTo>
                <a:lnTo>
                  <a:pt x="68" y="403"/>
                </a:lnTo>
                <a:lnTo>
                  <a:pt x="68" y="403"/>
                </a:lnTo>
                <a:lnTo>
                  <a:pt x="68" y="403"/>
                </a:lnTo>
                <a:lnTo>
                  <a:pt x="70" y="403"/>
                </a:lnTo>
                <a:lnTo>
                  <a:pt x="72" y="403"/>
                </a:lnTo>
                <a:lnTo>
                  <a:pt x="74" y="403"/>
                </a:lnTo>
                <a:lnTo>
                  <a:pt x="76" y="403"/>
                </a:lnTo>
                <a:lnTo>
                  <a:pt x="76" y="403"/>
                </a:lnTo>
                <a:lnTo>
                  <a:pt x="76" y="403"/>
                </a:lnTo>
                <a:lnTo>
                  <a:pt x="74" y="405"/>
                </a:lnTo>
                <a:lnTo>
                  <a:pt x="76" y="405"/>
                </a:lnTo>
                <a:lnTo>
                  <a:pt x="76" y="405"/>
                </a:lnTo>
                <a:lnTo>
                  <a:pt x="76" y="403"/>
                </a:lnTo>
                <a:lnTo>
                  <a:pt x="78" y="403"/>
                </a:lnTo>
                <a:lnTo>
                  <a:pt x="82" y="403"/>
                </a:lnTo>
                <a:lnTo>
                  <a:pt x="82" y="405"/>
                </a:lnTo>
                <a:lnTo>
                  <a:pt x="80" y="405"/>
                </a:lnTo>
                <a:lnTo>
                  <a:pt x="89" y="405"/>
                </a:lnTo>
                <a:lnTo>
                  <a:pt x="97" y="405"/>
                </a:lnTo>
                <a:lnTo>
                  <a:pt x="129" y="407"/>
                </a:lnTo>
                <a:lnTo>
                  <a:pt x="164" y="409"/>
                </a:lnTo>
                <a:lnTo>
                  <a:pt x="167" y="407"/>
                </a:lnTo>
                <a:lnTo>
                  <a:pt x="169" y="405"/>
                </a:lnTo>
                <a:lnTo>
                  <a:pt x="169" y="405"/>
                </a:lnTo>
                <a:lnTo>
                  <a:pt x="169" y="407"/>
                </a:lnTo>
                <a:lnTo>
                  <a:pt x="169" y="407"/>
                </a:lnTo>
                <a:lnTo>
                  <a:pt x="167" y="409"/>
                </a:lnTo>
                <a:lnTo>
                  <a:pt x="234" y="409"/>
                </a:lnTo>
                <a:lnTo>
                  <a:pt x="299" y="409"/>
                </a:lnTo>
                <a:lnTo>
                  <a:pt x="360" y="411"/>
                </a:lnTo>
                <a:lnTo>
                  <a:pt x="364" y="409"/>
                </a:lnTo>
                <a:lnTo>
                  <a:pt x="367" y="405"/>
                </a:lnTo>
                <a:lnTo>
                  <a:pt x="373" y="390"/>
                </a:lnTo>
                <a:lnTo>
                  <a:pt x="379" y="373"/>
                </a:lnTo>
                <a:lnTo>
                  <a:pt x="379" y="371"/>
                </a:lnTo>
                <a:lnTo>
                  <a:pt x="379" y="371"/>
                </a:lnTo>
                <a:lnTo>
                  <a:pt x="377" y="371"/>
                </a:lnTo>
                <a:lnTo>
                  <a:pt x="379" y="371"/>
                </a:lnTo>
                <a:lnTo>
                  <a:pt x="379" y="369"/>
                </a:lnTo>
                <a:lnTo>
                  <a:pt x="381" y="364"/>
                </a:lnTo>
                <a:lnTo>
                  <a:pt x="381" y="362"/>
                </a:lnTo>
                <a:lnTo>
                  <a:pt x="381" y="362"/>
                </a:lnTo>
                <a:lnTo>
                  <a:pt x="381" y="358"/>
                </a:lnTo>
                <a:lnTo>
                  <a:pt x="381" y="352"/>
                </a:lnTo>
                <a:lnTo>
                  <a:pt x="383" y="352"/>
                </a:lnTo>
                <a:lnTo>
                  <a:pt x="383" y="352"/>
                </a:lnTo>
                <a:lnTo>
                  <a:pt x="384" y="324"/>
                </a:lnTo>
                <a:lnTo>
                  <a:pt x="384" y="297"/>
                </a:lnTo>
                <a:lnTo>
                  <a:pt x="383" y="255"/>
                </a:lnTo>
                <a:lnTo>
                  <a:pt x="383" y="255"/>
                </a:lnTo>
                <a:lnTo>
                  <a:pt x="381" y="255"/>
                </a:lnTo>
                <a:lnTo>
                  <a:pt x="352" y="263"/>
                </a:lnTo>
                <a:lnTo>
                  <a:pt x="325" y="270"/>
                </a:lnTo>
                <a:lnTo>
                  <a:pt x="324" y="272"/>
                </a:lnTo>
                <a:lnTo>
                  <a:pt x="324" y="274"/>
                </a:lnTo>
                <a:lnTo>
                  <a:pt x="325" y="274"/>
                </a:lnTo>
                <a:lnTo>
                  <a:pt x="329" y="274"/>
                </a:lnTo>
                <a:lnTo>
                  <a:pt x="352" y="272"/>
                </a:lnTo>
                <a:lnTo>
                  <a:pt x="375" y="272"/>
                </a:lnTo>
                <a:lnTo>
                  <a:pt x="379" y="272"/>
                </a:lnTo>
                <a:lnTo>
                  <a:pt x="381" y="274"/>
                </a:lnTo>
                <a:lnTo>
                  <a:pt x="383" y="276"/>
                </a:lnTo>
                <a:lnTo>
                  <a:pt x="381" y="278"/>
                </a:lnTo>
                <a:lnTo>
                  <a:pt x="377" y="280"/>
                </a:lnTo>
                <a:lnTo>
                  <a:pt x="373" y="280"/>
                </a:lnTo>
                <a:lnTo>
                  <a:pt x="350" y="287"/>
                </a:lnTo>
                <a:lnTo>
                  <a:pt x="329" y="295"/>
                </a:lnTo>
                <a:lnTo>
                  <a:pt x="325" y="297"/>
                </a:lnTo>
                <a:lnTo>
                  <a:pt x="324" y="299"/>
                </a:lnTo>
                <a:lnTo>
                  <a:pt x="324" y="299"/>
                </a:lnTo>
                <a:lnTo>
                  <a:pt x="325" y="299"/>
                </a:lnTo>
                <a:lnTo>
                  <a:pt x="329" y="301"/>
                </a:lnTo>
                <a:lnTo>
                  <a:pt x="333" y="301"/>
                </a:lnTo>
                <a:lnTo>
                  <a:pt x="350" y="301"/>
                </a:lnTo>
                <a:lnTo>
                  <a:pt x="369" y="303"/>
                </a:lnTo>
                <a:lnTo>
                  <a:pt x="371" y="303"/>
                </a:lnTo>
                <a:lnTo>
                  <a:pt x="375" y="304"/>
                </a:lnTo>
                <a:lnTo>
                  <a:pt x="373" y="306"/>
                </a:lnTo>
                <a:lnTo>
                  <a:pt x="371" y="308"/>
                </a:lnTo>
                <a:lnTo>
                  <a:pt x="367" y="310"/>
                </a:lnTo>
                <a:lnTo>
                  <a:pt x="346" y="318"/>
                </a:lnTo>
                <a:lnTo>
                  <a:pt x="346" y="318"/>
                </a:lnTo>
                <a:lnTo>
                  <a:pt x="346" y="318"/>
                </a:lnTo>
                <a:lnTo>
                  <a:pt x="346" y="320"/>
                </a:lnTo>
                <a:lnTo>
                  <a:pt x="352" y="320"/>
                </a:lnTo>
                <a:lnTo>
                  <a:pt x="358" y="322"/>
                </a:lnTo>
                <a:lnTo>
                  <a:pt x="362" y="322"/>
                </a:lnTo>
                <a:lnTo>
                  <a:pt x="364" y="324"/>
                </a:lnTo>
                <a:lnTo>
                  <a:pt x="364" y="325"/>
                </a:lnTo>
                <a:lnTo>
                  <a:pt x="362" y="327"/>
                </a:lnTo>
                <a:lnTo>
                  <a:pt x="362" y="327"/>
                </a:lnTo>
                <a:lnTo>
                  <a:pt x="358" y="331"/>
                </a:lnTo>
                <a:lnTo>
                  <a:pt x="352" y="333"/>
                </a:lnTo>
                <a:lnTo>
                  <a:pt x="348" y="335"/>
                </a:lnTo>
                <a:lnTo>
                  <a:pt x="348" y="337"/>
                </a:lnTo>
                <a:lnTo>
                  <a:pt x="348" y="337"/>
                </a:lnTo>
                <a:lnTo>
                  <a:pt x="348" y="339"/>
                </a:lnTo>
                <a:lnTo>
                  <a:pt x="354" y="339"/>
                </a:lnTo>
                <a:lnTo>
                  <a:pt x="360" y="341"/>
                </a:lnTo>
                <a:lnTo>
                  <a:pt x="358" y="344"/>
                </a:lnTo>
                <a:lnTo>
                  <a:pt x="356" y="348"/>
                </a:lnTo>
                <a:lnTo>
                  <a:pt x="354" y="350"/>
                </a:lnTo>
                <a:lnTo>
                  <a:pt x="356" y="350"/>
                </a:lnTo>
                <a:lnTo>
                  <a:pt x="358" y="350"/>
                </a:lnTo>
                <a:lnTo>
                  <a:pt x="358" y="352"/>
                </a:lnTo>
                <a:lnTo>
                  <a:pt x="356" y="354"/>
                </a:lnTo>
                <a:lnTo>
                  <a:pt x="348" y="362"/>
                </a:lnTo>
                <a:lnTo>
                  <a:pt x="346" y="367"/>
                </a:lnTo>
                <a:lnTo>
                  <a:pt x="348" y="371"/>
                </a:lnTo>
                <a:lnTo>
                  <a:pt x="346" y="369"/>
                </a:lnTo>
                <a:lnTo>
                  <a:pt x="344" y="364"/>
                </a:lnTo>
                <a:lnTo>
                  <a:pt x="346" y="360"/>
                </a:lnTo>
                <a:lnTo>
                  <a:pt x="350" y="358"/>
                </a:lnTo>
                <a:lnTo>
                  <a:pt x="354" y="354"/>
                </a:lnTo>
                <a:lnTo>
                  <a:pt x="352" y="352"/>
                </a:lnTo>
                <a:lnTo>
                  <a:pt x="352" y="350"/>
                </a:lnTo>
                <a:lnTo>
                  <a:pt x="352" y="348"/>
                </a:lnTo>
                <a:lnTo>
                  <a:pt x="354" y="346"/>
                </a:lnTo>
                <a:lnTo>
                  <a:pt x="358" y="343"/>
                </a:lnTo>
                <a:lnTo>
                  <a:pt x="354" y="343"/>
                </a:lnTo>
                <a:lnTo>
                  <a:pt x="350" y="341"/>
                </a:lnTo>
                <a:lnTo>
                  <a:pt x="346" y="341"/>
                </a:lnTo>
                <a:lnTo>
                  <a:pt x="346" y="339"/>
                </a:lnTo>
                <a:lnTo>
                  <a:pt x="346" y="339"/>
                </a:lnTo>
                <a:lnTo>
                  <a:pt x="346" y="337"/>
                </a:lnTo>
                <a:lnTo>
                  <a:pt x="346" y="335"/>
                </a:lnTo>
                <a:lnTo>
                  <a:pt x="352" y="331"/>
                </a:lnTo>
                <a:lnTo>
                  <a:pt x="356" y="327"/>
                </a:lnTo>
                <a:lnTo>
                  <a:pt x="360" y="325"/>
                </a:lnTo>
                <a:lnTo>
                  <a:pt x="360" y="324"/>
                </a:lnTo>
                <a:lnTo>
                  <a:pt x="360" y="324"/>
                </a:lnTo>
                <a:lnTo>
                  <a:pt x="358" y="324"/>
                </a:lnTo>
                <a:lnTo>
                  <a:pt x="354" y="322"/>
                </a:lnTo>
                <a:lnTo>
                  <a:pt x="350" y="322"/>
                </a:lnTo>
                <a:lnTo>
                  <a:pt x="346" y="322"/>
                </a:lnTo>
                <a:lnTo>
                  <a:pt x="344" y="322"/>
                </a:lnTo>
                <a:lnTo>
                  <a:pt x="343" y="320"/>
                </a:lnTo>
                <a:lnTo>
                  <a:pt x="343" y="318"/>
                </a:lnTo>
                <a:lnTo>
                  <a:pt x="344" y="316"/>
                </a:lnTo>
                <a:lnTo>
                  <a:pt x="350" y="314"/>
                </a:lnTo>
                <a:lnTo>
                  <a:pt x="358" y="310"/>
                </a:lnTo>
                <a:lnTo>
                  <a:pt x="365" y="308"/>
                </a:lnTo>
                <a:lnTo>
                  <a:pt x="373" y="304"/>
                </a:lnTo>
                <a:lnTo>
                  <a:pt x="365" y="304"/>
                </a:lnTo>
                <a:lnTo>
                  <a:pt x="360" y="303"/>
                </a:lnTo>
                <a:lnTo>
                  <a:pt x="343" y="303"/>
                </a:lnTo>
                <a:lnTo>
                  <a:pt x="324" y="303"/>
                </a:lnTo>
                <a:lnTo>
                  <a:pt x="322" y="301"/>
                </a:lnTo>
                <a:lnTo>
                  <a:pt x="322" y="299"/>
                </a:lnTo>
                <a:lnTo>
                  <a:pt x="322" y="295"/>
                </a:lnTo>
                <a:lnTo>
                  <a:pt x="337" y="289"/>
                </a:lnTo>
                <a:lnTo>
                  <a:pt x="354" y="284"/>
                </a:lnTo>
                <a:lnTo>
                  <a:pt x="362" y="280"/>
                </a:lnTo>
                <a:lnTo>
                  <a:pt x="371" y="278"/>
                </a:lnTo>
                <a:lnTo>
                  <a:pt x="379" y="274"/>
                </a:lnTo>
                <a:lnTo>
                  <a:pt x="377" y="274"/>
                </a:lnTo>
                <a:lnTo>
                  <a:pt x="373" y="274"/>
                </a:lnTo>
                <a:lnTo>
                  <a:pt x="371" y="274"/>
                </a:lnTo>
                <a:lnTo>
                  <a:pt x="324" y="276"/>
                </a:lnTo>
                <a:lnTo>
                  <a:pt x="322" y="276"/>
                </a:lnTo>
                <a:lnTo>
                  <a:pt x="320" y="274"/>
                </a:lnTo>
                <a:lnTo>
                  <a:pt x="320" y="272"/>
                </a:lnTo>
                <a:lnTo>
                  <a:pt x="322" y="270"/>
                </a:lnTo>
                <a:lnTo>
                  <a:pt x="324" y="268"/>
                </a:lnTo>
                <a:lnTo>
                  <a:pt x="327" y="268"/>
                </a:lnTo>
                <a:lnTo>
                  <a:pt x="354" y="259"/>
                </a:lnTo>
                <a:lnTo>
                  <a:pt x="383" y="251"/>
                </a:lnTo>
                <a:lnTo>
                  <a:pt x="383" y="249"/>
                </a:lnTo>
                <a:lnTo>
                  <a:pt x="383" y="247"/>
                </a:lnTo>
                <a:lnTo>
                  <a:pt x="352" y="251"/>
                </a:lnTo>
                <a:lnTo>
                  <a:pt x="324" y="255"/>
                </a:lnTo>
                <a:lnTo>
                  <a:pt x="322" y="253"/>
                </a:lnTo>
                <a:lnTo>
                  <a:pt x="320" y="253"/>
                </a:lnTo>
                <a:lnTo>
                  <a:pt x="318" y="251"/>
                </a:lnTo>
                <a:lnTo>
                  <a:pt x="320" y="249"/>
                </a:lnTo>
                <a:lnTo>
                  <a:pt x="322" y="247"/>
                </a:lnTo>
                <a:lnTo>
                  <a:pt x="324" y="245"/>
                </a:lnTo>
                <a:lnTo>
                  <a:pt x="352" y="238"/>
                </a:lnTo>
                <a:lnTo>
                  <a:pt x="381" y="228"/>
                </a:lnTo>
                <a:lnTo>
                  <a:pt x="354" y="232"/>
                </a:lnTo>
                <a:lnTo>
                  <a:pt x="327" y="234"/>
                </a:lnTo>
                <a:lnTo>
                  <a:pt x="327" y="234"/>
                </a:lnTo>
                <a:lnTo>
                  <a:pt x="327" y="232"/>
                </a:lnTo>
                <a:lnTo>
                  <a:pt x="327" y="230"/>
                </a:lnTo>
                <a:lnTo>
                  <a:pt x="329" y="228"/>
                </a:lnTo>
                <a:lnTo>
                  <a:pt x="331" y="226"/>
                </a:lnTo>
                <a:lnTo>
                  <a:pt x="354" y="219"/>
                </a:lnTo>
                <a:lnTo>
                  <a:pt x="377" y="213"/>
                </a:lnTo>
                <a:lnTo>
                  <a:pt x="362" y="215"/>
                </a:lnTo>
                <a:lnTo>
                  <a:pt x="348" y="217"/>
                </a:lnTo>
                <a:lnTo>
                  <a:pt x="337" y="219"/>
                </a:lnTo>
                <a:lnTo>
                  <a:pt x="325" y="223"/>
                </a:lnTo>
                <a:lnTo>
                  <a:pt x="324" y="223"/>
                </a:lnTo>
                <a:lnTo>
                  <a:pt x="324" y="221"/>
                </a:lnTo>
                <a:lnTo>
                  <a:pt x="322" y="221"/>
                </a:lnTo>
                <a:lnTo>
                  <a:pt x="322" y="219"/>
                </a:lnTo>
                <a:lnTo>
                  <a:pt x="322" y="219"/>
                </a:lnTo>
                <a:lnTo>
                  <a:pt x="331" y="215"/>
                </a:lnTo>
                <a:lnTo>
                  <a:pt x="341" y="211"/>
                </a:lnTo>
                <a:lnTo>
                  <a:pt x="352" y="209"/>
                </a:lnTo>
                <a:lnTo>
                  <a:pt x="364" y="205"/>
                </a:lnTo>
                <a:lnTo>
                  <a:pt x="375" y="202"/>
                </a:lnTo>
                <a:lnTo>
                  <a:pt x="364" y="202"/>
                </a:lnTo>
                <a:lnTo>
                  <a:pt x="352" y="204"/>
                </a:lnTo>
                <a:lnTo>
                  <a:pt x="318" y="207"/>
                </a:lnTo>
                <a:lnTo>
                  <a:pt x="316" y="207"/>
                </a:lnTo>
                <a:lnTo>
                  <a:pt x="314" y="207"/>
                </a:lnTo>
                <a:lnTo>
                  <a:pt x="314" y="205"/>
                </a:lnTo>
                <a:lnTo>
                  <a:pt x="312" y="204"/>
                </a:lnTo>
                <a:lnTo>
                  <a:pt x="322" y="200"/>
                </a:lnTo>
                <a:lnTo>
                  <a:pt x="331" y="196"/>
                </a:lnTo>
                <a:lnTo>
                  <a:pt x="341" y="194"/>
                </a:lnTo>
                <a:lnTo>
                  <a:pt x="371" y="185"/>
                </a:lnTo>
                <a:lnTo>
                  <a:pt x="350" y="186"/>
                </a:lnTo>
                <a:lnTo>
                  <a:pt x="333" y="190"/>
                </a:lnTo>
                <a:lnTo>
                  <a:pt x="314" y="196"/>
                </a:lnTo>
                <a:lnTo>
                  <a:pt x="312" y="196"/>
                </a:lnTo>
                <a:lnTo>
                  <a:pt x="310" y="196"/>
                </a:lnTo>
                <a:lnTo>
                  <a:pt x="310" y="196"/>
                </a:lnTo>
                <a:lnTo>
                  <a:pt x="310" y="196"/>
                </a:lnTo>
                <a:lnTo>
                  <a:pt x="310" y="194"/>
                </a:lnTo>
                <a:lnTo>
                  <a:pt x="327" y="188"/>
                </a:lnTo>
                <a:lnTo>
                  <a:pt x="346" y="185"/>
                </a:lnTo>
                <a:lnTo>
                  <a:pt x="371" y="177"/>
                </a:lnTo>
                <a:lnTo>
                  <a:pt x="329" y="185"/>
                </a:lnTo>
                <a:lnTo>
                  <a:pt x="320" y="186"/>
                </a:lnTo>
                <a:lnTo>
                  <a:pt x="314" y="188"/>
                </a:lnTo>
                <a:lnTo>
                  <a:pt x="312" y="188"/>
                </a:lnTo>
                <a:lnTo>
                  <a:pt x="310" y="188"/>
                </a:lnTo>
                <a:lnTo>
                  <a:pt x="308" y="186"/>
                </a:lnTo>
                <a:lnTo>
                  <a:pt x="308" y="186"/>
                </a:lnTo>
                <a:lnTo>
                  <a:pt x="308" y="185"/>
                </a:lnTo>
                <a:lnTo>
                  <a:pt x="358" y="171"/>
                </a:lnTo>
                <a:lnTo>
                  <a:pt x="358" y="169"/>
                </a:lnTo>
                <a:lnTo>
                  <a:pt x="360" y="169"/>
                </a:lnTo>
                <a:lnTo>
                  <a:pt x="310" y="179"/>
                </a:lnTo>
                <a:lnTo>
                  <a:pt x="310" y="179"/>
                </a:lnTo>
                <a:lnTo>
                  <a:pt x="310" y="177"/>
                </a:lnTo>
                <a:lnTo>
                  <a:pt x="310" y="175"/>
                </a:lnTo>
                <a:lnTo>
                  <a:pt x="356" y="167"/>
                </a:lnTo>
                <a:lnTo>
                  <a:pt x="350" y="166"/>
                </a:lnTo>
                <a:lnTo>
                  <a:pt x="346" y="166"/>
                </a:lnTo>
                <a:lnTo>
                  <a:pt x="343" y="167"/>
                </a:lnTo>
                <a:lnTo>
                  <a:pt x="341" y="167"/>
                </a:lnTo>
                <a:lnTo>
                  <a:pt x="341" y="166"/>
                </a:lnTo>
                <a:lnTo>
                  <a:pt x="341" y="166"/>
                </a:lnTo>
                <a:lnTo>
                  <a:pt x="341" y="166"/>
                </a:lnTo>
                <a:lnTo>
                  <a:pt x="337" y="164"/>
                </a:lnTo>
                <a:lnTo>
                  <a:pt x="333" y="164"/>
                </a:lnTo>
                <a:lnTo>
                  <a:pt x="331" y="164"/>
                </a:lnTo>
                <a:lnTo>
                  <a:pt x="331" y="164"/>
                </a:lnTo>
                <a:lnTo>
                  <a:pt x="331" y="164"/>
                </a:lnTo>
                <a:lnTo>
                  <a:pt x="331" y="164"/>
                </a:lnTo>
                <a:lnTo>
                  <a:pt x="331" y="164"/>
                </a:lnTo>
                <a:lnTo>
                  <a:pt x="329" y="164"/>
                </a:lnTo>
                <a:lnTo>
                  <a:pt x="327" y="162"/>
                </a:lnTo>
                <a:lnTo>
                  <a:pt x="327" y="164"/>
                </a:lnTo>
                <a:lnTo>
                  <a:pt x="327" y="162"/>
                </a:lnTo>
                <a:lnTo>
                  <a:pt x="325" y="164"/>
                </a:lnTo>
                <a:lnTo>
                  <a:pt x="322" y="162"/>
                </a:lnTo>
                <a:lnTo>
                  <a:pt x="322" y="162"/>
                </a:lnTo>
                <a:lnTo>
                  <a:pt x="320" y="162"/>
                </a:lnTo>
                <a:lnTo>
                  <a:pt x="320" y="162"/>
                </a:lnTo>
                <a:lnTo>
                  <a:pt x="314" y="162"/>
                </a:lnTo>
                <a:lnTo>
                  <a:pt x="310" y="162"/>
                </a:lnTo>
                <a:lnTo>
                  <a:pt x="304" y="162"/>
                </a:lnTo>
                <a:lnTo>
                  <a:pt x="301" y="162"/>
                </a:lnTo>
                <a:lnTo>
                  <a:pt x="295" y="162"/>
                </a:lnTo>
                <a:lnTo>
                  <a:pt x="295" y="162"/>
                </a:lnTo>
                <a:lnTo>
                  <a:pt x="293" y="162"/>
                </a:lnTo>
                <a:lnTo>
                  <a:pt x="280" y="162"/>
                </a:lnTo>
                <a:lnTo>
                  <a:pt x="186" y="158"/>
                </a:lnTo>
                <a:lnTo>
                  <a:pt x="135" y="156"/>
                </a:lnTo>
                <a:lnTo>
                  <a:pt x="103" y="169"/>
                </a:lnTo>
                <a:lnTo>
                  <a:pt x="101" y="171"/>
                </a:lnTo>
                <a:close/>
                <a:moveTo>
                  <a:pt x="415" y="367"/>
                </a:moveTo>
                <a:lnTo>
                  <a:pt x="415" y="367"/>
                </a:lnTo>
                <a:lnTo>
                  <a:pt x="394" y="388"/>
                </a:lnTo>
                <a:lnTo>
                  <a:pt x="396" y="388"/>
                </a:lnTo>
                <a:lnTo>
                  <a:pt x="398" y="388"/>
                </a:lnTo>
                <a:lnTo>
                  <a:pt x="400" y="388"/>
                </a:lnTo>
                <a:lnTo>
                  <a:pt x="404" y="386"/>
                </a:lnTo>
                <a:lnTo>
                  <a:pt x="407" y="384"/>
                </a:lnTo>
                <a:lnTo>
                  <a:pt x="407" y="384"/>
                </a:lnTo>
                <a:lnTo>
                  <a:pt x="409" y="386"/>
                </a:lnTo>
                <a:lnTo>
                  <a:pt x="419" y="379"/>
                </a:lnTo>
                <a:lnTo>
                  <a:pt x="430" y="373"/>
                </a:lnTo>
                <a:lnTo>
                  <a:pt x="430" y="373"/>
                </a:lnTo>
                <a:lnTo>
                  <a:pt x="432" y="373"/>
                </a:lnTo>
                <a:lnTo>
                  <a:pt x="432" y="373"/>
                </a:lnTo>
                <a:lnTo>
                  <a:pt x="432" y="375"/>
                </a:lnTo>
                <a:lnTo>
                  <a:pt x="411" y="388"/>
                </a:lnTo>
                <a:lnTo>
                  <a:pt x="394" y="402"/>
                </a:lnTo>
                <a:lnTo>
                  <a:pt x="398" y="400"/>
                </a:lnTo>
                <a:lnTo>
                  <a:pt x="404" y="398"/>
                </a:lnTo>
                <a:lnTo>
                  <a:pt x="404" y="398"/>
                </a:lnTo>
                <a:lnTo>
                  <a:pt x="404" y="400"/>
                </a:lnTo>
                <a:lnTo>
                  <a:pt x="398" y="405"/>
                </a:lnTo>
                <a:lnTo>
                  <a:pt x="390" y="413"/>
                </a:lnTo>
                <a:lnTo>
                  <a:pt x="390" y="413"/>
                </a:lnTo>
                <a:lnTo>
                  <a:pt x="392" y="413"/>
                </a:lnTo>
                <a:lnTo>
                  <a:pt x="392" y="413"/>
                </a:lnTo>
                <a:lnTo>
                  <a:pt x="392" y="415"/>
                </a:lnTo>
                <a:lnTo>
                  <a:pt x="388" y="415"/>
                </a:lnTo>
                <a:lnTo>
                  <a:pt x="384" y="417"/>
                </a:lnTo>
                <a:lnTo>
                  <a:pt x="381" y="419"/>
                </a:lnTo>
                <a:lnTo>
                  <a:pt x="379" y="423"/>
                </a:lnTo>
                <a:lnTo>
                  <a:pt x="381" y="423"/>
                </a:lnTo>
                <a:lnTo>
                  <a:pt x="379" y="423"/>
                </a:lnTo>
                <a:lnTo>
                  <a:pt x="379" y="423"/>
                </a:lnTo>
                <a:lnTo>
                  <a:pt x="381" y="423"/>
                </a:lnTo>
                <a:lnTo>
                  <a:pt x="381" y="424"/>
                </a:lnTo>
                <a:lnTo>
                  <a:pt x="379" y="424"/>
                </a:lnTo>
                <a:lnTo>
                  <a:pt x="377" y="424"/>
                </a:lnTo>
                <a:lnTo>
                  <a:pt x="375" y="424"/>
                </a:lnTo>
                <a:lnTo>
                  <a:pt x="331" y="459"/>
                </a:lnTo>
                <a:lnTo>
                  <a:pt x="331" y="459"/>
                </a:lnTo>
                <a:lnTo>
                  <a:pt x="329" y="461"/>
                </a:lnTo>
                <a:lnTo>
                  <a:pt x="327" y="461"/>
                </a:lnTo>
                <a:lnTo>
                  <a:pt x="327" y="463"/>
                </a:lnTo>
                <a:lnTo>
                  <a:pt x="327" y="463"/>
                </a:lnTo>
                <a:lnTo>
                  <a:pt x="329" y="464"/>
                </a:lnTo>
                <a:lnTo>
                  <a:pt x="329" y="464"/>
                </a:lnTo>
                <a:lnTo>
                  <a:pt x="329" y="466"/>
                </a:lnTo>
                <a:lnTo>
                  <a:pt x="327" y="466"/>
                </a:lnTo>
                <a:lnTo>
                  <a:pt x="324" y="466"/>
                </a:lnTo>
                <a:lnTo>
                  <a:pt x="324" y="464"/>
                </a:lnTo>
                <a:lnTo>
                  <a:pt x="324" y="464"/>
                </a:lnTo>
                <a:lnTo>
                  <a:pt x="324" y="466"/>
                </a:lnTo>
                <a:lnTo>
                  <a:pt x="297" y="491"/>
                </a:lnTo>
                <a:lnTo>
                  <a:pt x="295" y="491"/>
                </a:lnTo>
                <a:lnTo>
                  <a:pt x="293" y="491"/>
                </a:lnTo>
                <a:lnTo>
                  <a:pt x="293" y="489"/>
                </a:lnTo>
                <a:lnTo>
                  <a:pt x="295" y="487"/>
                </a:lnTo>
                <a:lnTo>
                  <a:pt x="297" y="483"/>
                </a:lnTo>
                <a:lnTo>
                  <a:pt x="284" y="493"/>
                </a:lnTo>
                <a:lnTo>
                  <a:pt x="282" y="493"/>
                </a:lnTo>
                <a:lnTo>
                  <a:pt x="282" y="491"/>
                </a:lnTo>
                <a:lnTo>
                  <a:pt x="282" y="491"/>
                </a:lnTo>
                <a:lnTo>
                  <a:pt x="284" y="489"/>
                </a:lnTo>
                <a:lnTo>
                  <a:pt x="284" y="489"/>
                </a:lnTo>
                <a:lnTo>
                  <a:pt x="285" y="487"/>
                </a:lnTo>
                <a:lnTo>
                  <a:pt x="287" y="483"/>
                </a:lnTo>
                <a:lnTo>
                  <a:pt x="287" y="483"/>
                </a:lnTo>
                <a:lnTo>
                  <a:pt x="285" y="485"/>
                </a:lnTo>
                <a:lnTo>
                  <a:pt x="285" y="485"/>
                </a:lnTo>
                <a:lnTo>
                  <a:pt x="284" y="485"/>
                </a:lnTo>
                <a:lnTo>
                  <a:pt x="282" y="485"/>
                </a:lnTo>
                <a:lnTo>
                  <a:pt x="280" y="485"/>
                </a:lnTo>
                <a:lnTo>
                  <a:pt x="280" y="483"/>
                </a:lnTo>
                <a:lnTo>
                  <a:pt x="282" y="482"/>
                </a:lnTo>
                <a:lnTo>
                  <a:pt x="293" y="470"/>
                </a:lnTo>
                <a:lnTo>
                  <a:pt x="257" y="474"/>
                </a:lnTo>
                <a:lnTo>
                  <a:pt x="219" y="472"/>
                </a:lnTo>
                <a:lnTo>
                  <a:pt x="179" y="470"/>
                </a:lnTo>
                <a:lnTo>
                  <a:pt x="169" y="470"/>
                </a:lnTo>
                <a:lnTo>
                  <a:pt x="169" y="470"/>
                </a:lnTo>
                <a:lnTo>
                  <a:pt x="167" y="470"/>
                </a:lnTo>
                <a:lnTo>
                  <a:pt x="154" y="470"/>
                </a:lnTo>
                <a:lnTo>
                  <a:pt x="139" y="470"/>
                </a:lnTo>
                <a:lnTo>
                  <a:pt x="145" y="472"/>
                </a:lnTo>
                <a:lnTo>
                  <a:pt x="150" y="474"/>
                </a:lnTo>
                <a:lnTo>
                  <a:pt x="150" y="474"/>
                </a:lnTo>
                <a:lnTo>
                  <a:pt x="148" y="476"/>
                </a:lnTo>
                <a:lnTo>
                  <a:pt x="125" y="472"/>
                </a:lnTo>
                <a:lnTo>
                  <a:pt x="101" y="470"/>
                </a:lnTo>
                <a:lnTo>
                  <a:pt x="99" y="470"/>
                </a:lnTo>
                <a:lnTo>
                  <a:pt x="99" y="470"/>
                </a:lnTo>
                <a:lnTo>
                  <a:pt x="99" y="468"/>
                </a:lnTo>
                <a:lnTo>
                  <a:pt x="99" y="468"/>
                </a:lnTo>
                <a:lnTo>
                  <a:pt x="99" y="466"/>
                </a:lnTo>
                <a:lnTo>
                  <a:pt x="99" y="466"/>
                </a:lnTo>
                <a:lnTo>
                  <a:pt x="97" y="468"/>
                </a:lnTo>
                <a:lnTo>
                  <a:pt x="95" y="466"/>
                </a:lnTo>
                <a:lnTo>
                  <a:pt x="93" y="468"/>
                </a:lnTo>
                <a:lnTo>
                  <a:pt x="89" y="470"/>
                </a:lnTo>
                <a:lnTo>
                  <a:pt x="84" y="472"/>
                </a:lnTo>
                <a:lnTo>
                  <a:pt x="84" y="472"/>
                </a:lnTo>
                <a:lnTo>
                  <a:pt x="82" y="472"/>
                </a:lnTo>
                <a:lnTo>
                  <a:pt x="84" y="468"/>
                </a:lnTo>
                <a:lnTo>
                  <a:pt x="86" y="466"/>
                </a:lnTo>
                <a:lnTo>
                  <a:pt x="51" y="466"/>
                </a:lnTo>
                <a:lnTo>
                  <a:pt x="21" y="470"/>
                </a:lnTo>
                <a:lnTo>
                  <a:pt x="21" y="474"/>
                </a:lnTo>
                <a:lnTo>
                  <a:pt x="21" y="480"/>
                </a:lnTo>
                <a:lnTo>
                  <a:pt x="21" y="480"/>
                </a:lnTo>
                <a:lnTo>
                  <a:pt x="19" y="480"/>
                </a:lnTo>
                <a:lnTo>
                  <a:pt x="19" y="480"/>
                </a:lnTo>
                <a:lnTo>
                  <a:pt x="19" y="478"/>
                </a:lnTo>
                <a:lnTo>
                  <a:pt x="19" y="478"/>
                </a:lnTo>
                <a:lnTo>
                  <a:pt x="17" y="476"/>
                </a:lnTo>
                <a:lnTo>
                  <a:pt x="15" y="474"/>
                </a:lnTo>
                <a:lnTo>
                  <a:pt x="15" y="476"/>
                </a:lnTo>
                <a:lnTo>
                  <a:pt x="15" y="478"/>
                </a:lnTo>
                <a:lnTo>
                  <a:pt x="13" y="478"/>
                </a:lnTo>
                <a:lnTo>
                  <a:pt x="13" y="478"/>
                </a:lnTo>
                <a:lnTo>
                  <a:pt x="13" y="476"/>
                </a:lnTo>
                <a:lnTo>
                  <a:pt x="13" y="461"/>
                </a:lnTo>
                <a:lnTo>
                  <a:pt x="7" y="461"/>
                </a:lnTo>
                <a:lnTo>
                  <a:pt x="2" y="461"/>
                </a:lnTo>
                <a:lnTo>
                  <a:pt x="0" y="459"/>
                </a:lnTo>
                <a:lnTo>
                  <a:pt x="2" y="459"/>
                </a:lnTo>
                <a:lnTo>
                  <a:pt x="2" y="457"/>
                </a:lnTo>
                <a:lnTo>
                  <a:pt x="2" y="457"/>
                </a:lnTo>
                <a:lnTo>
                  <a:pt x="2" y="457"/>
                </a:lnTo>
                <a:lnTo>
                  <a:pt x="4" y="457"/>
                </a:lnTo>
                <a:lnTo>
                  <a:pt x="2" y="457"/>
                </a:lnTo>
                <a:lnTo>
                  <a:pt x="2" y="457"/>
                </a:lnTo>
                <a:lnTo>
                  <a:pt x="2" y="455"/>
                </a:lnTo>
                <a:lnTo>
                  <a:pt x="2" y="455"/>
                </a:lnTo>
                <a:lnTo>
                  <a:pt x="4" y="455"/>
                </a:lnTo>
                <a:lnTo>
                  <a:pt x="7" y="455"/>
                </a:lnTo>
                <a:lnTo>
                  <a:pt x="13" y="453"/>
                </a:lnTo>
                <a:lnTo>
                  <a:pt x="13" y="451"/>
                </a:lnTo>
                <a:lnTo>
                  <a:pt x="13" y="447"/>
                </a:lnTo>
                <a:lnTo>
                  <a:pt x="13" y="445"/>
                </a:lnTo>
                <a:lnTo>
                  <a:pt x="15" y="394"/>
                </a:lnTo>
                <a:lnTo>
                  <a:pt x="21" y="343"/>
                </a:lnTo>
                <a:lnTo>
                  <a:pt x="19" y="297"/>
                </a:lnTo>
                <a:lnTo>
                  <a:pt x="21" y="297"/>
                </a:lnTo>
                <a:lnTo>
                  <a:pt x="21" y="295"/>
                </a:lnTo>
                <a:lnTo>
                  <a:pt x="21" y="268"/>
                </a:lnTo>
                <a:lnTo>
                  <a:pt x="25" y="244"/>
                </a:lnTo>
                <a:lnTo>
                  <a:pt x="25" y="236"/>
                </a:lnTo>
                <a:lnTo>
                  <a:pt x="26" y="228"/>
                </a:lnTo>
                <a:lnTo>
                  <a:pt x="25" y="228"/>
                </a:lnTo>
                <a:lnTo>
                  <a:pt x="23" y="228"/>
                </a:lnTo>
                <a:lnTo>
                  <a:pt x="23" y="228"/>
                </a:lnTo>
                <a:lnTo>
                  <a:pt x="23" y="226"/>
                </a:lnTo>
                <a:lnTo>
                  <a:pt x="23" y="226"/>
                </a:lnTo>
                <a:lnTo>
                  <a:pt x="23" y="225"/>
                </a:lnTo>
                <a:lnTo>
                  <a:pt x="21" y="225"/>
                </a:lnTo>
                <a:lnTo>
                  <a:pt x="21" y="223"/>
                </a:lnTo>
                <a:lnTo>
                  <a:pt x="21" y="221"/>
                </a:lnTo>
                <a:lnTo>
                  <a:pt x="26" y="215"/>
                </a:lnTo>
                <a:lnTo>
                  <a:pt x="28" y="205"/>
                </a:lnTo>
                <a:lnTo>
                  <a:pt x="30" y="194"/>
                </a:lnTo>
                <a:lnTo>
                  <a:pt x="32" y="185"/>
                </a:lnTo>
                <a:lnTo>
                  <a:pt x="32" y="185"/>
                </a:lnTo>
                <a:lnTo>
                  <a:pt x="32" y="185"/>
                </a:lnTo>
                <a:lnTo>
                  <a:pt x="34" y="185"/>
                </a:lnTo>
                <a:lnTo>
                  <a:pt x="34" y="186"/>
                </a:lnTo>
                <a:lnTo>
                  <a:pt x="34" y="188"/>
                </a:lnTo>
                <a:lnTo>
                  <a:pt x="34" y="188"/>
                </a:lnTo>
                <a:lnTo>
                  <a:pt x="36" y="190"/>
                </a:lnTo>
                <a:lnTo>
                  <a:pt x="36" y="204"/>
                </a:lnTo>
                <a:lnTo>
                  <a:pt x="55" y="185"/>
                </a:lnTo>
                <a:lnTo>
                  <a:pt x="72" y="166"/>
                </a:lnTo>
                <a:lnTo>
                  <a:pt x="76" y="160"/>
                </a:lnTo>
                <a:lnTo>
                  <a:pt x="78" y="156"/>
                </a:lnTo>
                <a:lnTo>
                  <a:pt x="78" y="156"/>
                </a:lnTo>
                <a:lnTo>
                  <a:pt x="78" y="154"/>
                </a:lnTo>
                <a:lnTo>
                  <a:pt x="78" y="154"/>
                </a:lnTo>
                <a:lnTo>
                  <a:pt x="82" y="152"/>
                </a:lnTo>
                <a:lnTo>
                  <a:pt x="66" y="152"/>
                </a:lnTo>
                <a:lnTo>
                  <a:pt x="65" y="146"/>
                </a:lnTo>
                <a:lnTo>
                  <a:pt x="72" y="146"/>
                </a:lnTo>
                <a:lnTo>
                  <a:pt x="78" y="145"/>
                </a:lnTo>
                <a:lnTo>
                  <a:pt x="89" y="145"/>
                </a:lnTo>
                <a:lnTo>
                  <a:pt x="99" y="145"/>
                </a:lnTo>
                <a:lnTo>
                  <a:pt x="105" y="108"/>
                </a:lnTo>
                <a:lnTo>
                  <a:pt x="105" y="106"/>
                </a:lnTo>
                <a:lnTo>
                  <a:pt x="105" y="106"/>
                </a:lnTo>
                <a:lnTo>
                  <a:pt x="105" y="103"/>
                </a:lnTo>
                <a:lnTo>
                  <a:pt x="105" y="99"/>
                </a:lnTo>
                <a:lnTo>
                  <a:pt x="106" y="97"/>
                </a:lnTo>
                <a:lnTo>
                  <a:pt x="106" y="91"/>
                </a:lnTo>
                <a:lnTo>
                  <a:pt x="108" y="86"/>
                </a:lnTo>
                <a:lnTo>
                  <a:pt x="106" y="86"/>
                </a:lnTo>
                <a:lnTo>
                  <a:pt x="103" y="86"/>
                </a:lnTo>
                <a:lnTo>
                  <a:pt x="103" y="86"/>
                </a:lnTo>
                <a:lnTo>
                  <a:pt x="103" y="84"/>
                </a:lnTo>
                <a:lnTo>
                  <a:pt x="105" y="84"/>
                </a:lnTo>
                <a:lnTo>
                  <a:pt x="106" y="82"/>
                </a:lnTo>
                <a:lnTo>
                  <a:pt x="108" y="80"/>
                </a:lnTo>
                <a:lnTo>
                  <a:pt x="114" y="55"/>
                </a:lnTo>
                <a:lnTo>
                  <a:pt x="120" y="28"/>
                </a:lnTo>
                <a:lnTo>
                  <a:pt x="120" y="28"/>
                </a:lnTo>
                <a:lnTo>
                  <a:pt x="122" y="28"/>
                </a:lnTo>
                <a:lnTo>
                  <a:pt x="124" y="28"/>
                </a:lnTo>
                <a:lnTo>
                  <a:pt x="124" y="27"/>
                </a:lnTo>
                <a:lnTo>
                  <a:pt x="125" y="23"/>
                </a:lnTo>
                <a:lnTo>
                  <a:pt x="125" y="17"/>
                </a:lnTo>
                <a:lnTo>
                  <a:pt x="127" y="13"/>
                </a:lnTo>
                <a:lnTo>
                  <a:pt x="129" y="13"/>
                </a:lnTo>
                <a:lnTo>
                  <a:pt x="131" y="13"/>
                </a:lnTo>
                <a:lnTo>
                  <a:pt x="131" y="15"/>
                </a:lnTo>
                <a:lnTo>
                  <a:pt x="129" y="19"/>
                </a:lnTo>
                <a:lnTo>
                  <a:pt x="127" y="23"/>
                </a:lnTo>
                <a:lnTo>
                  <a:pt x="125" y="32"/>
                </a:lnTo>
                <a:lnTo>
                  <a:pt x="125" y="40"/>
                </a:lnTo>
                <a:lnTo>
                  <a:pt x="131" y="32"/>
                </a:lnTo>
                <a:lnTo>
                  <a:pt x="139" y="25"/>
                </a:lnTo>
                <a:lnTo>
                  <a:pt x="146" y="17"/>
                </a:lnTo>
                <a:lnTo>
                  <a:pt x="146" y="17"/>
                </a:lnTo>
                <a:lnTo>
                  <a:pt x="146" y="17"/>
                </a:lnTo>
                <a:lnTo>
                  <a:pt x="146" y="15"/>
                </a:lnTo>
                <a:lnTo>
                  <a:pt x="148" y="13"/>
                </a:lnTo>
                <a:lnTo>
                  <a:pt x="148" y="13"/>
                </a:lnTo>
                <a:lnTo>
                  <a:pt x="148" y="11"/>
                </a:lnTo>
                <a:lnTo>
                  <a:pt x="150" y="11"/>
                </a:lnTo>
                <a:lnTo>
                  <a:pt x="152" y="11"/>
                </a:lnTo>
                <a:lnTo>
                  <a:pt x="152" y="13"/>
                </a:lnTo>
                <a:lnTo>
                  <a:pt x="150" y="13"/>
                </a:lnTo>
                <a:lnTo>
                  <a:pt x="148" y="15"/>
                </a:lnTo>
                <a:lnTo>
                  <a:pt x="148" y="15"/>
                </a:lnTo>
                <a:lnTo>
                  <a:pt x="148" y="15"/>
                </a:lnTo>
                <a:lnTo>
                  <a:pt x="148" y="15"/>
                </a:lnTo>
                <a:lnTo>
                  <a:pt x="165" y="7"/>
                </a:lnTo>
                <a:lnTo>
                  <a:pt x="186" y="4"/>
                </a:lnTo>
                <a:lnTo>
                  <a:pt x="209" y="0"/>
                </a:lnTo>
                <a:lnTo>
                  <a:pt x="215" y="0"/>
                </a:lnTo>
                <a:lnTo>
                  <a:pt x="221" y="0"/>
                </a:lnTo>
                <a:lnTo>
                  <a:pt x="253" y="2"/>
                </a:lnTo>
                <a:lnTo>
                  <a:pt x="285" y="6"/>
                </a:lnTo>
                <a:lnTo>
                  <a:pt x="316" y="9"/>
                </a:lnTo>
                <a:lnTo>
                  <a:pt x="325" y="13"/>
                </a:lnTo>
                <a:lnTo>
                  <a:pt x="333" y="17"/>
                </a:lnTo>
                <a:lnTo>
                  <a:pt x="343" y="23"/>
                </a:lnTo>
                <a:lnTo>
                  <a:pt x="346" y="28"/>
                </a:lnTo>
                <a:lnTo>
                  <a:pt x="350" y="34"/>
                </a:lnTo>
                <a:lnTo>
                  <a:pt x="354" y="40"/>
                </a:lnTo>
                <a:lnTo>
                  <a:pt x="356" y="47"/>
                </a:lnTo>
                <a:lnTo>
                  <a:pt x="358" y="57"/>
                </a:lnTo>
                <a:lnTo>
                  <a:pt x="358" y="66"/>
                </a:lnTo>
                <a:lnTo>
                  <a:pt x="358" y="78"/>
                </a:lnTo>
                <a:lnTo>
                  <a:pt x="358" y="105"/>
                </a:lnTo>
                <a:lnTo>
                  <a:pt x="356" y="127"/>
                </a:lnTo>
                <a:lnTo>
                  <a:pt x="356" y="129"/>
                </a:lnTo>
                <a:lnTo>
                  <a:pt x="356" y="131"/>
                </a:lnTo>
                <a:lnTo>
                  <a:pt x="358" y="131"/>
                </a:lnTo>
                <a:lnTo>
                  <a:pt x="358" y="131"/>
                </a:lnTo>
                <a:lnTo>
                  <a:pt x="358" y="133"/>
                </a:lnTo>
                <a:lnTo>
                  <a:pt x="356" y="133"/>
                </a:lnTo>
                <a:lnTo>
                  <a:pt x="356" y="141"/>
                </a:lnTo>
                <a:lnTo>
                  <a:pt x="358" y="141"/>
                </a:lnTo>
                <a:lnTo>
                  <a:pt x="358" y="141"/>
                </a:lnTo>
                <a:lnTo>
                  <a:pt x="358" y="143"/>
                </a:lnTo>
                <a:lnTo>
                  <a:pt x="356" y="143"/>
                </a:lnTo>
                <a:lnTo>
                  <a:pt x="356" y="145"/>
                </a:lnTo>
                <a:lnTo>
                  <a:pt x="354" y="148"/>
                </a:lnTo>
                <a:lnTo>
                  <a:pt x="354" y="152"/>
                </a:lnTo>
                <a:lnTo>
                  <a:pt x="360" y="154"/>
                </a:lnTo>
                <a:lnTo>
                  <a:pt x="365" y="154"/>
                </a:lnTo>
                <a:lnTo>
                  <a:pt x="365" y="152"/>
                </a:lnTo>
                <a:lnTo>
                  <a:pt x="365" y="152"/>
                </a:lnTo>
                <a:lnTo>
                  <a:pt x="367" y="150"/>
                </a:lnTo>
                <a:lnTo>
                  <a:pt x="369" y="150"/>
                </a:lnTo>
                <a:lnTo>
                  <a:pt x="371" y="150"/>
                </a:lnTo>
                <a:lnTo>
                  <a:pt x="373" y="152"/>
                </a:lnTo>
                <a:lnTo>
                  <a:pt x="373" y="154"/>
                </a:lnTo>
                <a:lnTo>
                  <a:pt x="375" y="154"/>
                </a:lnTo>
                <a:lnTo>
                  <a:pt x="379" y="156"/>
                </a:lnTo>
                <a:lnTo>
                  <a:pt x="384" y="156"/>
                </a:lnTo>
                <a:lnTo>
                  <a:pt x="390" y="156"/>
                </a:lnTo>
                <a:lnTo>
                  <a:pt x="390" y="158"/>
                </a:lnTo>
                <a:lnTo>
                  <a:pt x="390" y="158"/>
                </a:lnTo>
                <a:lnTo>
                  <a:pt x="390" y="160"/>
                </a:lnTo>
                <a:lnTo>
                  <a:pt x="390" y="160"/>
                </a:lnTo>
                <a:lnTo>
                  <a:pt x="384" y="162"/>
                </a:lnTo>
                <a:lnTo>
                  <a:pt x="379" y="160"/>
                </a:lnTo>
                <a:lnTo>
                  <a:pt x="394" y="196"/>
                </a:lnTo>
                <a:lnTo>
                  <a:pt x="398" y="223"/>
                </a:lnTo>
                <a:lnTo>
                  <a:pt x="400" y="251"/>
                </a:lnTo>
                <a:lnTo>
                  <a:pt x="398" y="291"/>
                </a:lnTo>
                <a:lnTo>
                  <a:pt x="398" y="318"/>
                </a:lnTo>
                <a:lnTo>
                  <a:pt x="396" y="344"/>
                </a:lnTo>
                <a:lnTo>
                  <a:pt x="396" y="356"/>
                </a:lnTo>
                <a:lnTo>
                  <a:pt x="394" y="367"/>
                </a:lnTo>
                <a:lnTo>
                  <a:pt x="396" y="369"/>
                </a:lnTo>
                <a:lnTo>
                  <a:pt x="400" y="371"/>
                </a:lnTo>
                <a:lnTo>
                  <a:pt x="404" y="371"/>
                </a:lnTo>
                <a:lnTo>
                  <a:pt x="404" y="369"/>
                </a:lnTo>
                <a:lnTo>
                  <a:pt x="405" y="369"/>
                </a:lnTo>
                <a:lnTo>
                  <a:pt x="409" y="369"/>
                </a:lnTo>
                <a:lnTo>
                  <a:pt x="411" y="367"/>
                </a:lnTo>
                <a:lnTo>
                  <a:pt x="415" y="365"/>
                </a:lnTo>
                <a:lnTo>
                  <a:pt x="417" y="365"/>
                </a:lnTo>
                <a:lnTo>
                  <a:pt x="417" y="365"/>
                </a:lnTo>
                <a:lnTo>
                  <a:pt x="417" y="367"/>
                </a:lnTo>
                <a:lnTo>
                  <a:pt x="417" y="367"/>
                </a:lnTo>
                <a:lnTo>
                  <a:pt x="415" y="367"/>
                </a:lnTo>
                <a:lnTo>
                  <a:pt x="415" y="367"/>
                </a:lnTo>
                <a:close/>
              </a:path>
            </a:pathLst>
          </a:custGeom>
          <a:solidFill>
            <a:schemeClr val="tx1"/>
          </a:solidFill>
          <a:ln w="0">
            <a:solidFill>
              <a:schemeClr val="tx1"/>
            </a:solidFill>
            <a:prstDash val="solid"/>
            <a:round/>
          </a:ln>
        </p:spPr>
        <p:txBody>
          <a:bodyPr vert="horz" wrap="square" lIns="91440" tIns="45720" rIns="91440" bIns="45720" numCol="1" anchor="t" anchorCtr="0" compatLnSpc="1"/>
          <a:lstStyle/>
          <a:p>
            <a:endParaRPr lang="zh-CN" altLang="en-US"/>
          </a:p>
        </p:txBody>
      </p:sp>
      <p:grpSp>
        <p:nvGrpSpPr>
          <p:cNvPr id="61" name="组合 60"/>
          <p:cNvGrpSpPr/>
          <p:nvPr/>
        </p:nvGrpSpPr>
        <p:grpSpPr>
          <a:xfrm>
            <a:off x="8026160" y="2773320"/>
            <a:ext cx="1163141" cy="1199107"/>
            <a:chOff x="4808567" y="2272825"/>
            <a:chExt cx="2577690" cy="2657395"/>
          </a:xfrm>
          <a:solidFill>
            <a:schemeClr val="tx1"/>
          </a:solidFill>
        </p:grpSpPr>
        <p:sp>
          <p:nvSpPr>
            <p:cNvPr id="62" name="Freeform 69"/>
            <p:cNvSpPr>
              <a:spLocks noEditPoints="1"/>
            </p:cNvSpPr>
            <p:nvPr/>
          </p:nvSpPr>
          <p:spPr bwMode="auto">
            <a:xfrm>
              <a:off x="5147191" y="3560619"/>
              <a:ext cx="2239066" cy="1369601"/>
            </a:xfrm>
            <a:custGeom>
              <a:avLst/>
              <a:gdLst>
                <a:gd name="T0" fmla="*/ 491 w 582"/>
                <a:gd name="T1" fmla="*/ 236 h 356"/>
                <a:gd name="T2" fmla="*/ 527 w 582"/>
                <a:gd name="T3" fmla="*/ 36 h 356"/>
                <a:gd name="T4" fmla="*/ 95 w 582"/>
                <a:gd name="T5" fmla="*/ 228 h 356"/>
                <a:gd name="T6" fmla="*/ 523 w 582"/>
                <a:gd name="T7" fmla="*/ 38 h 356"/>
                <a:gd name="T8" fmla="*/ 87 w 582"/>
                <a:gd name="T9" fmla="*/ 228 h 356"/>
                <a:gd name="T10" fmla="*/ 512 w 582"/>
                <a:gd name="T11" fmla="*/ 55 h 356"/>
                <a:gd name="T12" fmla="*/ 531 w 582"/>
                <a:gd name="T13" fmla="*/ 40 h 356"/>
                <a:gd name="T14" fmla="*/ 544 w 582"/>
                <a:gd name="T15" fmla="*/ 74 h 356"/>
                <a:gd name="T16" fmla="*/ 514 w 582"/>
                <a:gd name="T17" fmla="*/ 49 h 356"/>
                <a:gd name="T18" fmla="*/ 546 w 582"/>
                <a:gd name="T19" fmla="*/ 104 h 356"/>
                <a:gd name="T20" fmla="*/ 548 w 582"/>
                <a:gd name="T21" fmla="*/ 34 h 356"/>
                <a:gd name="T22" fmla="*/ 362 w 582"/>
                <a:gd name="T23" fmla="*/ 61 h 356"/>
                <a:gd name="T24" fmla="*/ 379 w 582"/>
                <a:gd name="T25" fmla="*/ 120 h 356"/>
                <a:gd name="T26" fmla="*/ 91 w 582"/>
                <a:gd name="T27" fmla="*/ 304 h 356"/>
                <a:gd name="T28" fmla="*/ 369 w 582"/>
                <a:gd name="T29" fmla="*/ 89 h 356"/>
                <a:gd name="T30" fmla="*/ 365 w 582"/>
                <a:gd name="T31" fmla="*/ 110 h 356"/>
                <a:gd name="T32" fmla="*/ 516 w 582"/>
                <a:gd name="T33" fmla="*/ 228 h 356"/>
                <a:gd name="T34" fmla="*/ 82 w 582"/>
                <a:gd name="T35" fmla="*/ 312 h 356"/>
                <a:gd name="T36" fmla="*/ 68 w 582"/>
                <a:gd name="T37" fmla="*/ 279 h 356"/>
                <a:gd name="T38" fmla="*/ 531 w 582"/>
                <a:gd name="T39" fmla="*/ 91 h 356"/>
                <a:gd name="T40" fmla="*/ 518 w 582"/>
                <a:gd name="T41" fmla="*/ 76 h 356"/>
                <a:gd name="T42" fmla="*/ 84 w 582"/>
                <a:gd name="T43" fmla="*/ 276 h 356"/>
                <a:gd name="T44" fmla="*/ 542 w 582"/>
                <a:gd name="T45" fmla="*/ 169 h 356"/>
                <a:gd name="T46" fmla="*/ 105 w 582"/>
                <a:gd name="T47" fmla="*/ 312 h 356"/>
                <a:gd name="T48" fmla="*/ 497 w 582"/>
                <a:gd name="T49" fmla="*/ 91 h 356"/>
                <a:gd name="T50" fmla="*/ 474 w 582"/>
                <a:gd name="T51" fmla="*/ 55 h 356"/>
                <a:gd name="T52" fmla="*/ 537 w 582"/>
                <a:gd name="T53" fmla="*/ 118 h 356"/>
                <a:gd name="T54" fmla="*/ 535 w 582"/>
                <a:gd name="T55" fmla="*/ 110 h 356"/>
                <a:gd name="T56" fmla="*/ 510 w 582"/>
                <a:gd name="T57" fmla="*/ 89 h 356"/>
                <a:gd name="T58" fmla="*/ 457 w 582"/>
                <a:gd name="T59" fmla="*/ 152 h 356"/>
                <a:gd name="T60" fmla="*/ 466 w 582"/>
                <a:gd name="T61" fmla="*/ 150 h 356"/>
                <a:gd name="T62" fmla="*/ 463 w 582"/>
                <a:gd name="T63" fmla="*/ 131 h 356"/>
                <a:gd name="T64" fmla="*/ 476 w 582"/>
                <a:gd name="T65" fmla="*/ 121 h 356"/>
                <a:gd name="T66" fmla="*/ 489 w 582"/>
                <a:gd name="T67" fmla="*/ 139 h 356"/>
                <a:gd name="T68" fmla="*/ 485 w 582"/>
                <a:gd name="T69" fmla="*/ 158 h 356"/>
                <a:gd name="T70" fmla="*/ 449 w 582"/>
                <a:gd name="T71" fmla="*/ 49 h 356"/>
                <a:gd name="T72" fmla="*/ 455 w 582"/>
                <a:gd name="T73" fmla="*/ 53 h 356"/>
                <a:gd name="T74" fmla="*/ 461 w 582"/>
                <a:gd name="T75" fmla="*/ 245 h 356"/>
                <a:gd name="T76" fmla="*/ 539 w 582"/>
                <a:gd name="T77" fmla="*/ 192 h 356"/>
                <a:gd name="T78" fmla="*/ 392 w 582"/>
                <a:gd name="T79" fmla="*/ 93 h 356"/>
                <a:gd name="T80" fmla="*/ 103 w 582"/>
                <a:gd name="T81" fmla="*/ 226 h 356"/>
                <a:gd name="T82" fmla="*/ 112 w 582"/>
                <a:gd name="T83" fmla="*/ 257 h 356"/>
                <a:gd name="T84" fmla="*/ 118 w 582"/>
                <a:gd name="T85" fmla="*/ 262 h 356"/>
                <a:gd name="T86" fmla="*/ 160 w 582"/>
                <a:gd name="T87" fmla="*/ 302 h 356"/>
                <a:gd name="T88" fmla="*/ 223 w 582"/>
                <a:gd name="T89" fmla="*/ 293 h 356"/>
                <a:gd name="T90" fmla="*/ 207 w 582"/>
                <a:gd name="T91" fmla="*/ 299 h 356"/>
                <a:gd name="T92" fmla="*/ 143 w 582"/>
                <a:gd name="T93" fmla="*/ 302 h 356"/>
                <a:gd name="T94" fmla="*/ 122 w 582"/>
                <a:gd name="T95" fmla="*/ 312 h 356"/>
                <a:gd name="T96" fmla="*/ 118 w 582"/>
                <a:gd name="T97" fmla="*/ 314 h 356"/>
                <a:gd name="T98" fmla="*/ 569 w 582"/>
                <a:gd name="T99" fmla="*/ 239 h 356"/>
                <a:gd name="T100" fmla="*/ 510 w 582"/>
                <a:gd name="T101" fmla="*/ 260 h 356"/>
                <a:gd name="T102" fmla="*/ 487 w 582"/>
                <a:gd name="T103" fmla="*/ 260 h 356"/>
                <a:gd name="T104" fmla="*/ 32 w 582"/>
                <a:gd name="T105" fmla="*/ 335 h 356"/>
                <a:gd name="T106" fmla="*/ 49 w 582"/>
                <a:gd name="T107" fmla="*/ 297 h 356"/>
                <a:gd name="T108" fmla="*/ 59 w 582"/>
                <a:gd name="T109" fmla="*/ 241 h 356"/>
                <a:gd name="T110" fmla="*/ 68 w 582"/>
                <a:gd name="T111" fmla="*/ 205 h 356"/>
                <a:gd name="T112" fmla="*/ 154 w 582"/>
                <a:gd name="T113" fmla="*/ 200 h 356"/>
                <a:gd name="T114" fmla="*/ 346 w 582"/>
                <a:gd name="T115" fmla="*/ 116 h 356"/>
                <a:gd name="T116" fmla="*/ 322 w 582"/>
                <a:gd name="T117" fmla="*/ 101 h 356"/>
                <a:gd name="T118" fmla="*/ 352 w 582"/>
                <a:gd name="T119" fmla="*/ 34 h 356"/>
                <a:gd name="T120" fmla="*/ 535 w 582"/>
                <a:gd name="T121" fmla="*/ 9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82" h="356">
                  <a:moveTo>
                    <a:pt x="369" y="110"/>
                  </a:moveTo>
                  <a:lnTo>
                    <a:pt x="369" y="110"/>
                  </a:lnTo>
                  <a:lnTo>
                    <a:pt x="367" y="112"/>
                  </a:lnTo>
                  <a:lnTo>
                    <a:pt x="369" y="112"/>
                  </a:lnTo>
                  <a:lnTo>
                    <a:pt x="369" y="112"/>
                  </a:lnTo>
                  <a:lnTo>
                    <a:pt x="369" y="110"/>
                  </a:lnTo>
                  <a:lnTo>
                    <a:pt x="371" y="110"/>
                  </a:lnTo>
                  <a:lnTo>
                    <a:pt x="371" y="110"/>
                  </a:lnTo>
                  <a:lnTo>
                    <a:pt x="369" y="110"/>
                  </a:lnTo>
                  <a:close/>
                  <a:moveTo>
                    <a:pt x="483" y="64"/>
                  </a:moveTo>
                  <a:lnTo>
                    <a:pt x="483" y="64"/>
                  </a:lnTo>
                  <a:lnTo>
                    <a:pt x="483" y="66"/>
                  </a:lnTo>
                  <a:lnTo>
                    <a:pt x="485" y="66"/>
                  </a:lnTo>
                  <a:lnTo>
                    <a:pt x="485" y="66"/>
                  </a:lnTo>
                  <a:lnTo>
                    <a:pt x="485" y="68"/>
                  </a:lnTo>
                  <a:lnTo>
                    <a:pt x="487" y="68"/>
                  </a:lnTo>
                  <a:lnTo>
                    <a:pt x="485" y="68"/>
                  </a:lnTo>
                  <a:lnTo>
                    <a:pt x="485" y="66"/>
                  </a:lnTo>
                  <a:lnTo>
                    <a:pt x="485" y="66"/>
                  </a:lnTo>
                  <a:lnTo>
                    <a:pt x="483" y="66"/>
                  </a:lnTo>
                  <a:lnTo>
                    <a:pt x="483" y="64"/>
                  </a:lnTo>
                  <a:lnTo>
                    <a:pt x="483" y="64"/>
                  </a:lnTo>
                  <a:close/>
                  <a:moveTo>
                    <a:pt x="491" y="234"/>
                  </a:moveTo>
                  <a:lnTo>
                    <a:pt x="491" y="236"/>
                  </a:lnTo>
                  <a:lnTo>
                    <a:pt x="491" y="236"/>
                  </a:lnTo>
                  <a:lnTo>
                    <a:pt x="493" y="236"/>
                  </a:lnTo>
                  <a:lnTo>
                    <a:pt x="493" y="236"/>
                  </a:lnTo>
                  <a:lnTo>
                    <a:pt x="493" y="234"/>
                  </a:lnTo>
                  <a:lnTo>
                    <a:pt x="493" y="234"/>
                  </a:lnTo>
                  <a:lnTo>
                    <a:pt x="491" y="234"/>
                  </a:lnTo>
                  <a:close/>
                  <a:moveTo>
                    <a:pt x="91" y="228"/>
                  </a:moveTo>
                  <a:lnTo>
                    <a:pt x="91" y="228"/>
                  </a:lnTo>
                  <a:lnTo>
                    <a:pt x="89" y="228"/>
                  </a:lnTo>
                  <a:lnTo>
                    <a:pt x="91" y="230"/>
                  </a:lnTo>
                  <a:lnTo>
                    <a:pt x="91" y="230"/>
                  </a:lnTo>
                  <a:lnTo>
                    <a:pt x="91" y="228"/>
                  </a:lnTo>
                  <a:lnTo>
                    <a:pt x="91" y="228"/>
                  </a:lnTo>
                  <a:close/>
                  <a:moveTo>
                    <a:pt x="93" y="262"/>
                  </a:moveTo>
                  <a:lnTo>
                    <a:pt x="91" y="262"/>
                  </a:lnTo>
                  <a:lnTo>
                    <a:pt x="91" y="264"/>
                  </a:lnTo>
                  <a:lnTo>
                    <a:pt x="91" y="264"/>
                  </a:lnTo>
                  <a:lnTo>
                    <a:pt x="91" y="264"/>
                  </a:lnTo>
                  <a:lnTo>
                    <a:pt x="93" y="262"/>
                  </a:lnTo>
                  <a:lnTo>
                    <a:pt x="93" y="262"/>
                  </a:lnTo>
                  <a:close/>
                  <a:moveTo>
                    <a:pt x="529" y="40"/>
                  </a:moveTo>
                  <a:lnTo>
                    <a:pt x="529" y="38"/>
                  </a:lnTo>
                  <a:lnTo>
                    <a:pt x="529" y="38"/>
                  </a:lnTo>
                  <a:lnTo>
                    <a:pt x="527" y="36"/>
                  </a:lnTo>
                  <a:lnTo>
                    <a:pt x="525" y="36"/>
                  </a:lnTo>
                  <a:lnTo>
                    <a:pt x="523" y="34"/>
                  </a:lnTo>
                  <a:lnTo>
                    <a:pt x="529" y="40"/>
                  </a:lnTo>
                  <a:close/>
                  <a:moveTo>
                    <a:pt x="546" y="91"/>
                  </a:moveTo>
                  <a:lnTo>
                    <a:pt x="546" y="93"/>
                  </a:lnTo>
                  <a:lnTo>
                    <a:pt x="546" y="93"/>
                  </a:lnTo>
                  <a:lnTo>
                    <a:pt x="548" y="93"/>
                  </a:lnTo>
                  <a:lnTo>
                    <a:pt x="546" y="89"/>
                  </a:lnTo>
                  <a:lnTo>
                    <a:pt x="544" y="91"/>
                  </a:lnTo>
                  <a:lnTo>
                    <a:pt x="546" y="91"/>
                  </a:lnTo>
                  <a:close/>
                  <a:moveTo>
                    <a:pt x="384" y="101"/>
                  </a:moveTo>
                  <a:lnTo>
                    <a:pt x="383" y="104"/>
                  </a:lnTo>
                  <a:lnTo>
                    <a:pt x="381" y="106"/>
                  </a:lnTo>
                  <a:lnTo>
                    <a:pt x="383" y="106"/>
                  </a:lnTo>
                  <a:lnTo>
                    <a:pt x="383" y="102"/>
                  </a:lnTo>
                  <a:lnTo>
                    <a:pt x="384" y="101"/>
                  </a:lnTo>
                  <a:close/>
                  <a:moveTo>
                    <a:pt x="95" y="226"/>
                  </a:moveTo>
                  <a:lnTo>
                    <a:pt x="95" y="228"/>
                  </a:lnTo>
                  <a:lnTo>
                    <a:pt x="93" y="230"/>
                  </a:lnTo>
                  <a:lnTo>
                    <a:pt x="93" y="232"/>
                  </a:lnTo>
                  <a:lnTo>
                    <a:pt x="93" y="230"/>
                  </a:lnTo>
                  <a:lnTo>
                    <a:pt x="95" y="230"/>
                  </a:lnTo>
                  <a:lnTo>
                    <a:pt x="95" y="228"/>
                  </a:lnTo>
                  <a:lnTo>
                    <a:pt x="95" y="228"/>
                  </a:lnTo>
                  <a:lnTo>
                    <a:pt x="95" y="226"/>
                  </a:lnTo>
                  <a:close/>
                  <a:moveTo>
                    <a:pt x="533" y="97"/>
                  </a:moveTo>
                  <a:lnTo>
                    <a:pt x="535" y="99"/>
                  </a:lnTo>
                  <a:lnTo>
                    <a:pt x="537" y="101"/>
                  </a:lnTo>
                  <a:lnTo>
                    <a:pt x="537" y="101"/>
                  </a:lnTo>
                  <a:lnTo>
                    <a:pt x="537" y="99"/>
                  </a:lnTo>
                  <a:lnTo>
                    <a:pt x="535" y="99"/>
                  </a:lnTo>
                  <a:lnTo>
                    <a:pt x="535" y="97"/>
                  </a:lnTo>
                  <a:lnTo>
                    <a:pt x="533" y="97"/>
                  </a:lnTo>
                  <a:close/>
                  <a:moveTo>
                    <a:pt x="544" y="64"/>
                  </a:moveTo>
                  <a:lnTo>
                    <a:pt x="544" y="66"/>
                  </a:lnTo>
                  <a:lnTo>
                    <a:pt x="544" y="68"/>
                  </a:lnTo>
                  <a:lnTo>
                    <a:pt x="544" y="64"/>
                  </a:lnTo>
                  <a:lnTo>
                    <a:pt x="544" y="62"/>
                  </a:lnTo>
                  <a:lnTo>
                    <a:pt x="544" y="62"/>
                  </a:lnTo>
                  <a:lnTo>
                    <a:pt x="544" y="64"/>
                  </a:lnTo>
                  <a:close/>
                  <a:moveTo>
                    <a:pt x="527" y="40"/>
                  </a:moveTo>
                  <a:lnTo>
                    <a:pt x="525" y="38"/>
                  </a:lnTo>
                  <a:lnTo>
                    <a:pt x="525" y="38"/>
                  </a:lnTo>
                  <a:lnTo>
                    <a:pt x="523" y="36"/>
                  </a:lnTo>
                  <a:lnTo>
                    <a:pt x="523" y="36"/>
                  </a:lnTo>
                  <a:lnTo>
                    <a:pt x="523" y="34"/>
                  </a:lnTo>
                  <a:lnTo>
                    <a:pt x="522" y="36"/>
                  </a:lnTo>
                  <a:lnTo>
                    <a:pt x="523" y="38"/>
                  </a:lnTo>
                  <a:lnTo>
                    <a:pt x="525" y="38"/>
                  </a:lnTo>
                  <a:lnTo>
                    <a:pt x="527" y="40"/>
                  </a:lnTo>
                  <a:close/>
                  <a:moveTo>
                    <a:pt x="137" y="285"/>
                  </a:moveTo>
                  <a:lnTo>
                    <a:pt x="137" y="293"/>
                  </a:lnTo>
                  <a:lnTo>
                    <a:pt x="137" y="293"/>
                  </a:lnTo>
                  <a:lnTo>
                    <a:pt x="137" y="293"/>
                  </a:lnTo>
                  <a:lnTo>
                    <a:pt x="135" y="289"/>
                  </a:lnTo>
                  <a:lnTo>
                    <a:pt x="135" y="287"/>
                  </a:lnTo>
                  <a:lnTo>
                    <a:pt x="135" y="285"/>
                  </a:lnTo>
                  <a:lnTo>
                    <a:pt x="137" y="285"/>
                  </a:lnTo>
                  <a:close/>
                  <a:moveTo>
                    <a:pt x="531" y="34"/>
                  </a:moveTo>
                  <a:lnTo>
                    <a:pt x="531" y="34"/>
                  </a:lnTo>
                  <a:lnTo>
                    <a:pt x="533" y="36"/>
                  </a:lnTo>
                  <a:lnTo>
                    <a:pt x="535" y="38"/>
                  </a:lnTo>
                  <a:lnTo>
                    <a:pt x="535" y="36"/>
                  </a:lnTo>
                  <a:lnTo>
                    <a:pt x="533" y="34"/>
                  </a:lnTo>
                  <a:lnTo>
                    <a:pt x="533" y="34"/>
                  </a:lnTo>
                  <a:lnTo>
                    <a:pt x="531" y="34"/>
                  </a:lnTo>
                  <a:close/>
                  <a:moveTo>
                    <a:pt x="82" y="234"/>
                  </a:moveTo>
                  <a:lnTo>
                    <a:pt x="85" y="232"/>
                  </a:lnTo>
                  <a:lnTo>
                    <a:pt x="85" y="230"/>
                  </a:lnTo>
                  <a:lnTo>
                    <a:pt x="87" y="228"/>
                  </a:lnTo>
                  <a:lnTo>
                    <a:pt x="89" y="228"/>
                  </a:lnTo>
                  <a:lnTo>
                    <a:pt x="87" y="228"/>
                  </a:lnTo>
                  <a:lnTo>
                    <a:pt x="85" y="230"/>
                  </a:lnTo>
                  <a:lnTo>
                    <a:pt x="82" y="234"/>
                  </a:lnTo>
                  <a:lnTo>
                    <a:pt x="82" y="234"/>
                  </a:lnTo>
                  <a:close/>
                  <a:moveTo>
                    <a:pt x="386" y="101"/>
                  </a:moveTo>
                  <a:lnTo>
                    <a:pt x="386" y="102"/>
                  </a:lnTo>
                  <a:lnTo>
                    <a:pt x="384" y="104"/>
                  </a:lnTo>
                  <a:lnTo>
                    <a:pt x="384" y="104"/>
                  </a:lnTo>
                  <a:lnTo>
                    <a:pt x="386" y="104"/>
                  </a:lnTo>
                  <a:lnTo>
                    <a:pt x="388" y="102"/>
                  </a:lnTo>
                  <a:lnTo>
                    <a:pt x="390" y="102"/>
                  </a:lnTo>
                  <a:lnTo>
                    <a:pt x="388" y="101"/>
                  </a:lnTo>
                  <a:lnTo>
                    <a:pt x="388" y="101"/>
                  </a:lnTo>
                  <a:lnTo>
                    <a:pt x="386" y="101"/>
                  </a:lnTo>
                  <a:close/>
                  <a:moveTo>
                    <a:pt x="504" y="45"/>
                  </a:moveTo>
                  <a:lnTo>
                    <a:pt x="504" y="47"/>
                  </a:lnTo>
                  <a:lnTo>
                    <a:pt x="506" y="47"/>
                  </a:lnTo>
                  <a:lnTo>
                    <a:pt x="506" y="47"/>
                  </a:lnTo>
                  <a:lnTo>
                    <a:pt x="508" y="49"/>
                  </a:lnTo>
                  <a:lnTo>
                    <a:pt x="508" y="49"/>
                  </a:lnTo>
                  <a:lnTo>
                    <a:pt x="508" y="51"/>
                  </a:lnTo>
                  <a:lnTo>
                    <a:pt x="510" y="51"/>
                  </a:lnTo>
                  <a:lnTo>
                    <a:pt x="510" y="53"/>
                  </a:lnTo>
                  <a:lnTo>
                    <a:pt x="512" y="53"/>
                  </a:lnTo>
                  <a:lnTo>
                    <a:pt x="512" y="55"/>
                  </a:lnTo>
                  <a:lnTo>
                    <a:pt x="512" y="55"/>
                  </a:lnTo>
                  <a:lnTo>
                    <a:pt x="514" y="57"/>
                  </a:lnTo>
                  <a:lnTo>
                    <a:pt x="514" y="59"/>
                  </a:lnTo>
                  <a:lnTo>
                    <a:pt x="514" y="57"/>
                  </a:lnTo>
                  <a:lnTo>
                    <a:pt x="512" y="55"/>
                  </a:lnTo>
                  <a:lnTo>
                    <a:pt x="512" y="55"/>
                  </a:lnTo>
                  <a:lnTo>
                    <a:pt x="512" y="53"/>
                  </a:lnTo>
                  <a:lnTo>
                    <a:pt x="510" y="53"/>
                  </a:lnTo>
                  <a:lnTo>
                    <a:pt x="510" y="51"/>
                  </a:lnTo>
                  <a:lnTo>
                    <a:pt x="510" y="51"/>
                  </a:lnTo>
                  <a:lnTo>
                    <a:pt x="508" y="49"/>
                  </a:lnTo>
                  <a:lnTo>
                    <a:pt x="508" y="49"/>
                  </a:lnTo>
                  <a:lnTo>
                    <a:pt x="508" y="49"/>
                  </a:lnTo>
                  <a:lnTo>
                    <a:pt x="506" y="47"/>
                  </a:lnTo>
                  <a:lnTo>
                    <a:pt x="506" y="47"/>
                  </a:lnTo>
                  <a:lnTo>
                    <a:pt x="506" y="45"/>
                  </a:lnTo>
                  <a:lnTo>
                    <a:pt x="504" y="45"/>
                  </a:lnTo>
                  <a:close/>
                  <a:moveTo>
                    <a:pt x="529" y="40"/>
                  </a:moveTo>
                  <a:lnTo>
                    <a:pt x="531" y="41"/>
                  </a:lnTo>
                  <a:lnTo>
                    <a:pt x="535" y="45"/>
                  </a:lnTo>
                  <a:lnTo>
                    <a:pt x="535" y="43"/>
                  </a:lnTo>
                  <a:lnTo>
                    <a:pt x="535" y="41"/>
                  </a:lnTo>
                  <a:lnTo>
                    <a:pt x="535" y="41"/>
                  </a:lnTo>
                  <a:lnTo>
                    <a:pt x="531" y="40"/>
                  </a:lnTo>
                  <a:lnTo>
                    <a:pt x="529" y="40"/>
                  </a:lnTo>
                  <a:close/>
                  <a:moveTo>
                    <a:pt x="358" y="85"/>
                  </a:moveTo>
                  <a:lnTo>
                    <a:pt x="358" y="85"/>
                  </a:lnTo>
                  <a:lnTo>
                    <a:pt x="360" y="83"/>
                  </a:lnTo>
                  <a:lnTo>
                    <a:pt x="360" y="81"/>
                  </a:lnTo>
                  <a:lnTo>
                    <a:pt x="362" y="80"/>
                  </a:lnTo>
                  <a:lnTo>
                    <a:pt x="360" y="81"/>
                  </a:lnTo>
                  <a:lnTo>
                    <a:pt x="356" y="83"/>
                  </a:lnTo>
                  <a:lnTo>
                    <a:pt x="356" y="87"/>
                  </a:lnTo>
                  <a:lnTo>
                    <a:pt x="356" y="87"/>
                  </a:lnTo>
                  <a:lnTo>
                    <a:pt x="356" y="85"/>
                  </a:lnTo>
                  <a:lnTo>
                    <a:pt x="358" y="85"/>
                  </a:lnTo>
                  <a:close/>
                  <a:moveTo>
                    <a:pt x="499" y="213"/>
                  </a:moveTo>
                  <a:lnTo>
                    <a:pt x="497" y="215"/>
                  </a:lnTo>
                  <a:lnTo>
                    <a:pt x="497" y="217"/>
                  </a:lnTo>
                  <a:lnTo>
                    <a:pt x="495" y="217"/>
                  </a:lnTo>
                  <a:lnTo>
                    <a:pt x="493" y="219"/>
                  </a:lnTo>
                  <a:lnTo>
                    <a:pt x="495" y="220"/>
                  </a:lnTo>
                  <a:lnTo>
                    <a:pt x="497" y="219"/>
                  </a:lnTo>
                  <a:lnTo>
                    <a:pt x="499" y="215"/>
                  </a:lnTo>
                  <a:lnTo>
                    <a:pt x="499" y="215"/>
                  </a:lnTo>
                  <a:lnTo>
                    <a:pt x="499" y="213"/>
                  </a:lnTo>
                  <a:lnTo>
                    <a:pt x="499" y="213"/>
                  </a:lnTo>
                  <a:close/>
                  <a:moveTo>
                    <a:pt x="544" y="74"/>
                  </a:moveTo>
                  <a:lnTo>
                    <a:pt x="544" y="76"/>
                  </a:lnTo>
                  <a:lnTo>
                    <a:pt x="544" y="80"/>
                  </a:lnTo>
                  <a:lnTo>
                    <a:pt x="546" y="81"/>
                  </a:lnTo>
                  <a:lnTo>
                    <a:pt x="546" y="83"/>
                  </a:lnTo>
                  <a:lnTo>
                    <a:pt x="546" y="80"/>
                  </a:lnTo>
                  <a:lnTo>
                    <a:pt x="546" y="74"/>
                  </a:lnTo>
                  <a:lnTo>
                    <a:pt x="544" y="74"/>
                  </a:lnTo>
                  <a:lnTo>
                    <a:pt x="544" y="72"/>
                  </a:lnTo>
                  <a:lnTo>
                    <a:pt x="544" y="74"/>
                  </a:lnTo>
                  <a:close/>
                  <a:moveTo>
                    <a:pt x="381" y="102"/>
                  </a:moveTo>
                  <a:lnTo>
                    <a:pt x="379" y="104"/>
                  </a:lnTo>
                  <a:lnTo>
                    <a:pt x="379" y="104"/>
                  </a:lnTo>
                  <a:lnTo>
                    <a:pt x="375" y="110"/>
                  </a:lnTo>
                  <a:lnTo>
                    <a:pt x="371" y="118"/>
                  </a:lnTo>
                  <a:lnTo>
                    <a:pt x="375" y="112"/>
                  </a:lnTo>
                  <a:lnTo>
                    <a:pt x="379" y="108"/>
                  </a:lnTo>
                  <a:lnTo>
                    <a:pt x="381" y="102"/>
                  </a:lnTo>
                  <a:close/>
                  <a:moveTo>
                    <a:pt x="527" y="40"/>
                  </a:moveTo>
                  <a:lnTo>
                    <a:pt x="531" y="45"/>
                  </a:lnTo>
                  <a:lnTo>
                    <a:pt x="535" y="49"/>
                  </a:lnTo>
                  <a:lnTo>
                    <a:pt x="531" y="45"/>
                  </a:lnTo>
                  <a:lnTo>
                    <a:pt x="527" y="40"/>
                  </a:lnTo>
                  <a:lnTo>
                    <a:pt x="527" y="40"/>
                  </a:lnTo>
                  <a:close/>
                  <a:moveTo>
                    <a:pt x="514" y="49"/>
                  </a:moveTo>
                  <a:lnTo>
                    <a:pt x="510" y="45"/>
                  </a:lnTo>
                  <a:lnTo>
                    <a:pt x="508" y="40"/>
                  </a:lnTo>
                  <a:lnTo>
                    <a:pt x="503" y="36"/>
                  </a:lnTo>
                  <a:lnTo>
                    <a:pt x="508" y="41"/>
                  </a:lnTo>
                  <a:lnTo>
                    <a:pt x="512" y="47"/>
                  </a:lnTo>
                  <a:lnTo>
                    <a:pt x="512" y="49"/>
                  </a:lnTo>
                  <a:lnTo>
                    <a:pt x="514" y="49"/>
                  </a:lnTo>
                  <a:lnTo>
                    <a:pt x="514" y="49"/>
                  </a:lnTo>
                  <a:lnTo>
                    <a:pt x="514" y="49"/>
                  </a:lnTo>
                  <a:close/>
                  <a:moveTo>
                    <a:pt x="527" y="238"/>
                  </a:moveTo>
                  <a:lnTo>
                    <a:pt x="525" y="239"/>
                  </a:lnTo>
                  <a:lnTo>
                    <a:pt x="525" y="239"/>
                  </a:lnTo>
                  <a:lnTo>
                    <a:pt x="525" y="239"/>
                  </a:lnTo>
                  <a:lnTo>
                    <a:pt x="523" y="238"/>
                  </a:lnTo>
                  <a:lnTo>
                    <a:pt x="522" y="239"/>
                  </a:lnTo>
                  <a:lnTo>
                    <a:pt x="520" y="241"/>
                  </a:lnTo>
                  <a:lnTo>
                    <a:pt x="518" y="243"/>
                  </a:lnTo>
                  <a:lnTo>
                    <a:pt x="523" y="241"/>
                  </a:lnTo>
                  <a:lnTo>
                    <a:pt x="529" y="239"/>
                  </a:lnTo>
                  <a:lnTo>
                    <a:pt x="529" y="239"/>
                  </a:lnTo>
                  <a:lnTo>
                    <a:pt x="527" y="238"/>
                  </a:lnTo>
                  <a:lnTo>
                    <a:pt x="527" y="238"/>
                  </a:lnTo>
                  <a:lnTo>
                    <a:pt x="527" y="238"/>
                  </a:lnTo>
                  <a:close/>
                  <a:moveTo>
                    <a:pt x="546" y="104"/>
                  </a:moveTo>
                  <a:lnTo>
                    <a:pt x="546" y="112"/>
                  </a:lnTo>
                  <a:lnTo>
                    <a:pt x="548" y="120"/>
                  </a:lnTo>
                  <a:lnTo>
                    <a:pt x="548" y="114"/>
                  </a:lnTo>
                  <a:lnTo>
                    <a:pt x="548" y="108"/>
                  </a:lnTo>
                  <a:lnTo>
                    <a:pt x="548" y="102"/>
                  </a:lnTo>
                  <a:lnTo>
                    <a:pt x="546" y="102"/>
                  </a:lnTo>
                  <a:lnTo>
                    <a:pt x="546" y="102"/>
                  </a:lnTo>
                  <a:lnTo>
                    <a:pt x="546" y="104"/>
                  </a:lnTo>
                  <a:close/>
                  <a:moveTo>
                    <a:pt x="548" y="34"/>
                  </a:moveTo>
                  <a:lnTo>
                    <a:pt x="550" y="38"/>
                  </a:lnTo>
                  <a:lnTo>
                    <a:pt x="550" y="40"/>
                  </a:lnTo>
                  <a:lnTo>
                    <a:pt x="550" y="41"/>
                  </a:lnTo>
                  <a:lnTo>
                    <a:pt x="550" y="43"/>
                  </a:lnTo>
                  <a:lnTo>
                    <a:pt x="552" y="43"/>
                  </a:lnTo>
                  <a:lnTo>
                    <a:pt x="552" y="38"/>
                  </a:lnTo>
                  <a:lnTo>
                    <a:pt x="550" y="32"/>
                  </a:lnTo>
                  <a:lnTo>
                    <a:pt x="550" y="30"/>
                  </a:lnTo>
                  <a:lnTo>
                    <a:pt x="552" y="30"/>
                  </a:lnTo>
                  <a:lnTo>
                    <a:pt x="552" y="28"/>
                  </a:lnTo>
                  <a:lnTo>
                    <a:pt x="550" y="28"/>
                  </a:lnTo>
                  <a:lnTo>
                    <a:pt x="548" y="28"/>
                  </a:lnTo>
                  <a:lnTo>
                    <a:pt x="548" y="30"/>
                  </a:lnTo>
                  <a:lnTo>
                    <a:pt x="548" y="32"/>
                  </a:lnTo>
                  <a:lnTo>
                    <a:pt x="548" y="34"/>
                  </a:lnTo>
                  <a:close/>
                  <a:moveTo>
                    <a:pt x="522" y="61"/>
                  </a:moveTo>
                  <a:lnTo>
                    <a:pt x="537" y="80"/>
                  </a:lnTo>
                  <a:lnTo>
                    <a:pt x="537" y="78"/>
                  </a:lnTo>
                  <a:lnTo>
                    <a:pt x="537" y="78"/>
                  </a:lnTo>
                  <a:lnTo>
                    <a:pt x="523" y="62"/>
                  </a:lnTo>
                  <a:lnTo>
                    <a:pt x="523" y="62"/>
                  </a:lnTo>
                  <a:lnTo>
                    <a:pt x="522" y="61"/>
                  </a:lnTo>
                  <a:lnTo>
                    <a:pt x="522" y="61"/>
                  </a:lnTo>
                  <a:lnTo>
                    <a:pt x="522" y="61"/>
                  </a:lnTo>
                  <a:close/>
                  <a:moveTo>
                    <a:pt x="82" y="295"/>
                  </a:moveTo>
                  <a:lnTo>
                    <a:pt x="76" y="300"/>
                  </a:lnTo>
                  <a:lnTo>
                    <a:pt x="72" y="306"/>
                  </a:lnTo>
                  <a:lnTo>
                    <a:pt x="72" y="306"/>
                  </a:lnTo>
                  <a:lnTo>
                    <a:pt x="74" y="306"/>
                  </a:lnTo>
                  <a:lnTo>
                    <a:pt x="74" y="306"/>
                  </a:lnTo>
                  <a:lnTo>
                    <a:pt x="82" y="297"/>
                  </a:lnTo>
                  <a:lnTo>
                    <a:pt x="82" y="295"/>
                  </a:lnTo>
                  <a:close/>
                  <a:moveTo>
                    <a:pt x="362" y="55"/>
                  </a:moveTo>
                  <a:lnTo>
                    <a:pt x="360" y="57"/>
                  </a:lnTo>
                  <a:lnTo>
                    <a:pt x="358" y="57"/>
                  </a:lnTo>
                  <a:lnTo>
                    <a:pt x="358" y="59"/>
                  </a:lnTo>
                  <a:lnTo>
                    <a:pt x="360" y="61"/>
                  </a:lnTo>
                  <a:lnTo>
                    <a:pt x="362" y="61"/>
                  </a:lnTo>
                  <a:lnTo>
                    <a:pt x="362" y="61"/>
                  </a:lnTo>
                  <a:lnTo>
                    <a:pt x="363" y="59"/>
                  </a:lnTo>
                  <a:lnTo>
                    <a:pt x="363" y="57"/>
                  </a:lnTo>
                  <a:lnTo>
                    <a:pt x="365" y="57"/>
                  </a:lnTo>
                  <a:lnTo>
                    <a:pt x="365" y="57"/>
                  </a:lnTo>
                  <a:lnTo>
                    <a:pt x="367" y="55"/>
                  </a:lnTo>
                  <a:lnTo>
                    <a:pt x="365" y="55"/>
                  </a:lnTo>
                  <a:lnTo>
                    <a:pt x="363" y="55"/>
                  </a:lnTo>
                  <a:lnTo>
                    <a:pt x="362" y="55"/>
                  </a:lnTo>
                  <a:close/>
                  <a:moveTo>
                    <a:pt x="82" y="234"/>
                  </a:moveTo>
                  <a:lnTo>
                    <a:pt x="78" y="236"/>
                  </a:lnTo>
                  <a:lnTo>
                    <a:pt x="74" y="239"/>
                  </a:lnTo>
                  <a:lnTo>
                    <a:pt x="72" y="241"/>
                  </a:lnTo>
                  <a:lnTo>
                    <a:pt x="70" y="243"/>
                  </a:lnTo>
                  <a:lnTo>
                    <a:pt x="72" y="243"/>
                  </a:lnTo>
                  <a:lnTo>
                    <a:pt x="72" y="243"/>
                  </a:lnTo>
                  <a:lnTo>
                    <a:pt x="78" y="239"/>
                  </a:lnTo>
                  <a:lnTo>
                    <a:pt x="82" y="234"/>
                  </a:lnTo>
                  <a:close/>
                  <a:moveTo>
                    <a:pt x="383" y="112"/>
                  </a:moveTo>
                  <a:lnTo>
                    <a:pt x="379" y="116"/>
                  </a:lnTo>
                  <a:lnTo>
                    <a:pt x="373" y="120"/>
                  </a:lnTo>
                  <a:lnTo>
                    <a:pt x="375" y="121"/>
                  </a:lnTo>
                  <a:lnTo>
                    <a:pt x="375" y="123"/>
                  </a:lnTo>
                  <a:lnTo>
                    <a:pt x="377" y="121"/>
                  </a:lnTo>
                  <a:lnTo>
                    <a:pt x="379" y="120"/>
                  </a:lnTo>
                  <a:lnTo>
                    <a:pt x="381" y="118"/>
                  </a:lnTo>
                  <a:lnTo>
                    <a:pt x="383" y="118"/>
                  </a:lnTo>
                  <a:lnTo>
                    <a:pt x="384" y="116"/>
                  </a:lnTo>
                  <a:lnTo>
                    <a:pt x="384" y="114"/>
                  </a:lnTo>
                  <a:lnTo>
                    <a:pt x="384" y="112"/>
                  </a:lnTo>
                  <a:lnTo>
                    <a:pt x="383" y="112"/>
                  </a:lnTo>
                  <a:close/>
                  <a:moveTo>
                    <a:pt x="82" y="253"/>
                  </a:moveTo>
                  <a:lnTo>
                    <a:pt x="78" y="257"/>
                  </a:lnTo>
                  <a:lnTo>
                    <a:pt x="72" y="260"/>
                  </a:lnTo>
                  <a:lnTo>
                    <a:pt x="70" y="262"/>
                  </a:lnTo>
                  <a:lnTo>
                    <a:pt x="68" y="266"/>
                  </a:lnTo>
                  <a:lnTo>
                    <a:pt x="68" y="268"/>
                  </a:lnTo>
                  <a:lnTo>
                    <a:pt x="74" y="264"/>
                  </a:lnTo>
                  <a:lnTo>
                    <a:pt x="78" y="259"/>
                  </a:lnTo>
                  <a:lnTo>
                    <a:pt x="80" y="259"/>
                  </a:lnTo>
                  <a:lnTo>
                    <a:pt x="82" y="257"/>
                  </a:lnTo>
                  <a:lnTo>
                    <a:pt x="82" y="257"/>
                  </a:lnTo>
                  <a:lnTo>
                    <a:pt x="82" y="255"/>
                  </a:lnTo>
                  <a:lnTo>
                    <a:pt x="84" y="255"/>
                  </a:lnTo>
                  <a:lnTo>
                    <a:pt x="84" y="253"/>
                  </a:lnTo>
                  <a:lnTo>
                    <a:pt x="84" y="253"/>
                  </a:lnTo>
                  <a:lnTo>
                    <a:pt x="84" y="253"/>
                  </a:lnTo>
                  <a:lnTo>
                    <a:pt x="82" y="253"/>
                  </a:lnTo>
                  <a:close/>
                  <a:moveTo>
                    <a:pt x="91" y="304"/>
                  </a:moveTo>
                  <a:lnTo>
                    <a:pt x="87" y="310"/>
                  </a:lnTo>
                  <a:lnTo>
                    <a:pt x="82" y="314"/>
                  </a:lnTo>
                  <a:lnTo>
                    <a:pt x="91" y="318"/>
                  </a:lnTo>
                  <a:lnTo>
                    <a:pt x="91" y="312"/>
                  </a:lnTo>
                  <a:lnTo>
                    <a:pt x="93" y="306"/>
                  </a:lnTo>
                  <a:lnTo>
                    <a:pt x="93" y="304"/>
                  </a:lnTo>
                  <a:lnTo>
                    <a:pt x="91" y="304"/>
                  </a:lnTo>
                  <a:lnTo>
                    <a:pt x="91" y="304"/>
                  </a:lnTo>
                  <a:close/>
                  <a:moveTo>
                    <a:pt x="369" y="89"/>
                  </a:moveTo>
                  <a:lnTo>
                    <a:pt x="367" y="89"/>
                  </a:lnTo>
                  <a:lnTo>
                    <a:pt x="367" y="91"/>
                  </a:lnTo>
                  <a:lnTo>
                    <a:pt x="363" y="97"/>
                  </a:lnTo>
                  <a:lnTo>
                    <a:pt x="360" y="102"/>
                  </a:lnTo>
                  <a:lnTo>
                    <a:pt x="360" y="104"/>
                  </a:lnTo>
                  <a:lnTo>
                    <a:pt x="362" y="104"/>
                  </a:lnTo>
                  <a:lnTo>
                    <a:pt x="362" y="104"/>
                  </a:lnTo>
                  <a:lnTo>
                    <a:pt x="363" y="102"/>
                  </a:lnTo>
                  <a:lnTo>
                    <a:pt x="365" y="99"/>
                  </a:lnTo>
                  <a:lnTo>
                    <a:pt x="369" y="95"/>
                  </a:lnTo>
                  <a:lnTo>
                    <a:pt x="369" y="95"/>
                  </a:lnTo>
                  <a:lnTo>
                    <a:pt x="371" y="91"/>
                  </a:lnTo>
                  <a:lnTo>
                    <a:pt x="371" y="89"/>
                  </a:lnTo>
                  <a:lnTo>
                    <a:pt x="369" y="89"/>
                  </a:lnTo>
                  <a:lnTo>
                    <a:pt x="369" y="89"/>
                  </a:lnTo>
                  <a:close/>
                  <a:moveTo>
                    <a:pt x="529" y="133"/>
                  </a:moveTo>
                  <a:lnTo>
                    <a:pt x="533" y="140"/>
                  </a:lnTo>
                  <a:lnTo>
                    <a:pt x="539" y="148"/>
                  </a:lnTo>
                  <a:lnTo>
                    <a:pt x="542" y="158"/>
                  </a:lnTo>
                  <a:lnTo>
                    <a:pt x="542" y="150"/>
                  </a:lnTo>
                  <a:lnTo>
                    <a:pt x="541" y="142"/>
                  </a:lnTo>
                  <a:lnTo>
                    <a:pt x="541" y="142"/>
                  </a:lnTo>
                  <a:lnTo>
                    <a:pt x="539" y="142"/>
                  </a:lnTo>
                  <a:lnTo>
                    <a:pt x="529" y="133"/>
                  </a:lnTo>
                  <a:close/>
                  <a:moveTo>
                    <a:pt x="506" y="220"/>
                  </a:moveTo>
                  <a:lnTo>
                    <a:pt x="503" y="226"/>
                  </a:lnTo>
                  <a:lnTo>
                    <a:pt x="499" y="232"/>
                  </a:lnTo>
                  <a:lnTo>
                    <a:pt x="495" y="238"/>
                  </a:lnTo>
                  <a:lnTo>
                    <a:pt x="501" y="234"/>
                  </a:lnTo>
                  <a:lnTo>
                    <a:pt x="504" y="228"/>
                  </a:lnTo>
                  <a:lnTo>
                    <a:pt x="510" y="222"/>
                  </a:lnTo>
                  <a:lnTo>
                    <a:pt x="510" y="222"/>
                  </a:lnTo>
                  <a:lnTo>
                    <a:pt x="508" y="220"/>
                  </a:lnTo>
                  <a:lnTo>
                    <a:pt x="506" y="220"/>
                  </a:lnTo>
                  <a:close/>
                  <a:moveTo>
                    <a:pt x="381" y="95"/>
                  </a:moveTo>
                  <a:lnTo>
                    <a:pt x="371" y="101"/>
                  </a:lnTo>
                  <a:lnTo>
                    <a:pt x="365" y="108"/>
                  </a:lnTo>
                  <a:lnTo>
                    <a:pt x="365" y="110"/>
                  </a:lnTo>
                  <a:lnTo>
                    <a:pt x="365" y="110"/>
                  </a:lnTo>
                  <a:lnTo>
                    <a:pt x="371" y="108"/>
                  </a:lnTo>
                  <a:lnTo>
                    <a:pt x="373" y="104"/>
                  </a:lnTo>
                  <a:lnTo>
                    <a:pt x="381" y="97"/>
                  </a:lnTo>
                  <a:lnTo>
                    <a:pt x="381" y="95"/>
                  </a:lnTo>
                  <a:lnTo>
                    <a:pt x="381" y="95"/>
                  </a:lnTo>
                  <a:close/>
                  <a:moveTo>
                    <a:pt x="520" y="230"/>
                  </a:moveTo>
                  <a:lnTo>
                    <a:pt x="514" y="236"/>
                  </a:lnTo>
                  <a:lnTo>
                    <a:pt x="508" y="239"/>
                  </a:lnTo>
                  <a:lnTo>
                    <a:pt x="503" y="243"/>
                  </a:lnTo>
                  <a:lnTo>
                    <a:pt x="506" y="245"/>
                  </a:lnTo>
                  <a:lnTo>
                    <a:pt x="508" y="243"/>
                  </a:lnTo>
                  <a:lnTo>
                    <a:pt x="510" y="243"/>
                  </a:lnTo>
                  <a:lnTo>
                    <a:pt x="512" y="241"/>
                  </a:lnTo>
                  <a:lnTo>
                    <a:pt x="518" y="238"/>
                  </a:lnTo>
                  <a:lnTo>
                    <a:pt x="523" y="234"/>
                  </a:lnTo>
                  <a:lnTo>
                    <a:pt x="522" y="232"/>
                  </a:lnTo>
                  <a:lnTo>
                    <a:pt x="520" y="230"/>
                  </a:lnTo>
                  <a:close/>
                  <a:moveTo>
                    <a:pt x="512" y="226"/>
                  </a:moveTo>
                  <a:lnTo>
                    <a:pt x="499" y="239"/>
                  </a:lnTo>
                  <a:lnTo>
                    <a:pt x="499" y="239"/>
                  </a:lnTo>
                  <a:lnTo>
                    <a:pt x="499" y="241"/>
                  </a:lnTo>
                  <a:lnTo>
                    <a:pt x="501" y="241"/>
                  </a:lnTo>
                  <a:lnTo>
                    <a:pt x="508" y="236"/>
                  </a:lnTo>
                  <a:lnTo>
                    <a:pt x="516" y="228"/>
                  </a:lnTo>
                  <a:lnTo>
                    <a:pt x="516" y="226"/>
                  </a:lnTo>
                  <a:lnTo>
                    <a:pt x="514" y="226"/>
                  </a:lnTo>
                  <a:lnTo>
                    <a:pt x="514" y="226"/>
                  </a:lnTo>
                  <a:lnTo>
                    <a:pt x="512" y="226"/>
                  </a:lnTo>
                  <a:close/>
                  <a:moveTo>
                    <a:pt x="89" y="241"/>
                  </a:moveTo>
                  <a:lnTo>
                    <a:pt x="87" y="239"/>
                  </a:lnTo>
                  <a:lnTo>
                    <a:pt x="87" y="239"/>
                  </a:lnTo>
                  <a:lnTo>
                    <a:pt x="82" y="243"/>
                  </a:lnTo>
                  <a:lnTo>
                    <a:pt x="76" y="247"/>
                  </a:lnTo>
                  <a:lnTo>
                    <a:pt x="70" y="251"/>
                  </a:lnTo>
                  <a:lnTo>
                    <a:pt x="70" y="253"/>
                  </a:lnTo>
                  <a:lnTo>
                    <a:pt x="70" y="255"/>
                  </a:lnTo>
                  <a:lnTo>
                    <a:pt x="72" y="255"/>
                  </a:lnTo>
                  <a:lnTo>
                    <a:pt x="76" y="253"/>
                  </a:lnTo>
                  <a:lnTo>
                    <a:pt x="78" y="251"/>
                  </a:lnTo>
                  <a:lnTo>
                    <a:pt x="80" y="249"/>
                  </a:lnTo>
                  <a:lnTo>
                    <a:pt x="85" y="245"/>
                  </a:lnTo>
                  <a:lnTo>
                    <a:pt x="89" y="241"/>
                  </a:lnTo>
                  <a:close/>
                  <a:moveTo>
                    <a:pt x="93" y="287"/>
                  </a:moveTo>
                  <a:lnTo>
                    <a:pt x="84" y="299"/>
                  </a:lnTo>
                  <a:lnTo>
                    <a:pt x="78" y="308"/>
                  </a:lnTo>
                  <a:lnTo>
                    <a:pt x="78" y="310"/>
                  </a:lnTo>
                  <a:lnTo>
                    <a:pt x="80" y="310"/>
                  </a:lnTo>
                  <a:lnTo>
                    <a:pt x="82" y="312"/>
                  </a:lnTo>
                  <a:lnTo>
                    <a:pt x="84" y="310"/>
                  </a:lnTo>
                  <a:lnTo>
                    <a:pt x="84" y="308"/>
                  </a:lnTo>
                  <a:lnTo>
                    <a:pt x="85" y="308"/>
                  </a:lnTo>
                  <a:lnTo>
                    <a:pt x="85" y="308"/>
                  </a:lnTo>
                  <a:lnTo>
                    <a:pt x="84" y="308"/>
                  </a:lnTo>
                  <a:lnTo>
                    <a:pt x="84" y="306"/>
                  </a:lnTo>
                  <a:lnTo>
                    <a:pt x="85" y="306"/>
                  </a:lnTo>
                  <a:lnTo>
                    <a:pt x="85" y="306"/>
                  </a:lnTo>
                  <a:lnTo>
                    <a:pt x="85" y="306"/>
                  </a:lnTo>
                  <a:lnTo>
                    <a:pt x="87" y="306"/>
                  </a:lnTo>
                  <a:lnTo>
                    <a:pt x="85" y="304"/>
                  </a:lnTo>
                  <a:lnTo>
                    <a:pt x="89" y="302"/>
                  </a:lnTo>
                  <a:lnTo>
                    <a:pt x="93" y="299"/>
                  </a:lnTo>
                  <a:lnTo>
                    <a:pt x="93" y="297"/>
                  </a:lnTo>
                  <a:lnTo>
                    <a:pt x="93" y="293"/>
                  </a:lnTo>
                  <a:lnTo>
                    <a:pt x="93" y="291"/>
                  </a:lnTo>
                  <a:lnTo>
                    <a:pt x="93" y="287"/>
                  </a:lnTo>
                  <a:lnTo>
                    <a:pt x="93" y="287"/>
                  </a:lnTo>
                  <a:close/>
                  <a:moveTo>
                    <a:pt x="91" y="257"/>
                  </a:moveTo>
                  <a:lnTo>
                    <a:pt x="84" y="262"/>
                  </a:lnTo>
                  <a:lnTo>
                    <a:pt x="76" y="268"/>
                  </a:lnTo>
                  <a:lnTo>
                    <a:pt x="68" y="274"/>
                  </a:lnTo>
                  <a:lnTo>
                    <a:pt x="68" y="276"/>
                  </a:lnTo>
                  <a:lnTo>
                    <a:pt x="68" y="279"/>
                  </a:lnTo>
                  <a:lnTo>
                    <a:pt x="68" y="281"/>
                  </a:lnTo>
                  <a:lnTo>
                    <a:pt x="74" y="278"/>
                  </a:lnTo>
                  <a:lnTo>
                    <a:pt x="80" y="272"/>
                  </a:lnTo>
                  <a:lnTo>
                    <a:pt x="85" y="264"/>
                  </a:lnTo>
                  <a:lnTo>
                    <a:pt x="85" y="264"/>
                  </a:lnTo>
                  <a:lnTo>
                    <a:pt x="87" y="264"/>
                  </a:lnTo>
                  <a:lnTo>
                    <a:pt x="87" y="262"/>
                  </a:lnTo>
                  <a:lnTo>
                    <a:pt x="87" y="260"/>
                  </a:lnTo>
                  <a:lnTo>
                    <a:pt x="89" y="260"/>
                  </a:lnTo>
                  <a:lnTo>
                    <a:pt x="89" y="262"/>
                  </a:lnTo>
                  <a:lnTo>
                    <a:pt x="89" y="260"/>
                  </a:lnTo>
                  <a:lnTo>
                    <a:pt x="89" y="259"/>
                  </a:lnTo>
                  <a:lnTo>
                    <a:pt x="89" y="259"/>
                  </a:lnTo>
                  <a:lnTo>
                    <a:pt x="91" y="257"/>
                  </a:lnTo>
                  <a:lnTo>
                    <a:pt x="91" y="257"/>
                  </a:lnTo>
                  <a:lnTo>
                    <a:pt x="91" y="257"/>
                  </a:lnTo>
                  <a:close/>
                  <a:moveTo>
                    <a:pt x="522" y="78"/>
                  </a:moveTo>
                  <a:lnTo>
                    <a:pt x="522" y="80"/>
                  </a:lnTo>
                  <a:lnTo>
                    <a:pt x="522" y="80"/>
                  </a:lnTo>
                  <a:lnTo>
                    <a:pt x="523" y="80"/>
                  </a:lnTo>
                  <a:lnTo>
                    <a:pt x="531" y="89"/>
                  </a:lnTo>
                  <a:lnTo>
                    <a:pt x="531" y="91"/>
                  </a:lnTo>
                  <a:lnTo>
                    <a:pt x="531" y="91"/>
                  </a:lnTo>
                  <a:lnTo>
                    <a:pt x="531" y="91"/>
                  </a:lnTo>
                  <a:lnTo>
                    <a:pt x="531" y="91"/>
                  </a:lnTo>
                  <a:lnTo>
                    <a:pt x="533" y="91"/>
                  </a:lnTo>
                  <a:lnTo>
                    <a:pt x="533" y="91"/>
                  </a:lnTo>
                  <a:lnTo>
                    <a:pt x="533" y="93"/>
                  </a:lnTo>
                  <a:lnTo>
                    <a:pt x="535" y="93"/>
                  </a:lnTo>
                  <a:lnTo>
                    <a:pt x="533" y="91"/>
                  </a:lnTo>
                  <a:lnTo>
                    <a:pt x="497" y="43"/>
                  </a:lnTo>
                  <a:lnTo>
                    <a:pt x="497" y="41"/>
                  </a:lnTo>
                  <a:lnTo>
                    <a:pt x="495" y="40"/>
                  </a:lnTo>
                  <a:lnTo>
                    <a:pt x="493" y="40"/>
                  </a:lnTo>
                  <a:lnTo>
                    <a:pt x="491" y="40"/>
                  </a:lnTo>
                  <a:lnTo>
                    <a:pt x="489" y="40"/>
                  </a:lnTo>
                  <a:lnTo>
                    <a:pt x="489" y="40"/>
                  </a:lnTo>
                  <a:lnTo>
                    <a:pt x="489" y="40"/>
                  </a:lnTo>
                  <a:lnTo>
                    <a:pt x="497" y="49"/>
                  </a:lnTo>
                  <a:lnTo>
                    <a:pt x="504" y="59"/>
                  </a:lnTo>
                  <a:lnTo>
                    <a:pt x="512" y="68"/>
                  </a:lnTo>
                  <a:lnTo>
                    <a:pt x="512" y="68"/>
                  </a:lnTo>
                  <a:lnTo>
                    <a:pt x="514" y="68"/>
                  </a:lnTo>
                  <a:lnTo>
                    <a:pt x="514" y="70"/>
                  </a:lnTo>
                  <a:lnTo>
                    <a:pt x="516" y="72"/>
                  </a:lnTo>
                  <a:lnTo>
                    <a:pt x="518" y="72"/>
                  </a:lnTo>
                  <a:lnTo>
                    <a:pt x="518" y="74"/>
                  </a:lnTo>
                  <a:lnTo>
                    <a:pt x="518" y="76"/>
                  </a:lnTo>
                  <a:lnTo>
                    <a:pt x="520" y="78"/>
                  </a:lnTo>
                  <a:lnTo>
                    <a:pt x="522" y="78"/>
                  </a:lnTo>
                  <a:close/>
                  <a:moveTo>
                    <a:pt x="525" y="59"/>
                  </a:moveTo>
                  <a:lnTo>
                    <a:pt x="527" y="59"/>
                  </a:lnTo>
                  <a:lnTo>
                    <a:pt x="527" y="61"/>
                  </a:lnTo>
                  <a:lnTo>
                    <a:pt x="529" y="61"/>
                  </a:lnTo>
                  <a:lnTo>
                    <a:pt x="529" y="62"/>
                  </a:lnTo>
                  <a:lnTo>
                    <a:pt x="529" y="62"/>
                  </a:lnTo>
                  <a:lnTo>
                    <a:pt x="531" y="64"/>
                  </a:lnTo>
                  <a:lnTo>
                    <a:pt x="531" y="64"/>
                  </a:lnTo>
                  <a:lnTo>
                    <a:pt x="531" y="66"/>
                  </a:lnTo>
                  <a:lnTo>
                    <a:pt x="533" y="66"/>
                  </a:lnTo>
                  <a:lnTo>
                    <a:pt x="535" y="68"/>
                  </a:lnTo>
                  <a:lnTo>
                    <a:pt x="535" y="62"/>
                  </a:lnTo>
                  <a:lnTo>
                    <a:pt x="535" y="57"/>
                  </a:lnTo>
                  <a:lnTo>
                    <a:pt x="527" y="45"/>
                  </a:lnTo>
                  <a:lnTo>
                    <a:pt x="516" y="36"/>
                  </a:lnTo>
                  <a:lnTo>
                    <a:pt x="514" y="36"/>
                  </a:lnTo>
                  <a:lnTo>
                    <a:pt x="512" y="36"/>
                  </a:lnTo>
                  <a:lnTo>
                    <a:pt x="508" y="36"/>
                  </a:lnTo>
                  <a:lnTo>
                    <a:pt x="518" y="47"/>
                  </a:lnTo>
                  <a:lnTo>
                    <a:pt x="525" y="59"/>
                  </a:lnTo>
                  <a:close/>
                  <a:moveTo>
                    <a:pt x="93" y="270"/>
                  </a:moveTo>
                  <a:lnTo>
                    <a:pt x="84" y="276"/>
                  </a:lnTo>
                  <a:lnTo>
                    <a:pt x="74" y="283"/>
                  </a:lnTo>
                  <a:lnTo>
                    <a:pt x="66" y="291"/>
                  </a:lnTo>
                  <a:lnTo>
                    <a:pt x="66" y="293"/>
                  </a:lnTo>
                  <a:lnTo>
                    <a:pt x="66" y="293"/>
                  </a:lnTo>
                  <a:lnTo>
                    <a:pt x="66" y="295"/>
                  </a:lnTo>
                  <a:lnTo>
                    <a:pt x="66" y="297"/>
                  </a:lnTo>
                  <a:lnTo>
                    <a:pt x="65" y="297"/>
                  </a:lnTo>
                  <a:lnTo>
                    <a:pt x="65" y="299"/>
                  </a:lnTo>
                  <a:lnTo>
                    <a:pt x="65" y="302"/>
                  </a:lnTo>
                  <a:lnTo>
                    <a:pt x="66" y="302"/>
                  </a:lnTo>
                  <a:lnTo>
                    <a:pt x="80" y="289"/>
                  </a:lnTo>
                  <a:lnTo>
                    <a:pt x="93" y="274"/>
                  </a:lnTo>
                  <a:lnTo>
                    <a:pt x="93" y="274"/>
                  </a:lnTo>
                  <a:lnTo>
                    <a:pt x="93" y="272"/>
                  </a:lnTo>
                  <a:lnTo>
                    <a:pt x="93" y="270"/>
                  </a:lnTo>
                  <a:lnTo>
                    <a:pt x="93" y="270"/>
                  </a:lnTo>
                  <a:lnTo>
                    <a:pt x="93" y="268"/>
                  </a:lnTo>
                  <a:lnTo>
                    <a:pt x="93" y="270"/>
                  </a:lnTo>
                  <a:close/>
                  <a:moveTo>
                    <a:pt x="514" y="140"/>
                  </a:moveTo>
                  <a:lnTo>
                    <a:pt x="520" y="152"/>
                  </a:lnTo>
                  <a:lnTo>
                    <a:pt x="527" y="161"/>
                  </a:lnTo>
                  <a:lnTo>
                    <a:pt x="535" y="175"/>
                  </a:lnTo>
                  <a:lnTo>
                    <a:pt x="544" y="190"/>
                  </a:lnTo>
                  <a:lnTo>
                    <a:pt x="542" y="169"/>
                  </a:lnTo>
                  <a:lnTo>
                    <a:pt x="527" y="156"/>
                  </a:lnTo>
                  <a:lnTo>
                    <a:pt x="514" y="140"/>
                  </a:lnTo>
                  <a:close/>
                  <a:moveTo>
                    <a:pt x="106" y="238"/>
                  </a:moveTo>
                  <a:lnTo>
                    <a:pt x="106" y="239"/>
                  </a:lnTo>
                  <a:lnTo>
                    <a:pt x="105" y="239"/>
                  </a:lnTo>
                  <a:lnTo>
                    <a:pt x="103" y="253"/>
                  </a:lnTo>
                  <a:lnTo>
                    <a:pt x="103" y="255"/>
                  </a:lnTo>
                  <a:lnTo>
                    <a:pt x="105" y="257"/>
                  </a:lnTo>
                  <a:lnTo>
                    <a:pt x="106" y="259"/>
                  </a:lnTo>
                  <a:lnTo>
                    <a:pt x="105" y="260"/>
                  </a:lnTo>
                  <a:lnTo>
                    <a:pt x="103" y="264"/>
                  </a:lnTo>
                  <a:lnTo>
                    <a:pt x="101" y="268"/>
                  </a:lnTo>
                  <a:lnTo>
                    <a:pt x="101" y="291"/>
                  </a:lnTo>
                  <a:lnTo>
                    <a:pt x="101" y="312"/>
                  </a:lnTo>
                  <a:lnTo>
                    <a:pt x="101" y="316"/>
                  </a:lnTo>
                  <a:lnTo>
                    <a:pt x="101" y="318"/>
                  </a:lnTo>
                  <a:lnTo>
                    <a:pt x="99" y="321"/>
                  </a:lnTo>
                  <a:lnTo>
                    <a:pt x="101" y="321"/>
                  </a:lnTo>
                  <a:lnTo>
                    <a:pt x="101" y="321"/>
                  </a:lnTo>
                  <a:lnTo>
                    <a:pt x="101" y="323"/>
                  </a:lnTo>
                  <a:lnTo>
                    <a:pt x="103" y="323"/>
                  </a:lnTo>
                  <a:lnTo>
                    <a:pt x="103" y="325"/>
                  </a:lnTo>
                  <a:lnTo>
                    <a:pt x="103" y="323"/>
                  </a:lnTo>
                  <a:lnTo>
                    <a:pt x="105" y="312"/>
                  </a:lnTo>
                  <a:lnTo>
                    <a:pt x="105" y="300"/>
                  </a:lnTo>
                  <a:lnTo>
                    <a:pt x="108" y="236"/>
                  </a:lnTo>
                  <a:lnTo>
                    <a:pt x="108" y="236"/>
                  </a:lnTo>
                  <a:lnTo>
                    <a:pt x="106" y="236"/>
                  </a:lnTo>
                  <a:lnTo>
                    <a:pt x="106" y="238"/>
                  </a:lnTo>
                  <a:lnTo>
                    <a:pt x="106" y="238"/>
                  </a:lnTo>
                  <a:close/>
                  <a:moveTo>
                    <a:pt x="468" y="49"/>
                  </a:moveTo>
                  <a:lnTo>
                    <a:pt x="468" y="49"/>
                  </a:lnTo>
                  <a:lnTo>
                    <a:pt x="468" y="51"/>
                  </a:lnTo>
                  <a:lnTo>
                    <a:pt x="470" y="51"/>
                  </a:lnTo>
                  <a:lnTo>
                    <a:pt x="470" y="53"/>
                  </a:lnTo>
                  <a:lnTo>
                    <a:pt x="468" y="51"/>
                  </a:lnTo>
                  <a:lnTo>
                    <a:pt x="466" y="49"/>
                  </a:lnTo>
                  <a:lnTo>
                    <a:pt x="464" y="47"/>
                  </a:lnTo>
                  <a:lnTo>
                    <a:pt x="463" y="47"/>
                  </a:lnTo>
                  <a:lnTo>
                    <a:pt x="461" y="45"/>
                  </a:lnTo>
                  <a:lnTo>
                    <a:pt x="461" y="43"/>
                  </a:lnTo>
                  <a:lnTo>
                    <a:pt x="457" y="43"/>
                  </a:lnTo>
                  <a:lnTo>
                    <a:pt x="451" y="43"/>
                  </a:lnTo>
                  <a:lnTo>
                    <a:pt x="464" y="55"/>
                  </a:lnTo>
                  <a:lnTo>
                    <a:pt x="476" y="68"/>
                  </a:lnTo>
                  <a:lnTo>
                    <a:pt x="476" y="68"/>
                  </a:lnTo>
                  <a:lnTo>
                    <a:pt x="478" y="68"/>
                  </a:lnTo>
                  <a:lnTo>
                    <a:pt x="497" y="91"/>
                  </a:lnTo>
                  <a:lnTo>
                    <a:pt x="516" y="114"/>
                  </a:lnTo>
                  <a:lnTo>
                    <a:pt x="516" y="116"/>
                  </a:lnTo>
                  <a:lnTo>
                    <a:pt x="518" y="116"/>
                  </a:lnTo>
                  <a:lnTo>
                    <a:pt x="518" y="118"/>
                  </a:lnTo>
                  <a:lnTo>
                    <a:pt x="520" y="118"/>
                  </a:lnTo>
                  <a:lnTo>
                    <a:pt x="520" y="118"/>
                  </a:lnTo>
                  <a:lnTo>
                    <a:pt x="520" y="120"/>
                  </a:lnTo>
                  <a:lnTo>
                    <a:pt x="520" y="120"/>
                  </a:lnTo>
                  <a:lnTo>
                    <a:pt x="523" y="123"/>
                  </a:lnTo>
                  <a:lnTo>
                    <a:pt x="525" y="123"/>
                  </a:lnTo>
                  <a:lnTo>
                    <a:pt x="525" y="123"/>
                  </a:lnTo>
                  <a:lnTo>
                    <a:pt x="523" y="125"/>
                  </a:lnTo>
                  <a:lnTo>
                    <a:pt x="527" y="127"/>
                  </a:lnTo>
                  <a:lnTo>
                    <a:pt x="531" y="131"/>
                  </a:lnTo>
                  <a:lnTo>
                    <a:pt x="531" y="135"/>
                  </a:lnTo>
                  <a:lnTo>
                    <a:pt x="533" y="133"/>
                  </a:lnTo>
                  <a:lnTo>
                    <a:pt x="533" y="133"/>
                  </a:lnTo>
                  <a:lnTo>
                    <a:pt x="529" y="125"/>
                  </a:lnTo>
                  <a:lnTo>
                    <a:pt x="529" y="123"/>
                  </a:lnTo>
                  <a:lnTo>
                    <a:pt x="527" y="123"/>
                  </a:lnTo>
                  <a:lnTo>
                    <a:pt x="527" y="123"/>
                  </a:lnTo>
                  <a:lnTo>
                    <a:pt x="501" y="87"/>
                  </a:lnTo>
                  <a:lnTo>
                    <a:pt x="472" y="55"/>
                  </a:lnTo>
                  <a:lnTo>
                    <a:pt x="474" y="55"/>
                  </a:lnTo>
                  <a:lnTo>
                    <a:pt x="474" y="57"/>
                  </a:lnTo>
                  <a:lnTo>
                    <a:pt x="474" y="57"/>
                  </a:lnTo>
                  <a:lnTo>
                    <a:pt x="474" y="55"/>
                  </a:lnTo>
                  <a:lnTo>
                    <a:pt x="472" y="53"/>
                  </a:lnTo>
                  <a:lnTo>
                    <a:pt x="472" y="53"/>
                  </a:lnTo>
                  <a:lnTo>
                    <a:pt x="470" y="51"/>
                  </a:lnTo>
                  <a:lnTo>
                    <a:pt x="468" y="51"/>
                  </a:lnTo>
                  <a:lnTo>
                    <a:pt x="468" y="49"/>
                  </a:lnTo>
                  <a:lnTo>
                    <a:pt x="468" y="49"/>
                  </a:lnTo>
                  <a:close/>
                  <a:moveTo>
                    <a:pt x="516" y="102"/>
                  </a:moveTo>
                  <a:lnTo>
                    <a:pt x="518" y="104"/>
                  </a:lnTo>
                  <a:lnTo>
                    <a:pt x="520" y="108"/>
                  </a:lnTo>
                  <a:lnTo>
                    <a:pt x="531" y="121"/>
                  </a:lnTo>
                  <a:lnTo>
                    <a:pt x="541" y="139"/>
                  </a:lnTo>
                  <a:lnTo>
                    <a:pt x="541" y="133"/>
                  </a:lnTo>
                  <a:lnTo>
                    <a:pt x="539" y="127"/>
                  </a:lnTo>
                  <a:lnTo>
                    <a:pt x="537" y="123"/>
                  </a:lnTo>
                  <a:lnTo>
                    <a:pt x="533" y="120"/>
                  </a:lnTo>
                  <a:lnTo>
                    <a:pt x="533" y="120"/>
                  </a:lnTo>
                  <a:lnTo>
                    <a:pt x="533" y="120"/>
                  </a:lnTo>
                  <a:lnTo>
                    <a:pt x="535" y="120"/>
                  </a:lnTo>
                  <a:lnTo>
                    <a:pt x="535" y="120"/>
                  </a:lnTo>
                  <a:lnTo>
                    <a:pt x="535" y="120"/>
                  </a:lnTo>
                  <a:lnTo>
                    <a:pt x="537" y="118"/>
                  </a:lnTo>
                  <a:lnTo>
                    <a:pt x="533" y="114"/>
                  </a:lnTo>
                  <a:lnTo>
                    <a:pt x="529" y="110"/>
                  </a:lnTo>
                  <a:lnTo>
                    <a:pt x="529" y="108"/>
                  </a:lnTo>
                  <a:lnTo>
                    <a:pt x="529" y="106"/>
                  </a:lnTo>
                  <a:lnTo>
                    <a:pt x="529" y="106"/>
                  </a:lnTo>
                  <a:lnTo>
                    <a:pt x="527" y="106"/>
                  </a:lnTo>
                  <a:lnTo>
                    <a:pt x="527" y="106"/>
                  </a:lnTo>
                  <a:lnTo>
                    <a:pt x="512" y="85"/>
                  </a:lnTo>
                  <a:lnTo>
                    <a:pt x="495" y="64"/>
                  </a:lnTo>
                  <a:lnTo>
                    <a:pt x="476" y="45"/>
                  </a:lnTo>
                  <a:lnTo>
                    <a:pt x="478" y="45"/>
                  </a:lnTo>
                  <a:lnTo>
                    <a:pt x="480" y="45"/>
                  </a:lnTo>
                  <a:lnTo>
                    <a:pt x="482" y="45"/>
                  </a:lnTo>
                  <a:lnTo>
                    <a:pt x="499" y="64"/>
                  </a:lnTo>
                  <a:lnTo>
                    <a:pt x="516" y="85"/>
                  </a:lnTo>
                  <a:lnTo>
                    <a:pt x="531" y="104"/>
                  </a:lnTo>
                  <a:lnTo>
                    <a:pt x="531" y="104"/>
                  </a:lnTo>
                  <a:lnTo>
                    <a:pt x="533" y="104"/>
                  </a:lnTo>
                  <a:lnTo>
                    <a:pt x="533" y="106"/>
                  </a:lnTo>
                  <a:lnTo>
                    <a:pt x="533" y="106"/>
                  </a:lnTo>
                  <a:lnTo>
                    <a:pt x="535" y="108"/>
                  </a:lnTo>
                  <a:lnTo>
                    <a:pt x="535" y="108"/>
                  </a:lnTo>
                  <a:lnTo>
                    <a:pt x="535" y="110"/>
                  </a:lnTo>
                  <a:lnTo>
                    <a:pt x="535" y="110"/>
                  </a:lnTo>
                  <a:lnTo>
                    <a:pt x="537" y="112"/>
                  </a:lnTo>
                  <a:lnTo>
                    <a:pt x="537" y="110"/>
                  </a:lnTo>
                  <a:lnTo>
                    <a:pt x="535" y="110"/>
                  </a:lnTo>
                  <a:lnTo>
                    <a:pt x="537" y="110"/>
                  </a:lnTo>
                  <a:lnTo>
                    <a:pt x="539" y="110"/>
                  </a:lnTo>
                  <a:lnTo>
                    <a:pt x="539" y="110"/>
                  </a:lnTo>
                  <a:lnTo>
                    <a:pt x="539" y="108"/>
                  </a:lnTo>
                  <a:lnTo>
                    <a:pt x="512" y="72"/>
                  </a:lnTo>
                  <a:lnTo>
                    <a:pt x="483" y="40"/>
                  </a:lnTo>
                  <a:lnTo>
                    <a:pt x="468" y="41"/>
                  </a:lnTo>
                  <a:lnTo>
                    <a:pt x="466" y="41"/>
                  </a:lnTo>
                  <a:lnTo>
                    <a:pt x="466" y="43"/>
                  </a:lnTo>
                  <a:lnTo>
                    <a:pt x="466" y="43"/>
                  </a:lnTo>
                  <a:lnTo>
                    <a:pt x="480" y="55"/>
                  </a:lnTo>
                  <a:lnTo>
                    <a:pt x="489" y="66"/>
                  </a:lnTo>
                  <a:lnTo>
                    <a:pt x="491" y="68"/>
                  </a:lnTo>
                  <a:lnTo>
                    <a:pt x="493" y="70"/>
                  </a:lnTo>
                  <a:lnTo>
                    <a:pt x="495" y="72"/>
                  </a:lnTo>
                  <a:lnTo>
                    <a:pt x="495" y="72"/>
                  </a:lnTo>
                  <a:lnTo>
                    <a:pt x="495" y="74"/>
                  </a:lnTo>
                  <a:lnTo>
                    <a:pt x="495" y="74"/>
                  </a:lnTo>
                  <a:lnTo>
                    <a:pt x="499" y="78"/>
                  </a:lnTo>
                  <a:lnTo>
                    <a:pt x="503" y="80"/>
                  </a:lnTo>
                  <a:lnTo>
                    <a:pt x="510" y="89"/>
                  </a:lnTo>
                  <a:lnTo>
                    <a:pt x="518" y="99"/>
                  </a:lnTo>
                  <a:lnTo>
                    <a:pt x="525" y="108"/>
                  </a:lnTo>
                  <a:lnTo>
                    <a:pt x="527" y="108"/>
                  </a:lnTo>
                  <a:lnTo>
                    <a:pt x="527" y="108"/>
                  </a:lnTo>
                  <a:lnTo>
                    <a:pt x="525" y="108"/>
                  </a:lnTo>
                  <a:lnTo>
                    <a:pt x="527" y="112"/>
                  </a:lnTo>
                  <a:lnTo>
                    <a:pt x="531" y="114"/>
                  </a:lnTo>
                  <a:lnTo>
                    <a:pt x="531" y="114"/>
                  </a:lnTo>
                  <a:lnTo>
                    <a:pt x="533" y="116"/>
                  </a:lnTo>
                  <a:lnTo>
                    <a:pt x="533" y="118"/>
                  </a:lnTo>
                  <a:lnTo>
                    <a:pt x="533" y="118"/>
                  </a:lnTo>
                  <a:lnTo>
                    <a:pt x="533" y="118"/>
                  </a:lnTo>
                  <a:lnTo>
                    <a:pt x="533" y="120"/>
                  </a:lnTo>
                  <a:lnTo>
                    <a:pt x="527" y="114"/>
                  </a:lnTo>
                  <a:lnTo>
                    <a:pt x="522" y="108"/>
                  </a:lnTo>
                  <a:lnTo>
                    <a:pt x="522" y="106"/>
                  </a:lnTo>
                  <a:lnTo>
                    <a:pt x="520" y="108"/>
                  </a:lnTo>
                  <a:lnTo>
                    <a:pt x="520" y="106"/>
                  </a:lnTo>
                  <a:lnTo>
                    <a:pt x="520" y="104"/>
                  </a:lnTo>
                  <a:lnTo>
                    <a:pt x="518" y="102"/>
                  </a:lnTo>
                  <a:lnTo>
                    <a:pt x="518" y="102"/>
                  </a:lnTo>
                  <a:lnTo>
                    <a:pt x="516" y="102"/>
                  </a:lnTo>
                  <a:close/>
                  <a:moveTo>
                    <a:pt x="457" y="150"/>
                  </a:moveTo>
                  <a:lnTo>
                    <a:pt x="457" y="152"/>
                  </a:lnTo>
                  <a:lnTo>
                    <a:pt x="459" y="154"/>
                  </a:lnTo>
                  <a:lnTo>
                    <a:pt x="457" y="154"/>
                  </a:lnTo>
                  <a:lnTo>
                    <a:pt x="455" y="154"/>
                  </a:lnTo>
                  <a:lnTo>
                    <a:pt x="453" y="154"/>
                  </a:lnTo>
                  <a:lnTo>
                    <a:pt x="451" y="156"/>
                  </a:lnTo>
                  <a:lnTo>
                    <a:pt x="447" y="158"/>
                  </a:lnTo>
                  <a:lnTo>
                    <a:pt x="447" y="160"/>
                  </a:lnTo>
                  <a:lnTo>
                    <a:pt x="445" y="163"/>
                  </a:lnTo>
                  <a:lnTo>
                    <a:pt x="445" y="163"/>
                  </a:lnTo>
                  <a:lnTo>
                    <a:pt x="443" y="163"/>
                  </a:lnTo>
                  <a:lnTo>
                    <a:pt x="443" y="163"/>
                  </a:lnTo>
                  <a:lnTo>
                    <a:pt x="443" y="158"/>
                  </a:lnTo>
                  <a:lnTo>
                    <a:pt x="447" y="154"/>
                  </a:lnTo>
                  <a:lnTo>
                    <a:pt x="449" y="152"/>
                  </a:lnTo>
                  <a:lnTo>
                    <a:pt x="453" y="150"/>
                  </a:lnTo>
                  <a:lnTo>
                    <a:pt x="449" y="144"/>
                  </a:lnTo>
                  <a:lnTo>
                    <a:pt x="445" y="137"/>
                  </a:lnTo>
                  <a:lnTo>
                    <a:pt x="445" y="135"/>
                  </a:lnTo>
                  <a:lnTo>
                    <a:pt x="447" y="135"/>
                  </a:lnTo>
                  <a:lnTo>
                    <a:pt x="449" y="135"/>
                  </a:lnTo>
                  <a:lnTo>
                    <a:pt x="455" y="139"/>
                  </a:lnTo>
                  <a:lnTo>
                    <a:pt x="459" y="142"/>
                  </a:lnTo>
                  <a:lnTo>
                    <a:pt x="464" y="148"/>
                  </a:lnTo>
                  <a:lnTo>
                    <a:pt x="466" y="150"/>
                  </a:lnTo>
                  <a:lnTo>
                    <a:pt x="468" y="150"/>
                  </a:lnTo>
                  <a:lnTo>
                    <a:pt x="472" y="152"/>
                  </a:lnTo>
                  <a:lnTo>
                    <a:pt x="470" y="150"/>
                  </a:lnTo>
                  <a:lnTo>
                    <a:pt x="468" y="148"/>
                  </a:lnTo>
                  <a:lnTo>
                    <a:pt x="468" y="146"/>
                  </a:lnTo>
                  <a:lnTo>
                    <a:pt x="463" y="139"/>
                  </a:lnTo>
                  <a:lnTo>
                    <a:pt x="457" y="131"/>
                  </a:lnTo>
                  <a:lnTo>
                    <a:pt x="451" y="123"/>
                  </a:lnTo>
                  <a:lnTo>
                    <a:pt x="451" y="123"/>
                  </a:lnTo>
                  <a:lnTo>
                    <a:pt x="451" y="123"/>
                  </a:lnTo>
                  <a:lnTo>
                    <a:pt x="451" y="123"/>
                  </a:lnTo>
                  <a:lnTo>
                    <a:pt x="449" y="123"/>
                  </a:lnTo>
                  <a:lnTo>
                    <a:pt x="447" y="121"/>
                  </a:lnTo>
                  <a:lnTo>
                    <a:pt x="445" y="120"/>
                  </a:lnTo>
                  <a:lnTo>
                    <a:pt x="445" y="118"/>
                  </a:lnTo>
                  <a:lnTo>
                    <a:pt x="443" y="118"/>
                  </a:lnTo>
                  <a:lnTo>
                    <a:pt x="443" y="116"/>
                  </a:lnTo>
                  <a:lnTo>
                    <a:pt x="445" y="114"/>
                  </a:lnTo>
                  <a:lnTo>
                    <a:pt x="447" y="114"/>
                  </a:lnTo>
                  <a:lnTo>
                    <a:pt x="455" y="121"/>
                  </a:lnTo>
                  <a:lnTo>
                    <a:pt x="461" y="129"/>
                  </a:lnTo>
                  <a:lnTo>
                    <a:pt x="463" y="129"/>
                  </a:lnTo>
                  <a:lnTo>
                    <a:pt x="463" y="131"/>
                  </a:lnTo>
                  <a:lnTo>
                    <a:pt x="463" y="131"/>
                  </a:lnTo>
                  <a:lnTo>
                    <a:pt x="463" y="133"/>
                  </a:lnTo>
                  <a:lnTo>
                    <a:pt x="463" y="133"/>
                  </a:lnTo>
                  <a:lnTo>
                    <a:pt x="464" y="133"/>
                  </a:lnTo>
                  <a:lnTo>
                    <a:pt x="466" y="133"/>
                  </a:lnTo>
                  <a:lnTo>
                    <a:pt x="466" y="137"/>
                  </a:lnTo>
                  <a:lnTo>
                    <a:pt x="468" y="139"/>
                  </a:lnTo>
                  <a:lnTo>
                    <a:pt x="472" y="142"/>
                  </a:lnTo>
                  <a:lnTo>
                    <a:pt x="476" y="146"/>
                  </a:lnTo>
                  <a:lnTo>
                    <a:pt x="480" y="150"/>
                  </a:lnTo>
                  <a:lnTo>
                    <a:pt x="483" y="154"/>
                  </a:lnTo>
                  <a:lnTo>
                    <a:pt x="487" y="158"/>
                  </a:lnTo>
                  <a:lnTo>
                    <a:pt x="491" y="161"/>
                  </a:lnTo>
                  <a:lnTo>
                    <a:pt x="497" y="165"/>
                  </a:lnTo>
                  <a:lnTo>
                    <a:pt x="476" y="135"/>
                  </a:lnTo>
                  <a:lnTo>
                    <a:pt x="453" y="104"/>
                  </a:lnTo>
                  <a:lnTo>
                    <a:pt x="434" y="85"/>
                  </a:lnTo>
                  <a:lnTo>
                    <a:pt x="415" y="66"/>
                  </a:lnTo>
                  <a:lnTo>
                    <a:pt x="415" y="66"/>
                  </a:lnTo>
                  <a:lnTo>
                    <a:pt x="415" y="64"/>
                  </a:lnTo>
                  <a:lnTo>
                    <a:pt x="417" y="64"/>
                  </a:lnTo>
                  <a:lnTo>
                    <a:pt x="447" y="91"/>
                  </a:lnTo>
                  <a:lnTo>
                    <a:pt x="476" y="120"/>
                  </a:lnTo>
                  <a:lnTo>
                    <a:pt x="476" y="121"/>
                  </a:lnTo>
                  <a:lnTo>
                    <a:pt x="476" y="121"/>
                  </a:lnTo>
                  <a:lnTo>
                    <a:pt x="480" y="123"/>
                  </a:lnTo>
                  <a:lnTo>
                    <a:pt x="483" y="125"/>
                  </a:lnTo>
                  <a:lnTo>
                    <a:pt x="539" y="190"/>
                  </a:lnTo>
                  <a:lnTo>
                    <a:pt x="539" y="190"/>
                  </a:lnTo>
                  <a:lnTo>
                    <a:pt x="537" y="190"/>
                  </a:lnTo>
                  <a:lnTo>
                    <a:pt x="537" y="190"/>
                  </a:lnTo>
                  <a:lnTo>
                    <a:pt x="535" y="190"/>
                  </a:lnTo>
                  <a:lnTo>
                    <a:pt x="504" y="156"/>
                  </a:lnTo>
                  <a:lnTo>
                    <a:pt x="503" y="154"/>
                  </a:lnTo>
                  <a:lnTo>
                    <a:pt x="503" y="152"/>
                  </a:lnTo>
                  <a:lnTo>
                    <a:pt x="503" y="152"/>
                  </a:lnTo>
                  <a:lnTo>
                    <a:pt x="501" y="152"/>
                  </a:lnTo>
                  <a:lnTo>
                    <a:pt x="501" y="150"/>
                  </a:lnTo>
                  <a:lnTo>
                    <a:pt x="499" y="148"/>
                  </a:lnTo>
                  <a:lnTo>
                    <a:pt x="497" y="146"/>
                  </a:lnTo>
                  <a:lnTo>
                    <a:pt x="495" y="144"/>
                  </a:lnTo>
                  <a:lnTo>
                    <a:pt x="495" y="144"/>
                  </a:lnTo>
                  <a:lnTo>
                    <a:pt x="493" y="142"/>
                  </a:lnTo>
                  <a:lnTo>
                    <a:pt x="493" y="142"/>
                  </a:lnTo>
                  <a:lnTo>
                    <a:pt x="491" y="142"/>
                  </a:lnTo>
                  <a:lnTo>
                    <a:pt x="491" y="140"/>
                  </a:lnTo>
                  <a:lnTo>
                    <a:pt x="491" y="140"/>
                  </a:lnTo>
                  <a:lnTo>
                    <a:pt x="491" y="140"/>
                  </a:lnTo>
                  <a:lnTo>
                    <a:pt x="489" y="139"/>
                  </a:lnTo>
                  <a:lnTo>
                    <a:pt x="483" y="135"/>
                  </a:lnTo>
                  <a:lnTo>
                    <a:pt x="482" y="129"/>
                  </a:lnTo>
                  <a:lnTo>
                    <a:pt x="480" y="129"/>
                  </a:lnTo>
                  <a:lnTo>
                    <a:pt x="480" y="127"/>
                  </a:lnTo>
                  <a:lnTo>
                    <a:pt x="480" y="127"/>
                  </a:lnTo>
                  <a:lnTo>
                    <a:pt x="478" y="127"/>
                  </a:lnTo>
                  <a:lnTo>
                    <a:pt x="476" y="123"/>
                  </a:lnTo>
                  <a:lnTo>
                    <a:pt x="474" y="121"/>
                  </a:lnTo>
                  <a:lnTo>
                    <a:pt x="472" y="120"/>
                  </a:lnTo>
                  <a:lnTo>
                    <a:pt x="472" y="120"/>
                  </a:lnTo>
                  <a:lnTo>
                    <a:pt x="470" y="120"/>
                  </a:lnTo>
                  <a:lnTo>
                    <a:pt x="470" y="118"/>
                  </a:lnTo>
                  <a:lnTo>
                    <a:pt x="468" y="118"/>
                  </a:lnTo>
                  <a:lnTo>
                    <a:pt x="466" y="116"/>
                  </a:lnTo>
                  <a:lnTo>
                    <a:pt x="480" y="133"/>
                  </a:lnTo>
                  <a:lnTo>
                    <a:pt x="491" y="150"/>
                  </a:lnTo>
                  <a:lnTo>
                    <a:pt x="495" y="156"/>
                  </a:lnTo>
                  <a:lnTo>
                    <a:pt x="499" y="161"/>
                  </a:lnTo>
                  <a:lnTo>
                    <a:pt x="503" y="169"/>
                  </a:lnTo>
                  <a:lnTo>
                    <a:pt x="501" y="169"/>
                  </a:lnTo>
                  <a:lnTo>
                    <a:pt x="501" y="169"/>
                  </a:lnTo>
                  <a:lnTo>
                    <a:pt x="499" y="169"/>
                  </a:lnTo>
                  <a:lnTo>
                    <a:pt x="497" y="167"/>
                  </a:lnTo>
                  <a:lnTo>
                    <a:pt x="485" y="158"/>
                  </a:lnTo>
                  <a:lnTo>
                    <a:pt x="472" y="146"/>
                  </a:lnTo>
                  <a:lnTo>
                    <a:pt x="474" y="150"/>
                  </a:lnTo>
                  <a:lnTo>
                    <a:pt x="476" y="152"/>
                  </a:lnTo>
                  <a:lnTo>
                    <a:pt x="476" y="156"/>
                  </a:lnTo>
                  <a:lnTo>
                    <a:pt x="476" y="156"/>
                  </a:lnTo>
                  <a:lnTo>
                    <a:pt x="476" y="158"/>
                  </a:lnTo>
                  <a:lnTo>
                    <a:pt x="474" y="158"/>
                  </a:lnTo>
                  <a:lnTo>
                    <a:pt x="463" y="148"/>
                  </a:lnTo>
                  <a:lnTo>
                    <a:pt x="451" y="140"/>
                  </a:lnTo>
                  <a:lnTo>
                    <a:pt x="451" y="140"/>
                  </a:lnTo>
                  <a:lnTo>
                    <a:pt x="451" y="142"/>
                  </a:lnTo>
                  <a:lnTo>
                    <a:pt x="451" y="142"/>
                  </a:lnTo>
                  <a:lnTo>
                    <a:pt x="453" y="142"/>
                  </a:lnTo>
                  <a:lnTo>
                    <a:pt x="453" y="144"/>
                  </a:lnTo>
                  <a:lnTo>
                    <a:pt x="453" y="144"/>
                  </a:lnTo>
                  <a:lnTo>
                    <a:pt x="453" y="146"/>
                  </a:lnTo>
                  <a:lnTo>
                    <a:pt x="455" y="148"/>
                  </a:lnTo>
                  <a:lnTo>
                    <a:pt x="457" y="150"/>
                  </a:lnTo>
                  <a:close/>
                  <a:moveTo>
                    <a:pt x="451" y="51"/>
                  </a:moveTo>
                  <a:lnTo>
                    <a:pt x="451" y="51"/>
                  </a:lnTo>
                  <a:lnTo>
                    <a:pt x="451" y="49"/>
                  </a:lnTo>
                  <a:lnTo>
                    <a:pt x="451" y="49"/>
                  </a:lnTo>
                  <a:lnTo>
                    <a:pt x="449" y="47"/>
                  </a:lnTo>
                  <a:lnTo>
                    <a:pt x="449" y="49"/>
                  </a:lnTo>
                  <a:lnTo>
                    <a:pt x="447" y="47"/>
                  </a:lnTo>
                  <a:lnTo>
                    <a:pt x="445" y="45"/>
                  </a:lnTo>
                  <a:lnTo>
                    <a:pt x="443" y="45"/>
                  </a:lnTo>
                  <a:lnTo>
                    <a:pt x="434" y="47"/>
                  </a:lnTo>
                  <a:lnTo>
                    <a:pt x="426" y="47"/>
                  </a:lnTo>
                  <a:lnTo>
                    <a:pt x="449" y="70"/>
                  </a:lnTo>
                  <a:lnTo>
                    <a:pt x="472" y="91"/>
                  </a:lnTo>
                  <a:lnTo>
                    <a:pt x="482" y="101"/>
                  </a:lnTo>
                  <a:lnTo>
                    <a:pt x="489" y="110"/>
                  </a:lnTo>
                  <a:lnTo>
                    <a:pt x="527" y="152"/>
                  </a:lnTo>
                  <a:lnTo>
                    <a:pt x="531" y="156"/>
                  </a:lnTo>
                  <a:lnTo>
                    <a:pt x="535" y="158"/>
                  </a:lnTo>
                  <a:lnTo>
                    <a:pt x="539" y="161"/>
                  </a:lnTo>
                  <a:lnTo>
                    <a:pt x="537" y="156"/>
                  </a:lnTo>
                  <a:lnTo>
                    <a:pt x="535" y="150"/>
                  </a:lnTo>
                  <a:lnTo>
                    <a:pt x="506" y="108"/>
                  </a:lnTo>
                  <a:lnTo>
                    <a:pt x="470" y="70"/>
                  </a:lnTo>
                  <a:lnTo>
                    <a:pt x="470" y="68"/>
                  </a:lnTo>
                  <a:lnTo>
                    <a:pt x="470" y="68"/>
                  </a:lnTo>
                  <a:lnTo>
                    <a:pt x="464" y="62"/>
                  </a:lnTo>
                  <a:lnTo>
                    <a:pt x="459" y="59"/>
                  </a:lnTo>
                  <a:lnTo>
                    <a:pt x="459" y="57"/>
                  </a:lnTo>
                  <a:lnTo>
                    <a:pt x="457" y="55"/>
                  </a:lnTo>
                  <a:lnTo>
                    <a:pt x="455" y="53"/>
                  </a:lnTo>
                  <a:lnTo>
                    <a:pt x="453" y="53"/>
                  </a:lnTo>
                  <a:lnTo>
                    <a:pt x="455" y="53"/>
                  </a:lnTo>
                  <a:lnTo>
                    <a:pt x="455" y="51"/>
                  </a:lnTo>
                  <a:lnTo>
                    <a:pt x="453" y="51"/>
                  </a:lnTo>
                  <a:lnTo>
                    <a:pt x="453" y="51"/>
                  </a:lnTo>
                  <a:lnTo>
                    <a:pt x="451" y="51"/>
                  </a:lnTo>
                  <a:close/>
                  <a:moveTo>
                    <a:pt x="116" y="314"/>
                  </a:moveTo>
                  <a:lnTo>
                    <a:pt x="116" y="316"/>
                  </a:lnTo>
                  <a:lnTo>
                    <a:pt x="118" y="316"/>
                  </a:lnTo>
                  <a:lnTo>
                    <a:pt x="118" y="318"/>
                  </a:lnTo>
                  <a:lnTo>
                    <a:pt x="118" y="319"/>
                  </a:lnTo>
                  <a:lnTo>
                    <a:pt x="118" y="323"/>
                  </a:lnTo>
                  <a:lnTo>
                    <a:pt x="118" y="329"/>
                  </a:lnTo>
                  <a:lnTo>
                    <a:pt x="118" y="329"/>
                  </a:lnTo>
                  <a:lnTo>
                    <a:pt x="120" y="331"/>
                  </a:lnTo>
                  <a:lnTo>
                    <a:pt x="160" y="340"/>
                  </a:lnTo>
                  <a:lnTo>
                    <a:pt x="205" y="344"/>
                  </a:lnTo>
                  <a:lnTo>
                    <a:pt x="251" y="342"/>
                  </a:lnTo>
                  <a:lnTo>
                    <a:pt x="295" y="337"/>
                  </a:lnTo>
                  <a:lnTo>
                    <a:pt x="335" y="325"/>
                  </a:lnTo>
                  <a:lnTo>
                    <a:pt x="358" y="316"/>
                  </a:lnTo>
                  <a:lnTo>
                    <a:pt x="381" y="304"/>
                  </a:lnTo>
                  <a:lnTo>
                    <a:pt x="402" y="291"/>
                  </a:lnTo>
                  <a:lnTo>
                    <a:pt x="461" y="245"/>
                  </a:lnTo>
                  <a:lnTo>
                    <a:pt x="478" y="226"/>
                  </a:lnTo>
                  <a:lnTo>
                    <a:pt x="493" y="205"/>
                  </a:lnTo>
                  <a:lnTo>
                    <a:pt x="495" y="203"/>
                  </a:lnTo>
                  <a:lnTo>
                    <a:pt x="495" y="203"/>
                  </a:lnTo>
                  <a:lnTo>
                    <a:pt x="497" y="201"/>
                  </a:lnTo>
                  <a:lnTo>
                    <a:pt x="499" y="201"/>
                  </a:lnTo>
                  <a:lnTo>
                    <a:pt x="501" y="201"/>
                  </a:lnTo>
                  <a:lnTo>
                    <a:pt x="501" y="200"/>
                  </a:lnTo>
                  <a:lnTo>
                    <a:pt x="501" y="200"/>
                  </a:lnTo>
                  <a:lnTo>
                    <a:pt x="504" y="200"/>
                  </a:lnTo>
                  <a:lnTo>
                    <a:pt x="506" y="201"/>
                  </a:lnTo>
                  <a:lnTo>
                    <a:pt x="516" y="211"/>
                  </a:lnTo>
                  <a:lnTo>
                    <a:pt x="525" y="220"/>
                  </a:lnTo>
                  <a:lnTo>
                    <a:pt x="537" y="230"/>
                  </a:lnTo>
                  <a:lnTo>
                    <a:pt x="539" y="232"/>
                  </a:lnTo>
                  <a:lnTo>
                    <a:pt x="541" y="236"/>
                  </a:lnTo>
                  <a:lnTo>
                    <a:pt x="544" y="238"/>
                  </a:lnTo>
                  <a:lnTo>
                    <a:pt x="542" y="220"/>
                  </a:lnTo>
                  <a:lnTo>
                    <a:pt x="544" y="205"/>
                  </a:lnTo>
                  <a:lnTo>
                    <a:pt x="544" y="201"/>
                  </a:lnTo>
                  <a:lnTo>
                    <a:pt x="544" y="198"/>
                  </a:lnTo>
                  <a:lnTo>
                    <a:pt x="541" y="196"/>
                  </a:lnTo>
                  <a:lnTo>
                    <a:pt x="541" y="194"/>
                  </a:lnTo>
                  <a:lnTo>
                    <a:pt x="539" y="192"/>
                  </a:lnTo>
                  <a:lnTo>
                    <a:pt x="539" y="190"/>
                  </a:lnTo>
                  <a:lnTo>
                    <a:pt x="539" y="190"/>
                  </a:lnTo>
                  <a:lnTo>
                    <a:pt x="539" y="190"/>
                  </a:lnTo>
                  <a:lnTo>
                    <a:pt x="539" y="190"/>
                  </a:lnTo>
                  <a:lnTo>
                    <a:pt x="539" y="190"/>
                  </a:lnTo>
                  <a:lnTo>
                    <a:pt x="514" y="146"/>
                  </a:lnTo>
                  <a:lnTo>
                    <a:pt x="483" y="110"/>
                  </a:lnTo>
                  <a:lnTo>
                    <a:pt x="453" y="78"/>
                  </a:lnTo>
                  <a:lnTo>
                    <a:pt x="421" y="49"/>
                  </a:lnTo>
                  <a:lnTo>
                    <a:pt x="394" y="51"/>
                  </a:lnTo>
                  <a:lnTo>
                    <a:pt x="369" y="55"/>
                  </a:lnTo>
                  <a:lnTo>
                    <a:pt x="369" y="59"/>
                  </a:lnTo>
                  <a:lnTo>
                    <a:pt x="367" y="62"/>
                  </a:lnTo>
                  <a:lnTo>
                    <a:pt x="365" y="66"/>
                  </a:lnTo>
                  <a:lnTo>
                    <a:pt x="369" y="66"/>
                  </a:lnTo>
                  <a:lnTo>
                    <a:pt x="371" y="70"/>
                  </a:lnTo>
                  <a:lnTo>
                    <a:pt x="371" y="72"/>
                  </a:lnTo>
                  <a:lnTo>
                    <a:pt x="390" y="87"/>
                  </a:lnTo>
                  <a:lnTo>
                    <a:pt x="390" y="87"/>
                  </a:lnTo>
                  <a:lnTo>
                    <a:pt x="392" y="87"/>
                  </a:lnTo>
                  <a:lnTo>
                    <a:pt x="392" y="89"/>
                  </a:lnTo>
                  <a:lnTo>
                    <a:pt x="394" y="89"/>
                  </a:lnTo>
                  <a:lnTo>
                    <a:pt x="392" y="91"/>
                  </a:lnTo>
                  <a:lnTo>
                    <a:pt x="392" y="93"/>
                  </a:lnTo>
                  <a:lnTo>
                    <a:pt x="400" y="101"/>
                  </a:lnTo>
                  <a:lnTo>
                    <a:pt x="405" y="108"/>
                  </a:lnTo>
                  <a:lnTo>
                    <a:pt x="403" y="112"/>
                  </a:lnTo>
                  <a:lnTo>
                    <a:pt x="400" y="116"/>
                  </a:lnTo>
                  <a:lnTo>
                    <a:pt x="398" y="120"/>
                  </a:lnTo>
                  <a:lnTo>
                    <a:pt x="396" y="120"/>
                  </a:lnTo>
                  <a:lnTo>
                    <a:pt x="394" y="121"/>
                  </a:lnTo>
                  <a:lnTo>
                    <a:pt x="373" y="140"/>
                  </a:lnTo>
                  <a:lnTo>
                    <a:pt x="350" y="156"/>
                  </a:lnTo>
                  <a:lnTo>
                    <a:pt x="350" y="158"/>
                  </a:lnTo>
                  <a:lnTo>
                    <a:pt x="350" y="158"/>
                  </a:lnTo>
                  <a:lnTo>
                    <a:pt x="335" y="169"/>
                  </a:lnTo>
                  <a:lnTo>
                    <a:pt x="316" y="179"/>
                  </a:lnTo>
                  <a:lnTo>
                    <a:pt x="299" y="188"/>
                  </a:lnTo>
                  <a:lnTo>
                    <a:pt x="291" y="192"/>
                  </a:lnTo>
                  <a:lnTo>
                    <a:pt x="284" y="196"/>
                  </a:lnTo>
                  <a:lnTo>
                    <a:pt x="274" y="198"/>
                  </a:lnTo>
                  <a:lnTo>
                    <a:pt x="255" y="207"/>
                  </a:lnTo>
                  <a:lnTo>
                    <a:pt x="232" y="213"/>
                  </a:lnTo>
                  <a:lnTo>
                    <a:pt x="186" y="217"/>
                  </a:lnTo>
                  <a:lnTo>
                    <a:pt x="139" y="217"/>
                  </a:lnTo>
                  <a:lnTo>
                    <a:pt x="106" y="211"/>
                  </a:lnTo>
                  <a:lnTo>
                    <a:pt x="105" y="219"/>
                  </a:lnTo>
                  <a:lnTo>
                    <a:pt x="103" y="226"/>
                  </a:lnTo>
                  <a:lnTo>
                    <a:pt x="103" y="236"/>
                  </a:lnTo>
                  <a:lnTo>
                    <a:pt x="103" y="234"/>
                  </a:lnTo>
                  <a:lnTo>
                    <a:pt x="103" y="232"/>
                  </a:lnTo>
                  <a:lnTo>
                    <a:pt x="105" y="230"/>
                  </a:lnTo>
                  <a:lnTo>
                    <a:pt x="105" y="230"/>
                  </a:lnTo>
                  <a:lnTo>
                    <a:pt x="105" y="228"/>
                  </a:lnTo>
                  <a:lnTo>
                    <a:pt x="105" y="224"/>
                  </a:lnTo>
                  <a:lnTo>
                    <a:pt x="106" y="222"/>
                  </a:lnTo>
                  <a:lnTo>
                    <a:pt x="108" y="222"/>
                  </a:lnTo>
                  <a:lnTo>
                    <a:pt x="108" y="224"/>
                  </a:lnTo>
                  <a:lnTo>
                    <a:pt x="110" y="228"/>
                  </a:lnTo>
                  <a:lnTo>
                    <a:pt x="110" y="232"/>
                  </a:lnTo>
                  <a:lnTo>
                    <a:pt x="110" y="234"/>
                  </a:lnTo>
                  <a:lnTo>
                    <a:pt x="110" y="234"/>
                  </a:lnTo>
                  <a:lnTo>
                    <a:pt x="112" y="234"/>
                  </a:lnTo>
                  <a:lnTo>
                    <a:pt x="112" y="234"/>
                  </a:lnTo>
                  <a:lnTo>
                    <a:pt x="112" y="234"/>
                  </a:lnTo>
                  <a:lnTo>
                    <a:pt x="114" y="247"/>
                  </a:lnTo>
                  <a:lnTo>
                    <a:pt x="114" y="262"/>
                  </a:lnTo>
                  <a:lnTo>
                    <a:pt x="114" y="259"/>
                  </a:lnTo>
                  <a:lnTo>
                    <a:pt x="114" y="255"/>
                  </a:lnTo>
                  <a:lnTo>
                    <a:pt x="112" y="253"/>
                  </a:lnTo>
                  <a:lnTo>
                    <a:pt x="112" y="255"/>
                  </a:lnTo>
                  <a:lnTo>
                    <a:pt x="112" y="257"/>
                  </a:lnTo>
                  <a:lnTo>
                    <a:pt x="110" y="259"/>
                  </a:lnTo>
                  <a:lnTo>
                    <a:pt x="112" y="255"/>
                  </a:lnTo>
                  <a:lnTo>
                    <a:pt x="112" y="251"/>
                  </a:lnTo>
                  <a:lnTo>
                    <a:pt x="110" y="247"/>
                  </a:lnTo>
                  <a:lnTo>
                    <a:pt x="110" y="257"/>
                  </a:lnTo>
                  <a:lnTo>
                    <a:pt x="110" y="259"/>
                  </a:lnTo>
                  <a:lnTo>
                    <a:pt x="110" y="259"/>
                  </a:lnTo>
                  <a:lnTo>
                    <a:pt x="112" y="259"/>
                  </a:lnTo>
                  <a:lnTo>
                    <a:pt x="112" y="260"/>
                  </a:lnTo>
                  <a:lnTo>
                    <a:pt x="112" y="260"/>
                  </a:lnTo>
                  <a:lnTo>
                    <a:pt x="110" y="259"/>
                  </a:lnTo>
                  <a:lnTo>
                    <a:pt x="108" y="293"/>
                  </a:lnTo>
                  <a:lnTo>
                    <a:pt x="108" y="327"/>
                  </a:lnTo>
                  <a:lnTo>
                    <a:pt x="110" y="327"/>
                  </a:lnTo>
                  <a:lnTo>
                    <a:pt x="112" y="327"/>
                  </a:lnTo>
                  <a:lnTo>
                    <a:pt x="112" y="327"/>
                  </a:lnTo>
                  <a:lnTo>
                    <a:pt x="112" y="297"/>
                  </a:lnTo>
                  <a:lnTo>
                    <a:pt x="112" y="264"/>
                  </a:lnTo>
                  <a:lnTo>
                    <a:pt x="112" y="266"/>
                  </a:lnTo>
                  <a:lnTo>
                    <a:pt x="114" y="268"/>
                  </a:lnTo>
                  <a:lnTo>
                    <a:pt x="114" y="260"/>
                  </a:lnTo>
                  <a:lnTo>
                    <a:pt x="116" y="262"/>
                  </a:lnTo>
                  <a:lnTo>
                    <a:pt x="116" y="262"/>
                  </a:lnTo>
                  <a:lnTo>
                    <a:pt x="118" y="262"/>
                  </a:lnTo>
                  <a:lnTo>
                    <a:pt x="120" y="264"/>
                  </a:lnTo>
                  <a:lnTo>
                    <a:pt x="127" y="308"/>
                  </a:lnTo>
                  <a:lnTo>
                    <a:pt x="129" y="306"/>
                  </a:lnTo>
                  <a:lnTo>
                    <a:pt x="129" y="306"/>
                  </a:lnTo>
                  <a:lnTo>
                    <a:pt x="129" y="304"/>
                  </a:lnTo>
                  <a:lnTo>
                    <a:pt x="129" y="302"/>
                  </a:lnTo>
                  <a:lnTo>
                    <a:pt x="127" y="300"/>
                  </a:lnTo>
                  <a:lnTo>
                    <a:pt x="129" y="270"/>
                  </a:lnTo>
                  <a:lnTo>
                    <a:pt x="131" y="268"/>
                  </a:lnTo>
                  <a:lnTo>
                    <a:pt x="131" y="268"/>
                  </a:lnTo>
                  <a:lnTo>
                    <a:pt x="133" y="268"/>
                  </a:lnTo>
                  <a:lnTo>
                    <a:pt x="133" y="268"/>
                  </a:lnTo>
                  <a:lnTo>
                    <a:pt x="139" y="281"/>
                  </a:lnTo>
                  <a:lnTo>
                    <a:pt x="141" y="297"/>
                  </a:lnTo>
                  <a:lnTo>
                    <a:pt x="143" y="295"/>
                  </a:lnTo>
                  <a:lnTo>
                    <a:pt x="145" y="291"/>
                  </a:lnTo>
                  <a:lnTo>
                    <a:pt x="145" y="287"/>
                  </a:lnTo>
                  <a:lnTo>
                    <a:pt x="145" y="283"/>
                  </a:lnTo>
                  <a:lnTo>
                    <a:pt x="145" y="281"/>
                  </a:lnTo>
                  <a:lnTo>
                    <a:pt x="146" y="279"/>
                  </a:lnTo>
                  <a:lnTo>
                    <a:pt x="148" y="281"/>
                  </a:lnTo>
                  <a:lnTo>
                    <a:pt x="152" y="293"/>
                  </a:lnTo>
                  <a:lnTo>
                    <a:pt x="156" y="304"/>
                  </a:lnTo>
                  <a:lnTo>
                    <a:pt x="160" y="302"/>
                  </a:lnTo>
                  <a:lnTo>
                    <a:pt x="160" y="300"/>
                  </a:lnTo>
                  <a:lnTo>
                    <a:pt x="160" y="300"/>
                  </a:lnTo>
                  <a:lnTo>
                    <a:pt x="162" y="297"/>
                  </a:lnTo>
                  <a:lnTo>
                    <a:pt x="164" y="295"/>
                  </a:lnTo>
                  <a:lnTo>
                    <a:pt x="164" y="291"/>
                  </a:lnTo>
                  <a:lnTo>
                    <a:pt x="164" y="291"/>
                  </a:lnTo>
                  <a:lnTo>
                    <a:pt x="165" y="289"/>
                  </a:lnTo>
                  <a:lnTo>
                    <a:pt x="165" y="289"/>
                  </a:lnTo>
                  <a:lnTo>
                    <a:pt x="167" y="291"/>
                  </a:lnTo>
                  <a:lnTo>
                    <a:pt x="169" y="295"/>
                  </a:lnTo>
                  <a:lnTo>
                    <a:pt x="171" y="299"/>
                  </a:lnTo>
                  <a:lnTo>
                    <a:pt x="173" y="300"/>
                  </a:lnTo>
                  <a:lnTo>
                    <a:pt x="173" y="302"/>
                  </a:lnTo>
                  <a:lnTo>
                    <a:pt x="175" y="304"/>
                  </a:lnTo>
                  <a:lnTo>
                    <a:pt x="179" y="299"/>
                  </a:lnTo>
                  <a:lnTo>
                    <a:pt x="181" y="295"/>
                  </a:lnTo>
                  <a:lnTo>
                    <a:pt x="183" y="293"/>
                  </a:lnTo>
                  <a:lnTo>
                    <a:pt x="184" y="295"/>
                  </a:lnTo>
                  <a:lnTo>
                    <a:pt x="184" y="293"/>
                  </a:lnTo>
                  <a:lnTo>
                    <a:pt x="186" y="293"/>
                  </a:lnTo>
                  <a:lnTo>
                    <a:pt x="188" y="293"/>
                  </a:lnTo>
                  <a:lnTo>
                    <a:pt x="188" y="295"/>
                  </a:lnTo>
                  <a:lnTo>
                    <a:pt x="190" y="295"/>
                  </a:lnTo>
                  <a:lnTo>
                    <a:pt x="223" y="293"/>
                  </a:lnTo>
                  <a:lnTo>
                    <a:pt x="228" y="291"/>
                  </a:lnTo>
                  <a:lnTo>
                    <a:pt x="236" y="289"/>
                  </a:lnTo>
                  <a:lnTo>
                    <a:pt x="242" y="287"/>
                  </a:lnTo>
                  <a:lnTo>
                    <a:pt x="249" y="285"/>
                  </a:lnTo>
                  <a:lnTo>
                    <a:pt x="249" y="283"/>
                  </a:lnTo>
                  <a:lnTo>
                    <a:pt x="249" y="283"/>
                  </a:lnTo>
                  <a:lnTo>
                    <a:pt x="251" y="283"/>
                  </a:lnTo>
                  <a:lnTo>
                    <a:pt x="253" y="283"/>
                  </a:lnTo>
                  <a:lnTo>
                    <a:pt x="253" y="283"/>
                  </a:lnTo>
                  <a:lnTo>
                    <a:pt x="245" y="287"/>
                  </a:lnTo>
                  <a:lnTo>
                    <a:pt x="238" y="291"/>
                  </a:lnTo>
                  <a:lnTo>
                    <a:pt x="238" y="291"/>
                  </a:lnTo>
                  <a:lnTo>
                    <a:pt x="238" y="291"/>
                  </a:lnTo>
                  <a:lnTo>
                    <a:pt x="236" y="291"/>
                  </a:lnTo>
                  <a:lnTo>
                    <a:pt x="236" y="293"/>
                  </a:lnTo>
                  <a:lnTo>
                    <a:pt x="236" y="293"/>
                  </a:lnTo>
                  <a:lnTo>
                    <a:pt x="234" y="293"/>
                  </a:lnTo>
                  <a:lnTo>
                    <a:pt x="234" y="293"/>
                  </a:lnTo>
                  <a:lnTo>
                    <a:pt x="232" y="293"/>
                  </a:lnTo>
                  <a:lnTo>
                    <a:pt x="232" y="293"/>
                  </a:lnTo>
                  <a:lnTo>
                    <a:pt x="230" y="293"/>
                  </a:lnTo>
                  <a:lnTo>
                    <a:pt x="223" y="297"/>
                  </a:lnTo>
                  <a:lnTo>
                    <a:pt x="213" y="299"/>
                  </a:lnTo>
                  <a:lnTo>
                    <a:pt x="207" y="299"/>
                  </a:lnTo>
                  <a:lnTo>
                    <a:pt x="202" y="299"/>
                  </a:lnTo>
                  <a:lnTo>
                    <a:pt x="194" y="300"/>
                  </a:lnTo>
                  <a:lnTo>
                    <a:pt x="186" y="300"/>
                  </a:lnTo>
                  <a:lnTo>
                    <a:pt x="186" y="300"/>
                  </a:lnTo>
                  <a:lnTo>
                    <a:pt x="184" y="300"/>
                  </a:lnTo>
                  <a:lnTo>
                    <a:pt x="183" y="300"/>
                  </a:lnTo>
                  <a:lnTo>
                    <a:pt x="179" y="306"/>
                  </a:lnTo>
                  <a:lnTo>
                    <a:pt x="179" y="308"/>
                  </a:lnTo>
                  <a:lnTo>
                    <a:pt x="177" y="308"/>
                  </a:lnTo>
                  <a:lnTo>
                    <a:pt x="175" y="308"/>
                  </a:lnTo>
                  <a:lnTo>
                    <a:pt x="171" y="306"/>
                  </a:lnTo>
                  <a:lnTo>
                    <a:pt x="169" y="302"/>
                  </a:lnTo>
                  <a:lnTo>
                    <a:pt x="167" y="297"/>
                  </a:lnTo>
                  <a:lnTo>
                    <a:pt x="164" y="300"/>
                  </a:lnTo>
                  <a:lnTo>
                    <a:pt x="162" y="304"/>
                  </a:lnTo>
                  <a:lnTo>
                    <a:pt x="160" y="308"/>
                  </a:lnTo>
                  <a:lnTo>
                    <a:pt x="158" y="308"/>
                  </a:lnTo>
                  <a:lnTo>
                    <a:pt x="154" y="308"/>
                  </a:lnTo>
                  <a:lnTo>
                    <a:pt x="152" y="306"/>
                  </a:lnTo>
                  <a:lnTo>
                    <a:pt x="150" y="300"/>
                  </a:lnTo>
                  <a:lnTo>
                    <a:pt x="148" y="295"/>
                  </a:lnTo>
                  <a:lnTo>
                    <a:pt x="146" y="289"/>
                  </a:lnTo>
                  <a:lnTo>
                    <a:pt x="145" y="302"/>
                  </a:lnTo>
                  <a:lnTo>
                    <a:pt x="143" y="302"/>
                  </a:lnTo>
                  <a:lnTo>
                    <a:pt x="141" y="302"/>
                  </a:lnTo>
                  <a:lnTo>
                    <a:pt x="139" y="300"/>
                  </a:lnTo>
                  <a:lnTo>
                    <a:pt x="137" y="297"/>
                  </a:lnTo>
                  <a:lnTo>
                    <a:pt x="137" y="293"/>
                  </a:lnTo>
                  <a:lnTo>
                    <a:pt x="137" y="289"/>
                  </a:lnTo>
                  <a:lnTo>
                    <a:pt x="137" y="285"/>
                  </a:lnTo>
                  <a:lnTo>
                    <a:pt x="135" y="279"/>
                  </a:lnTo>
                  <a:lnTo>
                    <a:pt x="133" y="274"/>
                  </a:lnTo>
                  <a:lnTo>
                    <a:pt x="133" y="281"/>
                  </a:lnTo>
                  <a:lnTo>
                    <a:pt x="133" y="287"/>
                  </a:lnTo>
                  <a:lnTo>
                    <a:pt x="131" y="293"/>
                  </a:lnTo>
                  <a:lnTo>
                    <a:pt x="129" y="297"/>
                  </a:lnTo>
                  <a:lnTo>
                    <a:pt x="131" y="300"/>
                  </a:lnTo>
                  <a:lnTo>
                    <a:pt x="131" y="306"/>
                  </a:lnTo>
                  <a:lnTo>
                    <a:pt x="131" y="312"/>
                  </a:lnTo>
                  <a:lnTo>
                    <a:pt x="129" y="316"/>
                  </a:lnTo>
                  <a:lnTo>
                    <a:pt x="129" y="318"/>
                  </a:lnTo>
                  <a:lnTo>
                    <a:pt x="127" y="318"/>
                  </a:lnTo>
                  <a:lnTo>
                    <a:pt x="127" y="318"/>
                  </a:lnTo>
                  <a:lnTo>
                    <a:pt x="125" y="316"/>
                  </a:lnTo>
                  <a:lnTo>
                    <a:pt x="125" y="314"/>
                  </a:lnTo>
                  <a:lnTo>
                    <a:pt x="124" y="312"/>
                  </a:lnTo>
                  <a:lnTo>
                    <a:pt x="124" y="312"/>
                  </a:lnTo>
                  <a:lnTo>
                    <a:pt x="122" y="312"/>
                  </a:lnTo>
                  <a:lnTo>
                    <a:pt x="122" y="310"/>
                  </a:lnTo>
                  <a:lnTo>
                    <a:pt x="124" y="310"/>
                  </a:lnTo>
                  <a:lnTo>
                    <a:pt x="124" y="310"/>
                  </a:lnTo>
                  <a:lnTo>
                    <a:pt x="120" y="287"/>
                  </a:lnTo>
                  <a:lnTo>
                    <a:pt x="122" y="287"/>
                  </a:lnTo>
                  <a:lnTo>
                    <a:pt x="122" y="285"/>
                  </a:lnTo>
                  <a:lnTo>
                    <a:pt x="122" y="283"/>
                  </a:lnTo>
                  <a:lnTo>
                    <a:pt x="122" y="279"/>
                  </a:lnTo>
                  <a:lnTo>
                    <a:pt x="122" y="278"/>
                  </a:lnTo>
                  <a:lnTo>
                    <a:pt x="120" y="278"/>
                  </a:lnTo>
                  <a:lnTo>
                    <a:pt x="120" y="279"/>
                  </a:lnTo>
                  <a:lnTo>
                    <a:pt x="120" y="279"/>
                  </a:lnTo>
                  <a:lnTo>
                    <a:pt x="120" y="281"/>
                  </a:lnTo>
                  <a:lnTo>
                    <a:pt x="120" y="279"/>
                  </a:lnTo>
                  <a:lnTo>
                    <a:pt x="120" y="278"/>
                  </a:lnTo>
                  <a:lnTo>
                    <a:pt x="120" y="276"/>
                  </a:lnTo>
                  <a:lnTo>
                    <a:pt x="120" y="274"/>
                  </a:lnTo>
                  <a:lnTo>
                    <a:pt x="118" y="272"/>
                  </a:lnTo>
                  <a:lnTo>
                    <a:pt x="118" y="272"/>
                  </a:lnTo>
                  <a:lnTo>
                    <a:pt x="118" y="270"/>
                  </a:lnTo>
                  <a:lnTo>
                    <a:pt x="118" y="270"/>
                  </a:lnTo>
                  <a:lnTo>
                    <a:pt x="116" y="312"/>
                  </a:lnTo>
                  <a:lnTo>
                    <a:pt x="118" y="314"/>
                  </a:lnTo>
                  <a:lnTo>
                    <a:pt x="118" y="314"/>
                  </a:lnTo>
                  <a:lnTo>
                    <a:pt x="116" y="314"/>
                  </a:lnTo>
                  <a:close/>
                  <a:moveTo>
                    <a:pt x="552" y="0"/>
                  </a:moveTo>
                  <a:lnTo>
                    <a:pt x="554" y="0"/>
                  </a:lnTo>
                  <a:lnTo>
                    <a:pt x="554" y="0"/>
                  </a:lnTo>
                  <a:lnTo>
                    <a:pt x="556" y="2"/>
                  </a:lnTo>
                  <a:lnTo>
                    <a:pt x="562" y="36"/>
                  </a:lnTo>
                  <a:lnTo>
                    <a:pt x="565" y="74"/>
                  </a:lnTo>
                  <a:lnTo>
                    <a:pt x="563" y="74"/>
                  </a:lnTo>
                  <a:lnTo>
                    <a:pt x="563" y="74"/>
                  </a:lnTo>
                  <a:lnTo>
                    <a:pt x="565" y="87"/>
                  </a:lnTo>
                  <a:lnTo>
                    <a:pt x="565" y="101"/>
                  </a:lnTo>
                  <a:lnTo>
                    <a:pt x="565" y="135"/>
                  </a:lnTo>
                  <a:lnTo>
                    <a:pt x="563" y="167"/>
                  </a:lnTo>
                  <a:lnTo>
                    <a:pt x="562" y="200"/>
                  </a:lnTo>
                  <a:lnTo>
                    <a:pt x="560" y="232"/>
                  </a:lnTo>
                  <a:lnTo>
                    <a:pt x="567" y="232"/>
                  </a:lnTo>
                  <a:lnTo>
                    <a:pt x="575" y="232"/>
                  </a:lnTo>
                  <a:lnTo>
                    <a:pt x="581" y="234"/>
                  </a:lnTo>
                  <a:lnTo>
                    <a:pt x="582" y="234"/>
                  </a:lnTo>
                  <a:lnTo>
                    <a:pt x="582" y="236"/>
                  </a:lnTo>
                  <a:lnTo>
                    <a:pt x="582" y="236"/>
                  </a:lnTo>
                  <a:lnTo>
                    <a:pt x="579" y="239"/>
                  </a:lnTo>
                  <a:lnTo>
                    <a:pt x="575" y="239"/>
                  </a:lnTo>
                  <a:lnTo>
                    <a:pt x="569" y="239"/>
                  </a:lnTo>
                  <a:lnTo>
                    <a:pt x="569" y="239"/>
                  </a:lnTo>
                  <a:lnTo>
                    <a:pt x="569" y="241"/>
                  </a:lnTo>
                  <a:lnTo>
                    <a:pt x="567" y="243"/>
                  </a:lnTo>
                  <a:lnTo>
                    <a:pt x="565" y="243"/>
                  </a:lnTo>
                  <a:lnTo>
                    <a:pt x="562" y="245"/>
                  </a:lnTo>
                  <a:lnTo>
                    <a:pt x="560" y="245"/>
                  </a:lnTo>
                  <a:lnTo>
                    <a:pt x="560" y="253"/>
                  </a:lnTo>
                  <a:lnTo>
                    <a:pt x="560" y="259"/>
                  </a:lnTo>
                  <a:lnTo>
                    <a:pt x="558" y="260"/>
                  </a:lnTo>
                  <a:lnTo>
                    <a:pt x="556" y="262"/>
                  </a:lnTo>
                  <a:lnTo>
                    <a:pt x="554" y="262"/>
                  </a:lnTo>
                  <a:lnTo>
                    <a:pt x="552" y="262"/>
                  </a:lnTo>
                  <a:lnTo>
                    <a:pt x="552" y="268"/>
                  </a:lnTo>
                  <a:lnTo>
                    <a:pt x="552" y="276"/>
                  </a:lnTo>
                  <a:lnTo>
                    <a:pt x="550" y="278"/>
                  </a:lnTo>
                  <a:lnTo>
                    <a:pt x="548" y="278"/>
                  </a:lnTo>
                  <a:lnTo>
                    <a:pt x="544" y="279"/>
                  </a:lnTo>
                  <a:lnTo>
                    <a:pt x="544" y="278"/>
                  </a:lnTo>
                  <a:lnTo>
                    <a:pt x="542" y="276"/>
                  </a:lnTo>
                  <a:lnTo>
                    <a:pt x="542" y="268"/>
                  </a:lnTo>
                  <a:lnTo>
                    <a:pt x="544" y="260"/>
                  </a:lnTo>
                  <a:lnTo>
                    <a:pt x="544" y="253"/>
                  </a:lnTo>
                  <a:lnTo>
                    <a:pt x="512" y="260"/>
                  </a:lnTo>
                  <a:lnTo>
                    <a:pt x="510" y="260"/>
                  </a:lnTo>
                  <a:lnTo>
                    <a:pt x="510" y="260"/>
                  </a:lnTo>
                  <a:lnTo>
                    <a:pt x="512" y="264"/>
                  </a:lnTo>
                  <a:lnTo>
                    <a:pt x="516" y="264"/>
                  </a:lnTo>
                  <a:lnTo>
                    <a:pt x="516" y="266"/>
                  </a:lnTo>
                  <a:lnTo>
                    <a:pt x="516" y="266"/>
                  </a:lnTo>
                  <a:lnTo>
                    <a:pt x="518" y="268"/>
                  </a:lnTo>
                  <a:lnTo>
                    <a:pt x="516" y="270"/>
                  </a:lnTo>
                  <a:lnTo>
                    <a:pt x="516" y="272"/>
                  </a:lnTo>
                  <a:lnTo>
                    <a:pt x="516" y="276"/>
                  </a:lnTo>
                  <a:lnTo>
                    <a:pt x="514" y="276"/>
                  </a:lnTo>
                  <a:lnTo>
                    <a:pt x="510" y="278"/>
                  </a:lnTo>
                  <a:lnTo>
                    <a:pt x="506" y="276"/>
                  </a:lnTo>
                  <a:lnTo>
                    <a:pt x="503" y="274"/>
                  </a:lnTo>
                  <a:lnTo>
                    <a:pt x="501" y="272"/>
                  </a:lnTo>
                  <a:lnTo>
                    <a:pt x="497" y="270"/>
                  </a:lnTo>
                  <a:lnTo>
                    <a:pt x="495" y="268"/>
                  </a:lnTo>
                  <a:lnTo>
                    <a:pt x="491" y="266"/>
                  </a:lnTo>
                  <a:lnTo>
                    <a:pt x="487" y="264"/>
                  </a:lnTo>
                  <a:lnTo>
                    <a:pt x="487" y="264"/>
                  </a:lnTo>
                  <a:lnTo>
                    <a:pt x="485" y="264"/>
                  </a:lnTo>
                  <a:lnTo>
                    <a:pt x="485" y="262"/>
                  </a:lnTo>
                  <a:lnTo>
                    <a:pt x="485" y="262"/>
                  </a:lnTo>
                  <a:lnTo>
                    <a:pt x="485" y="262"/>
                  </a:lnTo>
                  <a:lnTo>
                    <a:pt x="487" y="260"/>
                  </a:lnTo>
                  <a:lnTo>
                    <a:pt x="487" y="260"/>
                  </a:lnTo>
                  <a:lnTo>
                    <a:pt x="489" y="259"/>
                  </a:lnTo>
                  <a:lnTo>
                    <a:pt x="485" y="257"/>
                  </a:lnTo>
                  <a:lnTo>
                    <a:pt x="482" y="253"/>
                  </a:lnTo>
                  <a:lnTo>
                    <a:pt x="478" y="249"/>
                  </a:lnTo>
                  <a:lnTo>
                    <a:pt x="434" y="285"/>
                  </a:lnTo>
                  <a:lnTo>
                    <a:pt x="384" y="316"/>
                  </a:lnTo>
                  <a:lnTo>
                    <a:pt x="343" y="335"/>
                  </a:lnTo>
                  <a:lnTo>
                    <a:pt x="297" y="348"/>
                  </a:lnTo>
                  <a:lnTo>
                    <a:pt x="253" y="354"/>
                  </a:lnTo>
                  <a:lnTo>
                    <a:pt x="207" y="356"/>
                  </a:lnTo>
                  <a:lnTo>
                    <a:pt x="162" y="354"/>
                  </a:lnTo>
                  <a:lnTo>
                    <a:pt x="118" y="348"/>
                  </a:lnTo>
                  <a:lnTo>
                    <a:pt x="116" y="348"/>
                  </a:lnTo>
                  <a:lnTo>
                    <a:pt x="116" y="350"/>
                  </a:lnTo>
                  <a:lnTo>
                    <a:pt x="118" y="352"/>
                  </a:lnTo>
                  <a:lnTo>
                    <a:pt x="116" y="354"/>
                  </a:lnTo>
                  <a:lnTo>
                    <a:pt x="114" y="354"/>
                  </a:lnTo>
                  <a:lnTo>
                    <a:pt x="112" y="354"/>
                  </a:lnTo>
                  <a:lnTo>
                    <a:pt x="95" y="346"/>
                  </a:lnTo>
                  <a:lnTo>
                    <a:pt x="74" y="342"/>
                  </a:lnTo>
                  <a:lnTo>
                    <a:pt x="65" y="340"/>
                  </a:lnTo>
                  <a:lnTo>
                    <a:pt x="57" y="338"/>
                  </a:lnTo>
                  <a:lnTo>
                    <a:pt x="32" y="335"/>
                  </a:lnTo>
                  <a:lnTo>
                    <a:pt x="11" y="327"/>
                  </a:lnTo>
                  <a:lnTo>
                    <a:pt x="7" y="323"/>
                  </a:lnTo>
                  <a:lnTo>
                    <a:pt x="4" y="321"/>
                  </a:lnTo>
                  <a:lnTo>
                    <a:pt x="2" y="319"/>
                  </a:lnTo>
                  <a:lnTo>
                    <a:pt x="2" y="319"/>
                  </a:lnTo>
                  <a:lnTo>
                    <a:pt x="0" y="318"/>
                  </a:lnTo>
                  <a:lnTo>
                    <a:pt x="0" y="316"/>
                  </a:lnTo>
                  <a:lnTo>
                    <a:pt x="21" y="323"/>
                  </a:lnTo>
                  <a:lnTo>
                    <a:pt x="44" y="329"/>
                  </a:lnTo>
                  <a:lnTo>
                    <a:pt x="68" y="331"/>
                  </a:lnTo>
                  <a:lnTo>
                    <a:pt x="45" y="316"/>
                  </a:lnTo>
                  <a:lnTo>
                    <a:pt x="45" y="316"/>
                  </a:lnTo>
                  <a:lnTo>
                    <a:pt x="47" y="314"/>
                  </a:lnTo>
                  <a:lnTo>
                    <a:pt x="47" y="314"/>
                  </a:lnTo>
                  <a:lnTo>
                    <a:pt x="47" y="312"/>
                  </a:lnTo>
                  <a:lnTo>
                    <a:pt x="47" y="310"/>
                  </a:lnTo>
                  <a:lnTo>
                    <a:pt x="51" y="310"/>
                  </a:lnTo>
                  <a:lnTo>
                    <a:pt x="53" y="312"/>
                  </a:lnTo>
                  <a:lnTo>
                    <a:pt x="47" y="306"/>
                  </a:lnTo>
                  <a:lnTo>
                    <a:pt x="44" y="302"/>
                  </a:lnTo>
                  <a:lnTo>
                    <a:pt x="44" y="300"/>
                  </a:lnTo>
                  <a:lnTo>
                    <a:pt x="45" y="299"/>
                  </a:lnTo>
                  <a:lnTo>
                    <a:pt x="47" y="297"/>
                  </a:lnTo>
                  <a:lnTo>
                    <a:pt x="49" y="297"/>
                  </a:lnTo>
                  <a:lnTo>
                    <a:pt x="49" y="299"/>
                  </a:lnTo>
                  <a:lnTo>
                    <a:pt x="49" y="299"/>
                  </a:lnTo>
                  <a:lnTo>
                    <a:pt x="51" y="300"/>
                  </a:lnTo>
                  <a:lnTo>
                    <a:pt x="53" y="302"/>
                  </a:lnTo>
                  <a:lnTo>
                    <a:pt x="55" y="302"/>
                  </a:lnTo>
                  <a:lnTo>
                    <a:pt x="55" y="300"/>
                  </a:lnTo>
                  <a:lnTo>
                    <a:pt x="55" y="300"/>
                  </a:lnTo>
                  <a:lnTo>
                    <a:pt x="55" y="300"/>
                  </a:lnTo>
                  <a:lnTo>
                    <a:pt x="61" y="278"/>
                  </a:lnTo>
                  <a:lnTo>
                    <a:pt x="61" y="253"/>
                  </a:lnTo>
                  <a:lnTo>
                    <a:pt x="61" y="251"/>
                  </a:lnTo>
                  <a:lnTo>
                    <a:pt x="63" y="249"/>
                  </a:lnTo>
                  <a:lnTo>
                    <a:pt x="63" y="247"/>
                  </a:lnTo>
                  <a:lnTo>
                    <a:pt x="63" y="249"/>
                  </a:lnTo>
                  <a:lnTo>
                    <a:pt x="61" y="249"/>
                  </a:lnTo>
                  <a:lnTo>
                    <a:pt x="59" y="249"/>
                  </a:lnTo>
                  <a:lnTo>
                    <a:pt x="57" y="249"/>
                  </a:lnTo>
                  <a:lnTo>
                    <a:pt x="57" y="247"/>
                  </a:lnTo>
                  <a:lnTo>
                    <a:pt x="59" y="245"/>
                  </a:lnTo>
                  <a:lnTo>
                    <a:pt x="61" y="243"/>
                  </a:lnTo>
                  <a:lnTo>
                    <a:pt x="63" y="241"/>
                  </a:lnTo>
                  <a:lnTo>
                    <a:pt x="63" y="241"/>
                  </a:lnTo>
                  <a:lnTo>
                    <a:pt x="61" y="241"/>
                  </a:lnTo>
                  <a:lnTo>
                    <a:pt x="59" y="241"/>
                  </a:lnTo>
                  <a:lnTo>
                    <a:pt x="59" y="238"/>
                  </a:lnTo>
                  <a:lnTo>
                    <a:pt x="59" y="236"/>
                  </a:lnTo>
                  <a:lnTo>
                    <a:pt x="61" y="236"/>
                  </a:lnTo>
                  <a:lnTo>
                    <a:pt x="66" y="228"/>
                  </a:lnTo>
                  <a:lnTo>
                    <a:pt x="66" y="228"/>
                  </a:lnTo>
                  <a:lnTo>
                    <a:pt x="65" y="226"/>
                  </a:lnTo>
                  <a:lnTo>
                    <a:pt x="65" y="226"/>
                  </a:lnTo>
                  <a:lnTo>
                    <a:pt x="63" y="228"/>
                  </a:lnTo>
                  <a:lnTo>
                    <a:pt x="61" y="228"/>
                  </a:lnTo>
                  <a:lnTo>
                    <a:pt x="61" y="226"/>
                  </a:lnTo>
                  <a:lnTo>
                    <a:pt x="61" y="226"/>
                  </a:lnTo>
                  <a:lnTo>
                    <a:pt x="61" y="224"/>
                  </a:lnTo>
                  <a:lnTo>
                    <a:pt x="61" y="224"/>
                  </a:lnTo>
                  <a:lnTo>
                    <a:pt x="55" y="226"/>
                  </a:lnTo>
                  <a:lnTo>
                    <a:pt x="49" y="228"/>
                  </a:lnTo>
                  <a:lnTo>
                    <a:pt x="47" y="228"/>
                  </a:lnTo>
                  <a:lnTo>
                    <a:pt x="47" y="228"/>
                  </a:lnTo>
                  <a:lnTo>
                    <a:pt x="45" y="224"/>
                  </a:lnTo>
                  <a:lnTo>
                    <a:pt x="45" y="222"/>
                  </a:lnTo>
                  <a:lnTo>
                    <a:pt x="47" y="220"/>
                  </a:lnTo>
                  <a:lnTo>
                    <a:pt x="51" y="217"/>
                  </a:lnTo>
                  <a:lnTo>
                    <a:pt x="59" y="211"/>
                  </a:lnTo>
                  <a:lnTo>
                    <a:pt x="65" y="207"/>
                  </a:lnTo>
                  <a:lnTo>
                    <a:pt x="68" y="205"/>
                  </a:lnTo>
                  <a:lnTo>
                    <a:pt x="72" y="203"/>
                  </a:lnTo>
                  <a:lnTo>
                    <a:pt x="74" y="203"/>
                  </a:lnTo>
                  <a:lnTo>
                    <a:pt x="74" y="201"/>
                  </a:lnTo>
                  <a:lnTo>
                    <a:pt x="74" y="201"/>
                  </a:lnTo>
                  <a:lnTo>
                    <a:pt x="63" y="198"/>
                  </a:lnTo>
                  <a:lnTo>
                    <a:pt x="55" y="194"/>
                  </a:lnTo>
                  <a:lnTo>
                    <a:pt x="45" y="190"/>
                  </a:lnTo>
                  <a:lnTo>
                    <a:pt x="44" y="188"/>
                  </a:lnTo>
                  <a:lnTo>
                    <a:pt x="44" y="184"/>
                  </a:lnTo>
                  <a:lnTo>
                    <a:pt x="65" y="192"/>
                  </a:lnTo>
                  <a:lnTo>
                    <a:pt x="87" y="196"/>
                  </a:lnTo>
                  <a:lnTo>
                    <a:pt x="103" y="188"/>
                  </a:lnTo>
                  <a:lnTo>
                    <a:pt x="120" y="180"/>
                  </a:lnTo>
                  <a:lnTo>
                    <a:pt x="122" y="180"/>
                  </a:lnTo>
                  <a:lnTo>
                    <a:pt x="122" y="180"/>
                  </a:lnTo>
                  <a:lnTo>
                    <a:pt x="124" y="182"/>
                  </a:lnTo>
                  <a:lnTo>
                    <a:pt x="125" y="184"/>
                  </a:lnTo>
                  <a:lnTo>
                    <a:pt x="124" y="188"/>
                  </a:lnTo>
                  <a:lnTo>
                    <a:pt x="124" y="188"/>
                  </a:lnTo>
                  <a:lnTo>
                    <a:pt x="120" y="190"/>
                  </a:lnTo>
                  <a:lnTo>
                    <a:pt x="118" y="192"/>
                  </a:lnTo>
                  <a:lnTo>
                    <a:pt x="116" y="194"/>
                  </a:lnTo>
                  <a:lnTo>
                    <a:pt x="135" y="198"/>
                  </a:lnTo>
                  <a:lnTo>
                    <a:pt x="154" y="200"/>
                  </a:lnTo>
                  <a:lnTo>
                    <a:pt x="181" y="203"/>
                  </a:lnTo>
                  <a:lnTo>
                    <a:pt x="207" y="201"/>
                  </a:lnTo>
                  <a:lnTo>
                    <a:pt x="232" y="198"/>
                  </a:lnTo>
                  <a:lnTo>
                    <a:pt x="274" y="182"/>
                  </a:lnTo>
                  <a:lnTo>
                    <a:pt x="312" y="165"/>
                  </a:lnTo>
                  <a:lnTo>
                    <a:pt x="341" y="150"/>
                  </a:lnTo>
                  <a:lnTo>
                    <a:pt x="363" y="131"/>
                  </a:lnTo>
                  <a:lnTo>
                    <a:pt x="363" y="131"/>
                  </a:lnTo>
                  <a:lnTo>
                    <a:pt x="363" y="129"/>
                  </a:lnTo>
                  <a:lnTo>
                    <a:pt x="362" y="127"/>
                  </a:lnTo>
                  <a:lnTo>
                    <a:pt x="360" y="127"/>
                  </a:lnTo>
                  <a:lnTo>
                    <a:pt x="358" y="125"/>
                  </a:lnTo>
                  <a:lnTo>
                    <a:pt x="358" y="125"/>
                  </a:lnTo>
                  <a:lnTo>
                    <a:pt x="356" y="125"/>
                  </a:lnTo>
                  <a:lnTo>
                    <a:pt x="356" y="123"/>
                  </a:lnTo>
                  <a:lnTo>
                    <a:pt x="354" y="121"/>
                  </a:lnTo>
                  <a:lnTo>
                    <a:pt x="354" y="121"/>
                  </a:lnTo>
                  <a:lnTo>
                    <a:pt x="352" y="121"/>
                  </a:lnTo>
                  <a:lnTo>
                    <a:pt x="352" y="121"/>
                  </a:lnTo>
                  <a:lnTo>
                    <a:pt x="350" y="121"/>
                  </a:lnTo>
                  <a:lnTo>
                    <a:pt x="350" y="120"/>
                  </a:lnTo>
                  <a:lnTo>
                    <a:pt x="350" y="116"/>
                  </a:lnTo>
                  <a:lnTo>
                    <a:pt x="348" y="114"/>
                  </a:lnTo>
                  <a:lnTo>
                    <a:pt x="346" y="116"/>
                  </a:lnTo>
                  <a:lnTo>
                    <a:pt x="344" y="116"/>
                  </a:lnTo>
                  <a:lnTo>
                    <a:pt x="344" y="114"/>
                  </a:lnTo>
                  <a:lnTo>
                    <a:pt x="344" y="112"/>
                  </a:lnTo>
                  <a:lnTo>
                    <a:pt x="344" y="110"/>
                  </a:lnTo>
                  <a:lnTo>
                    <a:pt x="343" y="110"/>
                  </a:lnTo>
                  <a:lnTo>
                    <a:pt x="341" y="110"/>
                  </a:lnTo>
                  <a:lnTo>
                    <a:pt x="341" y="108"/>
                  </a:lnTo>
                  <a:lnTo>
                    <a:pt x="341" y="106"/>
                  </a:lnTo>
                  <a:lnTo>
                    <a:pt x="341" y="106"/>
                  </a:lnTo>
                  <a:lnTo>
                    <a:pt x="339" y="106"/>
                  </a:lnTo>
                  <a:lnTo>
                    <a:pt x="337" y="106"/>
                  </a:lnTo>
                  <a:lnTo>
                    <a:pt x="337" y="102"/>
                  </a:lnTo>
                  <a:lnTo>
                    <a:pt x="333" y="99"/>
                  </a:lnTo>
                  <a:lnTo>
                    <a:pt x="333" y="101"/>
                  </a:lnTo>
                  <a:lnTo>
                    <a:pt x="331" y="102"/>
                  </a:lnTo>
                  <a:lnTo>
                    <a:pt x="331" y="104"/>
                  </a:lnTo>
                  <a:lnTo>
                    <a:pt x="329" y="104"/>
                  </a:lnTo>
                  <a:lnTo>
                    <a:pt x="329" y="104"/>
                  </a:lnTo>
                  <a:lnTo>
                    <a:pt x="329" y="106"/>
                  </a:lnTo>
                  <a:lnTo>
                    <a:pt x="327" y="108"/>
                  </a:lnTo>
                  <a:lnTo>
                    <a:pt x="325" y="110"/>
                  </a:lnTo>
                  <a:lnTo>
                    <a:pt x="322" y="108"/>
                  </a:lnTo>
                  <a:lnTo>
                    <a:pt x="318" y="106"/>
                  </a:lnTo>
                  <a:lnTo>
                    <a:pt x="322" y="101"/>
                  </a:lnTo>
                  <a:lnTo>
                    <a:pt x="324" y="95"/>
                  </a:lnTo>
                  <a:lnTo>
                    <a:pt x="325" y="87"/>
                  </a:lnTo>
                  <a:lnTo>
                    <a:pt x="327" y="87"/>
                  </a:lnTo>
                  <a:lnTo>
                    <a:pt x="327" y="85"/>
                  </a:lnTo>
                  <a:lnTo>
                    <a:pt x="331" y="80"/>
                  </a:lnTo>
                  <a:lnTo>
                    <a:pt x="333" y="76"/>
                  </a:lnTo>
                  <a:lnTo>
                    <a:pt x="337" y="70"/>
                  </a:lnTo>
                  <a:lnTo>
                    <a:pt x="339" y="64"/>
                  </a:lnTo>
                  <a:lnTo>
                    <a:pt x="341" y="62"/>
                  </a:lnTo>
                  <a:lnTo>
                    <a:pt x="341" y="62"/>
                  </a:lnTo>
                  <a:lnTo>
                    <a:pt x="343" y="61"/>
                  </a:lnTo>
                  <a:lnTo>
                    <a:pt x="341" y="59"/>
                  </a:lnTo>
                  <a:lnTo>
                    <a:pt x="339" y="55"/>
                  </a:lnTo>
                  <a:lnTo>
                    <a:pt x="341" y="51"/>
                  </a:lnTo>
                  <a:lnTo>
                    <a:pt x="341" y="51"/>
                  </a:lnTo>
                  <a:lnTo>
                    <a:pt x="343" y="51"/>
                  </a:lnTo>
                  <a:lnTo>
                    <a:pt x="343" y="49"/>
                  </a:lnTo>
                  <a:lnTo>
                    <a:pt x="346" y="45"/>
                  </a:lnTo>
                  <a:lnTo>
                    <a:pt x="346" y="43"/>
                  </a:lnTo>
                  <a:lnTo>
                    <a:pt x="348" y="38"/>
                  </a:lnTo>
                  <a:lnTo>
                    <a:pt x="350" y="38"/>
                  </a:lnTo>
                  <a:lnTo>
                    <a:pt x="352" y="36"/>
                  </a:lnTo>
                  <a:lnTo>
                    <a:pt x="352" y="34"/>
                  </a:lnTo>
                  <a:lnTo>
                    <a:pt x="352" y="34"/>
                  </a:lnTo>
                  <a:lnTo>
                    <a:pt x="352" y="32"/>
                  </a:lnTo>
                  <a:lnTo>
                    <a:pt x="352" y="32"/>
                  </a:lnTo>
                  <a:lnTo>
                    <a:pt x="354" y="32"/>
                  </a:lnTo>
                  <a:lnTo>
                    <a:pt x="356" y="32"/>
                  </a:lnTo>
                  <a:lnTo>
                    <a:pt x="358" y="32"/>
                  </a:lnTo>
                  <a:lnTo>
                    <a:pt x="360" y="34"/>
                  </a:lnTo>
                  <a:lnTo>
                    <a:pt x="362" y="38"/>
                  </a:lnTo>
                  <a:lnTo>
                    <a:pt x="360" y="41"/>
                  </a:lnTo>
                  <a:lnTo>
                    <a:pt x="392" y="36"/>
                  </a:lnTo>
                  <a:lnTo>
                    <a:pt x="426" y="32"/>
                  </a:lnTo>
                  <a:lnTo>
                    <a:pt x="430" y="32"/>
                  </a:lnTo>
                  <a:lnTo>
                    <a:pt x="432" y="30"/>
                  </a:lnTo>
                  <a:lnTo>
                    <a:pt x="436" y="30"/>
                  </a:lnTo>
                  <a:lnTo>
                    <a:pt x="440" y="30"/>
                  </a:lnTo>
                  <a:lnTo>
                    <a:pt x="445" y="30"/>
                  </a:lnTo>
                  <a:lnTo>
                    <a:pt x="449" y="28"/>
                  </a:lnTo>
                  <a:lnTo>
                    <a:pt x="480" y="24"/>
                  </a:lnTo>
                  <a:lnTo>
                    <a:pt x="510" y="21"/>
                  </a:lnTo>
                  <a:lnTo>
                    <a:pt x="518" y="19"/>
                  </a:lnTo>
                  <a:lnTo>
                    <a:pt x="525" y="17"/>
                  </a:lnTo>
                  <a:lnTo>
                    <a:pt x="535" y="19"/>
                  </a:lnTo>
                  <a:lnTo>
                    <a:pt x="535" y="15"/>
                  </a:lnTo>
                  <a:lnTo>
                    <a:pt x="535" y="11"/>
                  </a:lnTo>
                  <a:lnTo>
                    <a:pt x="535" y="9"/>
                  </a:lnTo>
                  <a:lnTo>
                    <a:pt x="537" y="7"/>
                  </a:lnTo>
                  <a:lnTo>
                    <a:pt x="537" y="5"/>
                  </a:lnTo>
                  <a:lnTo>
                    <a:pt x="537" y="5"/>
                  </a:lnTo>
                  <a:lnTo>
                    <a:pt x="539" y="5"/>
                  </a:lnTo>
                  <a:lnTo>
                    <a:pt x="541" y="3"/>
                  </a:lnTo>
                  <a:lnTo>
                    <a:pt x="542" y="3"/>
                  </a:lnTo>
                  <a:lnTo>
                    <a:pt x="544" y="3"/>
                  </a:lnTo>
                  <a:lnTo>
                    <a:pt x="546" y="9"/>
                  </a:lnTo>
                  <a:lnTo>
                    <a:pt x="546" y="17"/>
                  </a:lnTo>
                  <a:lnTo>
                    <a:pt x="548" y="17"/>
                  </a:lnTo>
                  <a:lnTo>
                    <a:pt x="548" y="17"/>
                  </a:lnTo>
                  <a:lnTo>
                    <a:pt x="548" y="13"/>
                  </a:lnTo>
                  <a:lnTo>
                    <a:pt x="548" y="7"/>
                  </a:lnTo>
                  <a:lnTo>
                    <a:pt x="548" y="2"/>
                  </a:lnTo>
                  <a:lnTo>
                    <a:pt x="548" y="2"/>
                  </a:lnTo>
                  <a:lnTo>
                    <a:pt x="548" y="0"/>
                  </a:lnTo>
                  <a:lnTo>
                    <a:pt x="550" y="0"/>
                  </a:lnTo>
                  <a:lnTo>
                    <a:pt x="552" y="0"/>
                  </a:lnTo>
                  <a:close/>
                </a:path>
              </a:pathLst>
            </a:custGeom>
            <a:grpFill/>
            <a:ln w="0">
              <a:solidFill>
                <a:schemeClr val="tx1"/>
              </a:solidFill>
              <a:prstDash val="solid"/>
              <a:round/>
            </a:ln>
          </p:spPr>
          <p:txBody>
            <a:bodyPr vert="horz" wrap="square" lIns="91440" tIns="45720" rIns="91440" bIns="45720" numCol="1" anchor="t" anchorCtr="0" compatLnSpc="1"/>
            <a:lstStyle/>
            <a:p>
              <a:endParaRPr lang="zh-CN" altLang="en-US"/>
            </a:p>
          </p:txBody>
        </p:sp>
        <p:sp>
          <p:nvSpPr>
            <p:cNvPr id="63" name="Freeform 72"/>
            <p:cNvSpPr>
              <a:spLocks noEditPoints="1"/>
            </p:cNvSpPr>
            <p:nvPr/>
          </p:nvSpPr>
          <p:spPr bwMode="auto">
            <a:xfrm>
              <a:off x="4808567" y="2272825"/>
              <a:ext cx="2146733" cy="1758168"/>
            </a:xfrm>
            <a:custGeom>
              <a:avLst/>
              <a:gdLst>
                <a:gd name="T0" fmla="*/ 327 w 558"/>
                <a:gd name="T1" fmla="*/ 198 h 457"/>
                <a:gd name="T2" fmla="*/ 472 w 558"/>
                <a:gd name="T3" fmla="*/ 158 h 457"/>
                <a:gd name="T4" fmla="*/ 53 w 558"/>
                <a:gd name="T5" fmla="*/ 421 h 457"/>
                <a:gd name="T6" fmla="*/ 45 w 558"/>
                <a:gd name="T7" fmla="*/ 306 h 457"/>
                <a:gd name="T8" fmla="*/ 356 w 558"/>
                <a:gd name="T9" fmla="*/ 186 h 457"/>
                <a:gd name="T10" fmla="*/ 386 w 558"/>
                <a:gd name="T11" fmla="*/ 179 h 457"/>
                <a:gd name="T12" fmla="*/ 453 w 558"/>
                <a:gd name="T13" fmla="*/ 162 h 457"/>
                <a:gd name="T14" fmla="*/ 343 w 558"/>
                <a:gd name="T15" fmla="*/ 192 h 457"/>
                <a:gd name="T16" fmla="*/ 87 w 558"/>
                <a:gd name="T17" fmla="*/ 407 h 457"/>
                <a:gd name="T18" fmla="*/ 165 w 558"/>
                <a:gd name="T19" fmla="*/ 392 h 457"/>
                <a:gd name="T20" fmla="*/ 127 w 558"/>
                <a:gd name="T21" fmla="*/ 413 h 457"/>
                <a:gd name="T22" fmla="*/ 501 w 558"/>
                <a:gd name="T23" fmla="*/ 160 h 457"/>
                <a:gd name="T24" fmla="*/ 464 w 558"/>
                <a:gd name="T25" fmla="*/ 156 h 457"/>
                <a:gd name="T26" fmla="*/ 276 w 558"/>
                <a:gd name="T27" fmla="*/ 217 h 457"/>
                <a:gd name="T28" fmla="*/ 436 w 558"/>
                <a:gd name="T29" fmla="*/ 160 h 457"/>
                <a:gd name="T30" fmla="*/ 164 w 558"/>
                <a:gd name="T31" fmla="*/ 405 h 457"/>
                <a:gd name="T32" fmla="*/ 360 w 558"/>
                <a:gd name="T33" fmla="*/ 185 h 457"/>
                <a:gd name="T34" fmla="*/ 112 w 558"/>
                <a:gd name="T35" fmla="*/ 424 h 457"/>
                <a:gd name="T36" fmla="*/ 247 w 558"/>
                <a:gd name="T37" fmla="*/ 278 h 457"/>
                <a:gd name="T38" fmla="*/ 405 w 558"/>
                <a:gd name="T39" fmla="*/ 158 h 457"/>
                <a:gd name="T40" fmla="*/ 306 w 558"/>
                <a:gd name="T41" fmla="*/ 190 h 457"/>
                <a:gd name="T42" fmla="*/ 80 w 558"/>
                <a:gd name="T43" fmla="*/ 411 h 457"/>
                <a:gd name="T44" fmla="*/ 57 w 558"/>
                <a:gd name="T45" fmla="*/ 388 h 457"/>
                <a:gd name="T46" fmla="*/ 329 w 558"/>
                <a:gd name="T47" fmla="*/ 177 h 457"/>
                <a:gd name="T48" fmla="*/ 379 w 558"/>
                <a:gd name="T49" fmla="*/ 181 h 457"/>
                <a:gd name="T50" fmla="*/ 531 w 558"/>
                <a:gd name="T51" fmla="*/ 44 h 457"/>
                <a:gd name="T52" fmla="*/ 139 w 558"/>
                <a:gd name="T53" fmla="*/ 400 h 457"/>
                <a:gd name="T54" fmla="*/ 259 w 558"/>
                <a:gd name="T55" fmla="*/ 245 h 457"/>
                <a:gd name="T56" fmla="*/ 42 w 558"/>
                <a:gd name="T57" fmla="*/ 339 h 457"/>
                <a:gd name="T58" fmla="*/ 112 w 558"/>
                <a:gd name="T59" fmla="*/ 363 h 457"/>
                <a:gd name="T60" fmla="*/ 183 w 558"/>
                <a:gd name="T61" fmla="*/ 384 h 457"/>
                <a:gd name="T62" fmla="*/ 211 w 558"/>
                <a:gd name="T63" fmla="*/ 312 h 457"/>
                <a:gd name="T64" fmla="*/ 45 w 558"/>
                <a:gd name="T65" fmla="*/ 289 h 457"/>
                <a:gd name="T66" fmla="*/ 141 w 558"/>
                <a:gd name="T67" fmla="*/ 362 h 457"/>
                <a:gd name="T68" fmla="*/ 85 w 558"/>
                <a:gd name="T69" fmla="*/ 301 h 457"/>
                <a:gd name="T70" fmla="*/ 91 w 558"/>
                <a:gd name="T71" fmla="*/ 263 h 457"/>
                <a:gd name="T72" fmla="*/ 127 w 558"/>
                <a:gd name="T73" fmla="*/ 263 h 457"/>
                <a:gd name="T74" fmla="*/ 171 w 558"/>
                <a:gd name="T75" fmla="*/ 207 h 457"/>
                <a:gd name="T76" fmla="*/ 125 w 558"/>
                <a:gd name="T77" fmla="*/ 280 h 457"/>
                <a:gd name="T78" fmla="*/ 74 w 558"/>
                <a:gd name="T79" fmla="*/ 274 h 457"/>
                <a:gd name="T80" fmla="*/ 196 w 558"/>
                <a:gd name="T81" fmla="*/ 287 h 457"/>
                <a:gd name="T82" fmla="*/ 493 w 558"/>
                <a:gd name="T83" fmla="*/ 141 h 457"/>
                <a:gd name="T84" fmla="*/ 470 w 558"/>
                <a:gd name="T85" fmla="*/ 122 h 457"/>
                <a:gd name="T86" fmla="*/ 407 w 558"/>
                <a:gd name="T87" fmla="*/ 87 h 457"/>
                <a:gd name="T88" fmla="*/ 358 w 558"/>
                <a:gd name="T89" fmla="*/ 68 h 457"/>
                <a:gd name="T90" fmla="*/ 409 w 558"/>
                <a:gd name="T91" fmla="*/ 80 h 457"/>
                <a:gd name="T92" fmla="*/ 472 w 558"/>
                <a:gd name="T93" fmla="*/ 106 h 457"/>
                <a:gd name="T94" fmla="*/ 508 w 558"/>
                <a:gd name="T95" fmla="*/ 40 h 457"/>
                <a:gd name="T96" fmla="*/ 527 w 558"/>
                <a:gd name="T97" fmla="*/ 30 h 457"/>
                <a:gd name="T98" fmla="*/ 423 w 558"/>
                <a:gd name="T99" fmla="*/ 13 h 457"/>
                <a:gd name="T100" fmla="*/ 293 w 558"/>
                <a:gd name="T101" fmla="*/ 40 h 457"/>
                <a:gd name="T102" fmla="*/ 546 w 558"/>
                <a:gd name="T103" fmla="*/ 13 h 457"/>
                <a:gd name="T104" fmla="*/ 514 w 558"/>
                <a:gd name="T105" fmla="*/ 169 h 457"/>
                <a:gd name="T106" fmla="*/ 426 w 558"/>
                <a:gd name="T107" fmla="*/ 186 h 457"/>
                <a:gd name="T108" fmla="*/ 377 w 558"/>
                <a:gd name="T109" fmla="*/ 194 h 457"/>
                <a:gd name="T110" fmla="*/ 247 w 558"/>
                <a:gd name="T111" fmla="*/ 314 h 457"/>
                <a:gd name="T112" fmla="*/ 221 w 558"/>
                <a:gd name="T113" fmla="*/ 398 h 457"/>
                <a:gd name="T114" fmla="*/ 80 w 558"/>
                <a:gd name="T115" fmla="*/ 445 h 457"/>
                <a:gd name="T116" fmla="*/ 47 w 558"/>
                <a:gd name="T117" fmla="*/ 443 h 457"/>
                <a:gd name="T118" fmla="*/ 9 w 558"/>
                <a:gd name="T119" fmla="*/ 388 h 457"/>
                <a:gd name="T120" fmla="*/ 26 w 558"/>
                <a:gd name="T121" fmla="*/ 198 h 457"/>
                <a:gd name="T122" fmla="*/ 51 w 558"/>
                <a:gd name="T123" fmla="*/ 162 h 457"/>
                <a:gd name="T124" fmla="*/ 127 w 558"/>
                <a:gd name="T125" fmla="*/ 164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58" h="457">
                  <a:moveTo>
                    <a:pt x="493" y="99"/>
                  </a:moveTo>
                  <a:lnTo>
                    <a:pt x="495" y="97"/>
                  </a:lnTo>
                  <a:lnTo>
                    <a:pt x="495" y="97"/>
                  </a:lnTo>
                  <a:lnTo>
                    <a:pt x="495" y="95"/>
                  </a:lnTo>
                  <a:lnTo>
                    <a:pt x="495" y="95"/>
                  </a:lnTo>
                  <a:lnTo>
                    <a:pt x="493" y="95"/>
                  </a:lnTo>
                  <a:lnTo>
                    <a:pt x="493" y="99"/>
                  </a:lnTo>
                  <a:close/>
                  <a:moveTo>
                    <a:pt x="40" y="390"/>
                  </a:moveTo>
                  <a:lnTo>
                    <a:pt x="42" y="390"/>
                  </a:lnTo>
                  <a:lnTo>
                    <a:pt x="42" y="392"/>
                  </a:lnTo>
                  <a:lnTo>
                    <a:pt x="42" y="392"/>
                  </a:lnTo>
                  <a:lnTo>
                    <a:pt x="44" y="392"/>
                  </a:lnTo>
                  <a:lnTo>
                    <a:pt x="42" y="392"/>
                  </a:lnTo>
                  <a:lnTo>
                    <a:pt x="42" y="390"/>
                  </a:lnTo>
                  <a:lnTo>
                    <a:pt x="40" y="390"/>
                  </a:lnTo>
                  <a:close/>
                  <a:moveTo>
                    <a:pt x="396" y="175"/>
                  </a:moveTo>
                  <a:lnTo>
                    <a:pt x="398" y="175"/>
                  </a:lnTo>
                  <a:lnTo>
                    <a:pt x="398" y="175"/>
                  </a:lnTo>
                  <a:lnTo>
                    <a:pt x="398" y="175"/>
                  </a:lnTo>
                  <a:lnTo>
                    <a:pt x="398" y="175"/>
                  </a:lnTo>
                  <a:lnTo>
                    <a:pt x="398" y="173"/>
                  </a:lnTo>
                  <a:lnTo>
                    <a:pt x="398" y="173"/>
                  </a:lnTo>
                  <a:lnTo>
                    <a:pt x="398" y="173"/>
                  </a:lnTo>
                  <a:lnTo>
                    <a:pt x="396" y="173"/>
                  </a:lnTo>
                  <a:lnTo>
                    <a:pt x="396" y="175"/>
                  </a:lnTo>
                  <a:lnTo>
                    <a:pt x="396" y="175"/>
                  </a:lnTo>
                  <a:close/>
                  <a:moveTo>
                    <a:pt x="329" y="196"/>
                  </a:moveTo>
                  <a:lnTo>
                    <a:pt x="327" y="198"/>
                  </a:lnTo>
                  <a:lnTo>
                    <a:pt x="327" y="198"/>
                  </a:lnTo>
                  <a:lnTo>
                    <a:pt x="329" y="198"/>
                  </a:lnTo>
                  <a:lnTo>
                    <a:pt x="331" y="196"/>
                  </a:lnTo>
                  <a:lnTo>
                    <a:pt x="329" y="196"/>
                  </a:lnTo>
                  <a:close/>
                  <a:moveTo>
                    <a:pt x="63" y="426"/>
                  </a:moveTo>
                  <a:lnTo>
                    <a:pt x="63" y="424"/>
                  </a:lnTo>
                  <a:lnTo>
                    <a:pt x="63" y="424"/>
                  </a:lnTo>
                  <a:lnTo>
                    <a:pt x="61" y="423"/>
                  </a:lnTo>
                  <a:lnTo>
                    <a:pt x="61" y="424"/>
                  </a:lnTo>
                  <a:lnTo>
                    <a:pt x="61" y="426"/>
                  </a:lnTo>
                  <a:lnTo>
                    <a:pt x="63" y="426"/>
                  </a:lnTo>
                  <a:close/>
                  <a:moveTo>
                    <a:pt x="520" y="103"/>
                  </a:moveTo>
                  <a:lnTo>
                    <a:pt x="518" y="105"/>
                  </a:lnTo>
                  <a:lnTo>
                    <a:pt x="518" y="106"/>
                  </a:lnTo>
                  <a:lnTo>
                    <a:pt x="520" y="105"/>
                  </a:lnTo>
                  <a:lnTo>
                    <a:pt x="520" y="103"/>
                  </a:lnTo>
                  <a:lnTo>
                    <a:pt x="520" y="99"/>
                  </a:lnTo>
                  <a:lnTo>
                    <a:pt x="520" y="101"/>
                  </a:lnTo>
                  <a:lnTo>
                    <a:pt x="520" y="103"/>
                  </a:lnTo>
                  <a:close/>
                  <a:moveTo>
                    <a:pt x="55" y="316"/>
                  </a:moveTo>
                  <a:lnTo>
                    <a:pt x="53" y="314"/>
                  </a:lnTo>
                  <a:lnTo>
                    <a:pt x="51" y="312"/>
                  </a:lnTo>
                  <a:lnTo>
                    <a:pt x="49" y="310"/>
                  </a:lnTo>
                  <a:lnTo>
                    <a:pt x="51" y="312"/>
                  </a:lnTo>
                  <a:lnTo>
                    <a:pt x="53" y="314"/>
                  </a:lnTo>
                  <a:lnTo>
                    <a:pt x="55" y="316"/>
                  </a:lnTo>
                  <a:close/>
                  <a:moveTo>
                    <a:pt x="470" y="162"/>
                  </a:moveTo>
                  <a:lnTo>
                    <a:pt x="472" y="158"/>
                  </a:lnTo>
                  <a:lnTo>
                    <a:pt x="470" y="158"/>
                  </a:lnTo>
                  <a:lnTo>
                    <a:pt x="470" y="158"/>
                  </a:lnTo>
                  <a:lnTo>
                    <a:pt x="470" y="160"/>
                  </a:lnTo>
                  <a:lnTo>
                    <a:pt x="468" y="160"/>
                  </a:lnTo>
                  <a:lnTo>
                    <a:pt x="470" y="162"/>
                  </a:lnTo>
                  <a:close/>
                  <a:moveTo>
                    <a:pt x="423" y="173"/>
                  </a:moveTo>
                  <a:lnTo>
                    <a:pt x="424" y="173"/>
                  </a:lnTo>
                  <a:lnTo>
                    <a:pt x="424" y="171"/>
                  </a:lnTo>
                  <a:lnTo>
                    <a:pt x="424" y="169"/>
                  </a:lnTo>
                  <a:lnTo>
                    <a:pt x="424" y="167"/>
                  </a:lnTo>
                  <a:lnTo>
                    <a:pt x="423" y="167"/>
                  </a:lnTo>
                  <a:lnTo>
                    <a:pt x="423" y="173"/>
                  </a:lnTo>
                  <a:close/>
                  <a:moveTo>
                    <a:pt x="66" y="430"/>
                  </a:moveTo>
                  <a:lnTo>
                    <a:pt x="66" y="430"/>
                  </a:lnTo>
                  <a:lnTo>
                    <a:pt x="66" y="430"/>
                  </a:lnTo>
                  <a:lnTo>
                    <a:pt x="66" y="430"/>
                  </a:lnTo>
                  <a:lnTo>
                    <a:pt x="68" y="432"/>
                  </a:lnTo>
                  <a:lnTo>
                    <a:pt x="68" y="432"/>
                  </a:lnTo>
                  <a:lnTo>
                    <a:pt x="70" y="432"/>
                  </a:lnTo>
                  <a:lnTo>
                    <a:pt x="70" y="430"/>
                  </a:lnTo>
                  <a:lnTo>
                    <a:pt x="68" y="430"/>
                  </a:lnTo>
                  <a:lnTo>
                    <a:pt x="66" y="430"/>
                  </a:lnTo>
                  <a:close/>
                  <a:moveTo>
                    <a:pt x="59" y="424"/>
                  </a:moveTo>
                  <a:lnTo>
                    <a:pt x="59" y="424"/>
                  </a:lnTo>
                  <a:lnTo>
                    <a:pt x="57" y="423"/>
                  </a:lnTo>
                  <a:lnTo>
                    <a:pt x="55" y="421"/>
                  </a:lnTo>
                  <a:lnTo>
                    <a:pt x="55" y="421"/>
                  </a:lnTo>
                  <a:lnTo>
                    <a:pt x="53" y="421"/>
                  </a:lnTo>
                  <a:lnTo>
                    <a:pt x="53" y="421"/>
                  </a:lnTo>
                  <a:lnTo>
                    <a:pt x="55" y="423"/>
                  </a:lnTo>
                  <a:lnTo>
                    <a:pt x="57" y="424"/>
                  </a:lnTo>
                  <a:lnTo>
                    <a:pt x="59" y="424"/>
                  </a:lnTo>
                  <a:close/>
                  <a:moveTo>
                    <a:pt x="463" y="162"/>
                  </a:moveTo>
                  <a:lnTo>
                    <a:pt x="461" y="164"/>
                  </a:lnTo>
                  <a:lnTo>
                    <a:pt x="461" y="165"/>
                  </a:lnTo>
                  <a:lnTo>
                    <a:pt x="461" y="165"/>
                  </a:lnTo>
                  <a:lnTo>
                    <a:pt x="463" y="164"/>
                  </a:lnTo>
                  <a:lnTo>
                    <a:pt x="463" y="158"/>
                  </a:lnTo>
                  <a:lnTo>
                    <a:pt x="463" y="160"/>
                  </a:lnTo>
                  <a:lnTo>
                    <a:pt x="463" y="160"/>
                  </a:lnTo>
                  <a:lnTo>
                    <a:pt x="463" y="162"/>
                  </a:lnTo>
                  <a:close/>
                  <a:moveTo>
                    <a:pt x="470" y="95"/>
                  </a:moveTo>
                  <a:lnTo>
                    <a:pt x="470" y="95"/>
                  </a:lnTo>
                  <a:lnTo>
                    <a:pt x="470" y="99"/>
                  </a:lnTo>
                  <a:lnTo>
                    <a:pt x="470" y="101"/>
                  </a:lnTo>
                  <a:lnTo>
                    <a:pt x="472" y="103"/>
                  </a:lnTo>
                  <a:lnTo>
                    <a:pt x="472" y="101"/>
                  </a:lnTo>
                  <a:lnTo>
                    <a:pt x="472" y="97"/>
                  </a:lnTo>
                  <a:lnTo>
                    <a:pt x="472" y="95"/>
                  </a:lnTo>
                  <a:lnTo>
                    <a:pt x="472" y="95"/>
                  </a:lnTo>
                  <a:lnTo>
                    <a:pt x="470" y="95"/>
                  </a:lnTo>
                  <a:lnTo>
                    <a:pt x="470" y="95"/>
                  </a:lnTo>
                  <a:close/>
                  <a:moveTo>
                    <a:pt x="51" y="310"/>
                  </a:moveTo>
                  <a:lnTo>
                    <a:pt x="51" y="310"/>
                  </a:lnTo>
                  <a:lnTo>
                    <a:pt x="53" y="308"/>
                  </a:lnTo>
                  <a:lnTo>
                    <a:pt x="45" y="306"/>
                  </a:lnTo>
                  <a:lnTo>
                    <a:pt x="47" y="308"/>
                  </a:lnTo>
                  <a:lnTo>
                    <a:pt x="49" y="308"/>
                  </a:lnTo>
                  <a:lnTo>
                    <a:pt x="51" y="310"/>
                  </a:lnTo>
                  <a:close/>
                  <a:moveTo>
                    <a:pt x="259" y="236"/>
                  </a:moveTo>
                  <a:lnTo>
                    <a:pt x="257" y="236"/>
                  </a:lnTo>
                  <a:lnTo>
                    <a:pt x="257" y="238"/>
                  </a:lnTo>
                  <a:lnTo>
                    <a:pt x="257" y="238"/>
                  </a:lnTo>
                  <a:lnTo>
                    <a:pt x="259" y="240"/>
                  </a:lnTo>
                  <a:lnTo>
                    <a:pt x="261" y="238"/>
                  </a:lnTo>
                  <a:lnTo>
                    <a:pt x="261" y="238"/>
                  </a:lnTo>
                  <a:lnTo>
                    <a:pt x="259" y="236"/>
                  </a:lnTo>
                  <a:lnTo>
                    <a:pt x="259" y="234"/>
                  </a:lnTo>
                  <a:lnTo>
                    <a:pt x="259" y="234"/>
                  </a:lnTo>
                  <a:lnTo>
                    <a:pt x="259" y="236"/>
                  </a:lnTo>
                  <a:close/>
                  <a:moveTo>
                    <a:pt x="118" y="398"/>
                  </a:moveTo>
                  <a:lnTo>
                    <a:pt x="116" y="398"/>
                  </a:lnTo>
                  <a:lnTo>
                    <a:pt x="116" y="400"/>
                  </a:lnTo>
                  <a:lnTo>
                    <a:pt x="120" y="402"/>
                  </a:lnTo>
                  <a:lnTo>
                    <a:pt x="122" y="405"/>
                  </a:lnTo>
                  <a:lnTo>
                    <a:pt x="120" y="400"/>
                  </a:lnTo>
                  <a:lnTo>
                    <a:pt x="120" y="398"/>
                  </a:lnTo>
                  <a:lnTo>
                    <a:pt x="118" y="398"/>
                  </a:lnTo>
                  <a:lnTo>
                    <a:pt x="118" y="398"/>
                  </a:lnTo>
                  <a:close/>
                  <a:moveTo>
                    <a:pt x="354" y="183"/>
                  </a:moveTo>
                  <a:lnTo>
                    <a:pt x="354" y="185"/>
                  </a:lnTo>
                  <a:lnTo>
                    <a:pt x="354" y="186"/>
                  </a:lnTo>
                  <a:lnTo>
                    <a:pt x="354" y="186"/>
                  </a:lnTo>
                  <a:lnTo>
                    <a:pt x="356" y="186"/>
                  </a:lnTo>
                  <a:lnTo>
                    <a:pt x="358" y="186"/>
                  </a:lnTo>
                  <a:lnTo>
                    <a:pt x="356" y="185"/>
                  </a:lnTo>
                  <a:lnTo>
                    <a:pt x="356" y="183"/>
                  </a:lnTo>
                  <a:lnTo>
                    <a:pt x="354" y="179"/>
                  </a:lnTo>
                  <a:lnTo>
                    <a:pt x="354" y="181"/>
                  </a:lnTo>
                  <a:lnTo>
                    <a:pt x="354" y="183"/>
                  </a:lnTo>
                  <a:close/>
                  <a:moveTo>
                    <a:pt x="55" y="356"/>
                  </a:moveTo>
                  <a:lnTo>
                    <a:pt x="51" y="352"/>
                  </a:lnTo>
                  <a:lnTo>
                    <a:pt x="45" y="348"/>
                  </a:lnTo>
                  <a:lnTo>
                    <a:pt x="40" y="344"/>
                  </a:lnTo>
                  <a:lnTo>
                    <a:pt x="45" y="350"/>
                  </a:lnTo>
                  <a:lnTo>
                    <a:pt x="49" y="354"/>
                  </a:lnTo>
                  <a:lnTo>
                    <a:pt x="55" y="356"/>
                  </a:lnTo>
                  <a:close/>
                  <a:moveTo>
                    <a:pt x="105" y="403"/>
                  </a:moveTo>
                  <a:lnTo>
                    <a:pt x="105" y="403"/>
                  </a:lnTo>
                  <a:lnTo>
                    <a:pt x="105" y="403"/>
                  </a:lnTo>
                  <a:lnTo>
                    <a:pt x="106" y="405"/>
                  </a:lnTo>
                  <a:lnTo>
                    <a:pt x="108" y="409"/>
                  </a:lnTo>
                  <a:lnTo>
                    <a:pt x="110" y="409"/>
                  </a:lnTo>
                  <a:lnTo>
                    <a:pt x="108" y="407"/>
                  </a:lnTo>
                  <a:lnTo>
                    <a:pt x="108" y="405"/>
                  </a:lnTo>
                  <a:lnTo>
                    <a:pt x="108" y="403"/>
                  </a:lnTo>
                  <a:lnTo>
                    <a:pt x="106" y="402"/>
                  </a:lnTo>
                  <a:lnTo>
                    <a:pt x="105" y="402"/>
                  </a:lnTo>
                  <a:lnTo>
                    <a:pt x="105" y="403"/>
                  </a:lnTo>
                  <a:close/>
                  <a:moveTo>
                    <a:pt x="384" y="169"/>
                  </a:moveTo>
                  <a:lnTo>
                    <a:pt x="384" y="181"/>
                  </a:lnTo>
                  <a:lnTo>
                    <a:pt x="386" y="179"/>
                  </a:lnTo>
                  <a:lnTo>
                    <a:pt x="388" y="179"/>
                  </a:lnTo>
                  <a:lnTo>
                    <a:pt x="386" y="173"/>
                  </a:lnTo>
                  <a:lnTo>
                    <a:pt x="384" y="169"/>
                  </a:lnTo>
                  <a:close/>
                  <a:moveTo>
                    <a:pt x="177" y="196"/>
                  </a:moveTo>
                  <a:lnTo>
                    <a:pt x="175" y="196"/>
                  </a:lnTo>
                  <a:lnTo>
                    <a:pt x="175" y="194"/>
                  </a:lnTo>
                  <a:lnTo>
                    <a:pt x="175" y="192"/>
                  </a:lnTo>
                  <a:lnTo>
                    <a:pt x="177" y="190"/>
                  </a:lnTo>
                  <a:lnTo>
                    <a:pt x="175" y="190"/>
                  </a:lnTo>
                  <a:lnTo>
                    <a:pt x="177" y="188"/>
                  </a:lnTo>
                  <a:lnTo>
                    <a:pt x="177" y="188"/>
                  </a:lnTo>
                  <a:lnTo>
                    <a:pt x="179" y="188"/>
                  </a:lnTo>
                  <a:lnTo>
                    <a:pt x="181" y="188"/>
                  </a:lnTo>
                  <a:lnTo>
                    <a:pt x="179" y="188"/>
                  </a:lnTo>
                  <a:lnTo>
                    <a:pt x="179" y="188"/>
                  </a:lnTo>
                  <a:lnTo>
                    <a:pt x="179" y="190"/>
                  </a:lnTo>
                  <a:lnTo>
                    <a:pt x="179" y="192"/>
                  </a:lnTo>
                  <a:lnTo>
                    <a:pt x="177" y="194"/>
                  </a:lnTo>
                  <a:lnTo>
                    <a:pt x="177" y="196"/>
                  </a:lnTo>
                  <a:close/>
                  <a:moveTo>
                    <a:pt x="314" y="198"/>
                  </a:moveTo>
                  <a:lnTo>
                    <a:pt x="314" y="198"/>
                  </a:lnTo>
                  <a:lnTo>
                    <a:pt x="314" y="209"/>
                  </a:lnTo>
                  <a:lnTo>
                    <a:pt x="316" y="207"/>
                  </a:lnTo>
                  <a:lnTo>
                    <a:pt x="318" y="207"/>
                  </a:lnTo>
                  <a:lnTo>
                    <a:pt x="318" y="205"/>
                  </a:lnTo>
                  <a:lnTo>
                    <a:pt x="314" y="198"/>
                  </a:lnTo>
                  <a:lnTo>
                    <a:pt x="314" y="198"/>
                  </a:lnTo>
                  <a:close/>
                  <a:moveTo>
                    <a:pt x="453" y="162"/>
                  </a:moveTo>
                  <a:lnTo>
                    <a:pt x="451" y="169"/>
                  </a:lnTo>
                  <a:lnTo>
                    <a:pt x="449" y="173"/>
                  </a:lnTo>
                  <a:lnTo>
                    <a:pt x="451" y="175"/>
                  </a:lnTo>
                  <a:lnTo>
                    <a:pt x="455" y="175"/>
                  </a:lnTo>
                  <a:lnTo>
                    <a:pt x="453" y="169"/>
                  </a:lnTo>
                  <a:lnTo>
                    <a:pt x="453" y="162"/>
                  </a:lnTo>
                  <a:close/>
                  <a:moveTo>
                    <a:pt x="299" y="207"/>
                  </a:moveTo>
                  <a:lnTo>
                    <a:pt x="299" y="207"/>
                  </a:lnTo>
                  <a:lnTo>
                    <a:pt x="299" y="209"/>
                  </a:lnTo>
                  <a:lnTo>
                    <a:pt x="297" y="209"/>
                  </a:lnTo>
                  <a:lnTo>
                    <a:pt x="299" y="209"/>
                  </a:lnTo>
                  <a:lnTo>
                    <a:pt x="299" y="211"/>
                  </a:lnTo>
                  <a:lnTo>
                    <a:pt x="299" y="211"/>
                  </a:lnTo>
                  <a:lnTo>
                    <a:pt x="301" y="211"/>
                  </a:lnTo>
                  <a:lnTo>
                    <a:pt x="301" y="217"/>
                  </a:lnTo>
                  <a:lnTo>
                    <a:pt x="303" y="215"/>
                  </a:lnTo>
                  <a:lnTo>
                    <a:pt x="304" y="215"/>
                  </a:lnTo>
                  <a:lnTo>
                    <a:pt x="306" y="213"/>
                  </a:lnTo>
                  <a:lnTo>
                    <a:pt x="303" y="211"/>
                  </a:lnTo>
                  <a:lnTo>
                    <a:pt x="301" y="209"/>
                  </a:lnTo>
                  <a:lnTo>
                    <a:pt x="301" y="207"/>
                  </a:lnTo>
                  <a:lnTo>
                    <a:pt x="299" y="207"/>
                  </a:lnTo>
                  <a:lnTo>
                    <a:pt x="299" y="205"/>
                  </a:lnTo>
                  <a:lnTo>
                    <a:pt x="299" y="207"/>
                  </a:lnTo>
                  <a:close/>
                  <a:moveTo>
                    <a:pt x="343" y="185"/>
                  </a:moveTo>
                  <a:lnTo>
                    <a:pt x="343" y="188"/>
                  </a:lnTo>
                  <a:lnTo>
                    <a:pt x="343" y="190"/>
                  </a:lnTo>
                  <a:lnTo>
                    <a:pt x="343" y="192"/>
                  </a:lnTo>
                  <a:lnTo>
                    <a:pt x="344" y="192"/>
                  </a:lnTo>
                  <a:lnTo>
                    <a:pt x="346" y="192"/>
                  </a:lnTo>
                  <a:lnTo>
                    <a:pt x="348" y="190"/>
                  </a:lnTo>
                  <a:lnTo>
                    <a:pt x="344" y="186"/>
                  </a:lnTo>
                  <a:lnTo>
                    <a:pt x="343" y="181"/>
                  </a:lnTo>
                  <a:lnTo>
                    <a:pt x="343" y="183"/>
                  </a:lnTo>
                  <a:lnTo>
                    <a:pt x="343" y="185"/>
                  </a:lnTo>
                  <a:close/>
                  <a:moveTo>
                    <a:pt x="68" y="415"/>
                  </a:moveTo>
                  <a:lnTo>
                    <a:pt x="80" y="424"/>
                  </a:lnTo>
                  <a:lnTo>
                    <a:pt x="89" y="432"/>
                  </a:lnTo>
                  <a:lnTo>
                    <a:pt x="78" y="421"/>
                  </a:lnTo>
                  <a:lnTo>
                    <a:pt x="76" y="419"/>
                  </a:lnTo>
                  <a:lnTo>
                    <a:pt x="72" y="417"/>
                  </a:lnTo>
                  <a:lnTo>
                    <a:pt x="70" y="415"/>
                  </a:lnTo>
                  <a:lnTo>
                    <a:pt x="68" y="415"/>
                  </a:lnTo>
                  <a:close/>
                  <a:moveTo>
                    <a:pt x="457" y="156"/>
                  </a:moveTo>
                  <a:lnTo>
                    <a:pt x="457" y="156"/>
                  </a:lnTo>
                  <a:lnTo>
                    <a:pt x="455" y="158"/>
                  </a:lnTo>
                  <a:lnTo>
                    <a:pt x="457" y="160"/>
                  </a:lnTo>
                  <a:lnTo>
                    <a:pt x="457" y="164"/>
                  </a:lnTo>
                  <a:lnTo>
                    <a:pt x="457" y="167"/>
                  </a:lnTo>
                  <a:lnTo>
                    <a:pt x="459" y="162"/>
                  </a:lnTo>
                  <a:lnTo>
                    <a:pt x="461" y="156"/>
                  </a:lnTo>
                  <a:lnTo>
                    <a:pt x="459" y="156"/>
                  </a:lnTo>
                  <a:lnTo>
                    <a:pt x="457" y="156"/>
                  </a:lnTo>
                  <a:close/>
                  <a:moveTo>
                    <a:pt x="91" y="407"/>
                  </a:moveTo>
                  <a:lnTo>
                    <a:pt x="89" y="407"/>
                  </a:lnTo>
                  <a:lnTo>
                    <a:pt x="87" y="407"/>
                  </a:lnTo>
                  <a:lnTo>
                    <a:pt x="97" y="415"/>
                  </a:lnTo>
                  <a:lnTo>
                    <a:pt x="97" y="417"/>
                  </a:lnTo>
                  <a:lnTo>
                    <a:pt x="99" y="417"/>
                  </a:lnTo>
                  <a:lnTo>
                    <a:pt x="101" y="419"/>
                  </a:lnTo>
                  <a:lnTo>
                    <a:pt x="101" y="419"/>
                  </a:lnTo>
                  <a:lnTo>
                    <a:pt x="97" y="415"/>
                  </a:lnTo>
                  <a:lnTo>
                    <a:pt x="95" y="411"/>
                  </a:lnTo>
                  <a:lnTo>
                    <a:pt x="93" y="407"/>
                  </a:lnTo>
                  <a:lnTo>
                    <a:pt x="93" y="407"/>
                  </a:lnTo>
                  <a:lnTo>
                    <a:pt x="91" y="407"/>
                  </a:lnTo>
                  <a:lnTo>
                    <a:pt x="91" y="407"/>
                  </a:lnTo>
                  <a:close/>
                  <a:moveTo>
                    <a:pt x="419" y="160"/>
                  </a:moveTo>
                  <a:lnTo>
                    <a:pt x="417" y="164"/>
                  </a:lnTo>
                  <a:lnTo>
                    <a:pt x="417" y="167"/>
                  </a:lnTo>
                  <a:lnTo>
                    <a:pt x="417" y="167"/>
                  </a:lnTo>
                  <a:lnTo>
                    <a:pt x="417" y="169"/>
                  </a:lnTo>
                  <a:lnTo>
                    <a:pt x="417" y="171"/>
                  </a:lnTo>
                  <a:lnTo>
                    <a:pt x="417" y="171"/>
                  </a:lnTo>
                  <a:lnTo>
                    <a:pt x="417" y="171"/>
                  </a:lnTo>
                  <a:lnTo>
                    <a:pt x="419" y="171"/>
                  </a:lnTo>
                  <a:lnTo>
                    <a:pt x="419" y="171"/>
                  </a:lnTo>
                  <a:lnTo>
                    <a:pt x="421" y="165"/>
                  </a:lnTo>
                  <a:lnTo>
                    <a:pt x="421" y="158"/>
                  </a:lnTo>
                  <a:lnTo>
                    <a:pt x="421" y="156"/>
                  </a:lnTo>
                  <a:lnTo>
                    <a:pt x="419" y="156"/>
                  </a:lnTo>
                  <a:lnTo>
                    <a:pt x="419" y="158"/>
                  </a:lnTo>
                  <a:lnTo>
                    <a:pt x="419" y="160"/>
                  </a:lnTo>
                  <a:close/>
                  <a:moveTo>
                    <a:pt x="165" y="392"/>
                  </a:moveTo>
                  <a:lnTo>
                    <a:pt x="169" y="402"/>
                  </a:lnTo>
                  <a:lnTo>
                    <a:pt x="171" y="402"/>
                  </a:lnTo>
                  <a:lnTo>
                    <a:pt x="175" y="402"/>
                  </a:lnTo>
                  <a:lnTo>
                    <a:pt x="173" y="398"/>
                  </a:lnTo>
                  <a:lnTo>
                    <a:pt x="171" y="398"/>
                  </a:lnTo>
                  <a:lnTo>
                    <a:pt x="169" y="396"/>
                  </a:lnTo>
                  <a:lnTo>
                    <a:pt x="169" y="394"/>
                  </a:lnTo>
                  <a:lnTo>
                    <a:pt x="167" y="392"/>
                  </a:lnTo>
                  <a:lnTo>
                    <a:pt x="165" y="392"/>
                  </a:lnTo>
                  <a:lnTo>
                    <a:pt x="165" y="392"/>
                  </a:lnTo>
                  <a:close/>
                  <a:moveTo>
                    <a:pt x="411" y="162"/>
                  </a:moveTo>
                  <a:lnTo>
                    <a:pt x="409" y="173"/>
                  </a:lnTo>
                  <a:lnTo>
                    <a:pt x="413" y="173"/>
                  </a:lnTo>
                  <a:lnTo>
                    <a:pt x="415" y="173"/>
                  </a:lnTo>
                  <a:lnTo>
                    <a:pt x="413" y="167"/>
                  </a:lnTo>
                  <a:lnTo>
                    <a:pt x="413" y="162"/>
                  </a:lnTo>
                  <a:lnTo>
                    <a:pt x="413" y="156"/>
                  </a:lnTo>
                  <a:lnTo>
                    <a:pt x="411" y="160"/>
                  </a:lnTo>
                  <a:lnTo>
                    <a:pt x="411" y="162"/>
                  </a:lnTo>
                  <a:close/>
                  <a:moveTo>
                    <a:pt x="129" y="405"/>
                  </a:moveTo>
                  <a:lnTo>
                    <a:pt x="129" y="405"/>
                  </a:lnTo>
                  <a:lnTo>
                    <a:pt x="129" y="403"/>
                  </a:lnTo>
                  <a:lnTo>
                    <a:pt x="127" y="403"/>
                  </a:lnTo>
                  <a:lnTo>
                    <a:pt x="125" y="402"/>
                  </a:lnTo>
                  <a:lnTo>
                    <a:pt x="125" y="402"/>
                  </a:lnTo>
                  <a:lnTo>
                    <a:pt x="124" y="400"/>
                  </a:lnTo>
                  <a:lnTo>
                    <a:pt x="125" y="407"/>
                  </a:lnTo>
                  <a:lnTo>
                    <a:pt x="127" y="413"/>
                  </a:lnTo>
                  <a:lnTo>
                    <a:pt x="131" y="417"/>
                  </a:lnTo>
                  <a:lnTo>
                    <a:pt x="133" y="417"/>
                  </a:lnTo>
                  <a:lnTo>
                    <a:pt x="133" y="417"/>
                  </a:lnTo>
                  <a:lnTo>
                    <a:pt x="131" y="413"/>
                  </a:lnTo>
                  <a:lnTo>
                    <a:pt x="129" y="409"/>
                  </a:lnTo>
                  <a:lnTo>
                    <a:pt x="129" y="407"/>
                  </a:lnTo>
                  <a:lnTo>
                    <a:pt x="129" y="407"/>
                  </a:lnTo>
                  <a:lnTo>
                    <a:pt x="129" y="405"/>
                  </a:lnTo>
                  <a:close/>
                  <a:moveTo>
                    <a:pt x="226" y="325"/>
                  </a:moveTo>
                  <a:lnTo>
                    <a:pt x="230" y="331"/>
                  </a:lnTo>
                  <a:lnTo>
                    <a:pt x="236" y="337"/>
                  </a:lnTo>
                  <a:lnTo>
                    <a:pt x="236" y="333"/>
                  </a:lnTo>
                  <a:lnTo>
                    <a:pt x="236" y="329"/>
                  </a:lnTo>
                  <a:lnTo>
                    <a:pt x="226" y="325"/>
                  </a:lnTo>
                  <a:close/>
                  <a:moveTo>
                    <a:pt x="501" y="160"/>
                  </a:moveTo>
                  <a:lnTo>
                    <a:pt x="497" y="158"/>
                  </a:lnTo>
                  <a:lnTo>
                    <a:pt x="495" y="158"/>
                  </a:lnTo>
                  <a:lnTo>
                    <a:pt x="491" y="158"/>
                  </a:lnTo>
                  <a:lnTo>
                    <a:pt x="491" y="160"/>
                  </a:lnTo>
                  <a:lnTo>
                    <a:pt x="491" y="162"/>
                  </a:lnTo>
                  <a:lnTo>
                    <a:pt x="489" y="164"/>
                  </a:lnTo>
                  <a:lnTo>
                    <a:pt x="491" y="165"/>
                  </a:lnTo>
                  <a:lnTo>
                    <a:pt x="491" y="167"/>
                  </a:lnTo>
                  <a:lnTo>
                    <a:pt x="495" y="165"/>
                  </a:lnTo>
                  <a:lnTo>
                    <a:pt x="499" y="162"/>
                  </a:lnTo>
                  <a:lnTo>
                    <a:pt x="501" y="160"/>
                  </a:lnTo>
                  <a:lnTo>
                    <a:pt x="501" y="160"/>
                  </a:lnTo>
                  <a:lnTo>
                    <a:pt x="501" y="160"/>
                  </a:lnTo>
                  <a:lnTo>
                    <a:pt x="501" y="160"/>
                  </a:lnTo>
                  <a:close/>
                  <a:moveTo>
                    <a:pt x="449" y="162"/>
                  </a:moveTo>
                  <a:lnTo>
                    <a:pt x="449" y="156"/>
                  </a:lnTo>
                  <a:lnTo>
                    <a:pt x="445" y="156"/>
                  </a:lnTo>
                  <a:lnTo>
                    <a:pt x="445" y="160"/>
                  </a:lnTo>
                  <a:lnTo>
                    <a:pt x="445" y="162"/>
                  </a:lnTo>
                  <a:lnTo>
                    <a:pt x="445" y="164"/>
                  </a:lnTo>
                  <a:lnTo>
                    <a:pt x="443" y="164"/>
                  </a:lnTo>
                  <a:lnTo>
                    <a:pt x="443" y="169"/>
                  </a:lnTo>
                  <a:lnTo>
                    <a:pt x="445" y="173"/>
                  </a:lnTo>
                  <a:lnTo>
                    <a:pt x="447" y="169"/>
                  </a:lnTo>
                  <a:lnTo>
                    <a:pt x="447" y="165"/>
                  </a:lnTo>
                  <a:lnTo>
                    <a:pt x="449" y="162"/>
                  </a:lnTo>
                  <a:close/>
                  <a:moveTo>
                    <a:pt x="464" y="156"/>
                  </a:moveTo>
                  <a:lnTo>
                    <a:pt x="464" y="158"/>
                  </a:lnTo>
                  <a:lnTo>
                    <a:pt x="464" y="160"/>
                  </a:lnTo>
                  <a:lnTo>
                    <a:pt x="463" y="167"/>
                  </a:lnTo>
                  <a:lnTo>
                    <a:pt x="459" y="177"/>
                  </a:lnTo>
                  <a:lnTo>
                    <a:pt x="461" y="177"/>
                  </a:lnTo>
                  <a:lnTo>
                    <a:pt x="463" y="177"/>
                  </a:lnTo>
                  <a:lnTo>
                    <a:pt x="464" y="177"/>
                  </a:lnTo>
                  <a:lnTo>
                    <a:pt x="464" y="171"/>
                  </a:lnTo>
                  <a:lnTo>
                    <a:pt x="464" y="165"/>
                  </a:lnTo>
                  <a:lnTo>
                    <a:pt x="466" y="160"/>
                  </a:lnTo>
                  <a:lnTo>
                    <a:pt x="466" y="158"/>
                  </a:lnTo>
                  <a:lnTo>
                    <a:pt x="466" y="156"/>
                  </a:lnTo>
                  <a:lnTo>
                    <a:pt x="466" y="156"/>
                  </a:lnTo>
                  <a:lnTo>
                    <a:pt x="464" y="156"/>
                  </a:lnTo>
                  <a:close/>
                  <a:moveTo>
                    <a:pt x="346" y="167"/>
                  </a:moveTo>
                  <a:lnTo>
                    <a:pt x="344" y="169"/>
                  </a:lnTo>
                  <a:lnTo>
                    <a:pt x="344" y="169"/>
                  </a:lnTo>
                  <a:lnTo>
                    <a:pt x="343" y="171"/>
                  </a:lnTo>
                  <a:lnTo>
                    <a:pt x="344" y="177"/>
                  </a:lnTo>
                  <a:lnTo>
                    <a:pt x="348" y="183"/>
                  </a:lnTo>
                  <a:lnTo>
                    <a:pt x="348" y="183"/>
                  </a:lnTo>
                  <a:lnTo>
                    <a:pt x="348" y="183"/>
                  </a:lnTo>
                  <a:lnTo>
                    <a:pt x="350" y="183"/>
                  </a:lnTo>
                  <a:lnTo>
                    <a:pt x="350" y="183"/>
                  </a:lnTo>
                  <a:lnTo>
                    <a:pt x="350" y="177"/>
                  </a:lnTo>
                  <a:lnTo>
                    <a:pt x="348" y="171"/>
                  </a:lnTo>
                  <a:lnTo>
                    <a:pt x="348" y="171"/>
                  </a:lnTo>
                  <a:lnTo>
                    <a:pt x="348" y="169"/>
                  </a:lnTo>
                  <a:lnTo>
                    <a:pt x="348" y="167"/>
                  </a:lnTo>
                  <a:lnTo>
                    <a:pt x="348" y="167"/>
                  </a:lnTo>
                  <a:lnTo>
                    <a:pt x="346" y="167"/>
                  </a:lnTo>
                  <a:close/>
                  <a:moveTo>
                    <a:pt x="442" y="171"/>
                  </a:moveTo>
                  <a:lnTo>
                    <a:pt x="442" y="171"/>
                  </a:lnTo>
                  <a:lnTo>
                    <a:pt x="442" y="171"/>
                  </a:lnTo>
                  <a:lnTo>
                    <a:pt x="442" y="164"/>
                  </a:lnTo>
                  <a:lnTo>
                    <a:pt x="442" y="156"/>
                  </a:lnTo>
                  <a:lnTo>
                    <a:pt x="440" y="156"/>
                  </a:lnTo>
                  <a:lnTo>
                    <a:pt x="440" y="156"/>
                  </a:lnTo>
                  <a:lnTo>
                    <a:pt x="434" y="171"/>
                  </a:lnTo>
                  <a:lnTo>
                    <a:pt x="438" y="171"/>
                  </a:lnTo>
                  <a:lnTo>
                    <a:pt x="442" y="171"/>
                  </a:lnTo>
                  <a:close/>
                  <a:moveTo>
                    <a:pt x="276" y="217"/>
                  </a:moveTo>
                  <a:lnTo>
                    <a:pt x="274" y="221"/>
                  </a:lnTo>
                  <a:lnTo>
                    <a:pt x="270" y="223"/>
                  </a:lnTo>
                  <a:lnTo>
                    <a:pt x="268" y="224"/>
                  </a:lnTo>
                  <a:lnTo>
                    <a:pt x="272" y="226"/>
                  </a:lnTo>
                  <a:lnTo>
                    <a:pt x="276" y="228"/>
                  </a:lnTo>
                  <a:lnTo>
                    <a:pt x="278" y="232"/>
                  </a:lnTo>
                  <a:lnTo>
                    <a:pt x="278" y="224"/>
                  </a:lnTo>
                  <a:lnTo>
                    <a:pt x="278" y="219"/>
                  </a:lnTo>
                  <a:lnTo>
                    <a:pt x="278" y="217"/>
                  </a:lnTo>
                  <a:lnTo>
                    <a:pt x="276" y="217"/>
                  </a:lnTo>
                  <a:lnTo>
                    <a:pt x="276" y="217"/>
                  </a:lnTo>
                  <a:close/>
                  <a:moveTo>
                    <a:pt x="386" y="160"/>
                  </a:moveTo>
                  <a:lnTo>
                    <a:pt x="386" y="160"/>
                  </a:lnTo>
                  <a:lnTo>
                    <a:pt x="386" y="162"/>
                  </a:lnTo>
                  <a:lnTo>
                    <a:pt x="388" y="165"/>
                  </a:lnTo>
                  <a:lnTo>
                    <a:pt x="388" y="169"/>
                  </a:lnTo>
                  <a:lnTo>
                    <a:pt x="390" y="173"/>
                  </a:lnTo>
                  <a:lnTo>
                    <a:pt x="390" y="175"/>
                  </a:lnTo>
                  <a:lnTo>
                    <a:pt x="392" y="175"/>
                  </a:lnTo>
                  <a:lnTo>
                    <a:pt x="392" y="175"/>
                  </a:lnTo>
                  <a:lnTo>
                    <a:pt x="392" y="173"/>
                  </a:lnTo>
                  <a:lnTo>
                    <a:pt x="394" y="165"/>
                  </a:lnTo>
                  <a:lnTo>
                    <a:pt x="394" y="158"/>
                  </a:lnTo>
                  <a:lnTo>
                    <a:pt x="390" y="158"/>
                  </a:lnTo>
                  <a:lnTo>
                    <a:pt x="386" y="160"/>
                  </a:lnTo>
                  <a:close/>
                  <a:moveTo>
                    <a:pt x="436" y="162"/>
                  </a:moveTo>
                  <a:lnTo>
                    <a:pt x="436" y="162"/>
                  </a:lnTo>
                  <a:lnTo>
                    <a:pt x="436" y="160"/>
                  </a:lnTo>
                  <a:lnTo>
                    <a:pt x="436" y="158"/>
                  </a:lnTo>
                  <a:lnTo>
                    <a:pt x="436" y="158"/>
                  </a:lnTo>
                  <a:lnTo>
                    <a:pt x="434" y="160"/>
                  </a:lnTo>
                  <a:lnTo>
                    <a:pt x="434" y="158"/>
                  </a:lnTo>
                  <a:lnTo>
                    <a:pt x="434" y="158"/>
                  </a:lnTo>
                  <a:lnTo>
                    <a:pt x="436" y="156"/>
                  </a:lnTo>
                  <a:lnTo>
                    <a:pt x="428" y="156"/>
                  </a:lnTo>
                  <a:lnTo>
                    <a:pt x="428" y="158"/>
                  </a:lnTo>
                  <a:lnTo>
                    <a:pt x="428" y="162"/>
                  </a:lnTo>
                  <a:lnTo>
                    <a:pt x="426" y="164"/>
                  </a:lnTo>
                  <a:lnTo>
                    <a:pt x="426" y="165"/>
                  </a:lnTo>
                  <a:lnTo>
                    <a:pt x="426" y="169"/>
                  </a:lnTo>
                  <a:lnTo>
                    <a:pt x="426" y="171"/>
                  </a:lnTo>
                  <a:lnTo>
                    <a:pt x="426" y="171"/>
                  </a:lnTo>
                  <a:lnTo>
                    <a:pt x="428" y="171"/>
                  </a:lnTo>
                  <a:lnTo>
                    <a:pt x="430" y="171"/>
                  </a:lnTo>
                  <a:lnTo>
                    <a:pt x="432" y="169"/>
                  </a:lnTo>
                  <a:lnTo>
                    <a:pt x="432" y="167"/>
                  </a:lnTo>
                  <a:lnTo>
                    <a:pt x="434" y="165"/>
                  </a:lnTo>
                  <a:lnTo>
                    <a:pt x="434" y="164"/>
                  </a:lnTo>
                  <a:lnTo>
                    <a:pt x="434" y="162"/>
                  </a:lnTo>
                  <a:lnTo>
                    <a:pt x="434" y="160"/>
                  </a:lnTo>
                  <a:lnTo>
                    <a:pt x="434" y="162"/>
                  </a:lnTo>
                  <a:lnTo>
                    <a:pt x="436" y="162"/>
                  </a:lnTo>
                  <a:close/>
                  <a:moveTo>
                    <a:pt x="154" y="396"/>
                  </a:moveTo>
                  <a:lnTo>
                    <a:pt x="154" y="402"/>
                  </a:lnTo>
                  <a:lnTo>
                    <a:pt x="154" y="409"/>
                  </a:lnTo>
                  <a:lnTo>
                    <a:pt x="164" y="405"/>
                  </a:lnTo>
                  <a:lnTo>
                    <a:pt x="162" y="403"/>
                  </a:lnTo>
                  <a:lnTo>
                    <a:pt x="162" y="402"/>
                  </a:lnTo>
                  <a:lnTo>
                    <a:pt x="162" y="400"/>
                  </a:lnTo>
                  <a:lnTo>
                    <a:pt x="160" y="398"/>
                  </a:lnTo>
                  <a:lnTo>
                    <a:pt x="156" y="394"/>
                  </a:lnTo>
                  <a:lnTo>
                    <a:pt x="154" y="392"/>
                  </a:lnTo>
                  <a:lnTo>
                    <a:pt x="154" y="394"/>
                  </a:lnTo>
                  <a:lnTo>
                    <a:pt x="154" y="396"/>
                  </a:lnTo>
                  <a:close/>
                  <a:moveTo>
                    <a:pt x="282" y="217"/>
                  </a:moveTo>
                  <a:lnTo>
                    <a:pt x="282" y="219"/>
                  </a:lnTo>
                  <a:lnTo>
                    <a:pt x="282" y="219"/>
                  </a:lnTo>
                  <a:lnTo>
                    <a:pt x="284" y="226"/>
                  </a:lnTo>
                  <a:lnTo>
                    <a:pt x="284" y="232"/>
                  </a:lnTo>
                  <a:lnTo>
                    <a:pt x="285" y="234"/>
                  </a:lnTo>
                  <a:lnTo>
                    <a:pt x="285" y="232"/>
                  </a:lnTo>
                  <a:lnTo>
                    <a:pt x="291" y="228"/>
                  </a:lnTo>
                  <a:lnTo>
                    <a:pt x="295" y="224"/>
                  </a:lnTo>
                  <a:lnTo>
                    <a:pt x="282" y="217"/>
                  </a:lnTo>
                  <a:close/>
                  <a:moveTo>
                    <a:pt x="360" y="164"/>
                  </a:moveTo>
                  <a:lnTo>
                    <a:pt x="356" y="164"/>
                  </a:lnTo>
                  <a:lnTo>
                    <a:pt x="354" y="165"/>
                  </a:lnTo>
                  <a:lnTo>
                    <a:pt x="358" y="179"/>
                  </a:lnTo>
                  <a:lnTo>
                    <a:pt x="360" y="179"/>
                  </a:lnTo>
                  <a:lnTo>
                    <a:pt x="360" y="179"/>
                  </a:lnTo>
                  <a:lnTo>
                    <a:pt x="358" y="181"/>
                  </a:lnTo>
                  <a:lnTo>
                    <a:pt x="360" y="183"/>
                  </a:lnTo>
                  <a:lnTo>
                    <a:pt x="360" y="183"/>
                  </a:lnTo>
                  <a:lnTo>
                    <a:pt x="360" y="185"/>
                  </a:lnTo>
                  <a:lnTo>
                    <a:pt x="362" y="185"/>
                  </a:lnTo>
                  <a:lnTo>
                    <a:pt x="362" y="175"/>
                  </a:lnTo>
                  <a:lnTo>
                    <a:pt x="362" y="167"/>
                  </a:lnTo>
                  <a:lnTo>
                    <a:pt x="362" y="165"/>
                  </a:lnTo>
                  <a:lnTo>
                    <a:pt x="362" y="164"/>
                  </a:lnTo>
                  <a:lnTo>
                    <a:pt x="362" y="164"/>
                  </a:lnTo>
                  <a:lnTo>
                    <a:pt x="360" y="164"/>
                  </a:lnTo>
                  <a:close/>
                  <a:moveTo>
                    <a:pt x="59" y="419"/>
                  </a:moveTo>
                  <a:lnTo>
                    <a:pt x="59" y="419"/>
                  </a:lnTo>
                  <a:lnTo>
                    <a:pt x="59" y="419"/>
                  </a:lnTo>
                  <a:lnTo>
                    <a:pt x="66" y="426"/>
                  </a:lnTo>
                  <a:lnTo>
                    <a:pt x="74" y="432"/>
                  </a:lnTo>
                  <a:lnTo>
                    <a:pt x="76" y="436"/>
                  </a:lnTo>
                  <a:lnTo>
                    <a:pt x="80" y="436"/>
                  </a:lnTo>
                  <a:lnTo>
                    <a:pt x="82" y="436"/>
                  </a:lnTo>
                  <a:lnTo>
                    <a:pt x="82" y="434"/>
                  </a:lnTo>
                  <a:lnTo>
                    <a:pt x="82" y="434"/>
                  </a:lnTo>
                  <a:lnTo>
                    <a:pt x="72" y="426"/>
                  </a:lnTo>
                  <a:lnTo>
                    <a:pt x="63" y="419"/>
                  </a:lnTo>
                  <a:lnTo>
                    <a:pt x="63" y="417"/>
                  </a:lnTo>
                  <a:lnTo>
                    <a:pt x="61" y="417"/>
                  </a:lnTo>
                  <a:lnTo>
                    <a:pt x="59" y="419"/>
                  </a:lnTo>
                  <a:close/>
                  <a:moveTo>
                    <a:pt x="97" y="405"/>
                  </a:moveTo>
                  <a:lnTo>
                    <a:pt x="97" y="405"/>
                  </a:lnTo>
                  <a:lnTo>
                    <a:pt x="101" y="415"/>
                  </a:lnTo>
                  <a:lnTo>
                    <a:pt x="108" y="424"/>
                  </a:lnTo>
                  <a:lnTo>
                    <a:pt x="110" y="424"/>
                  </a:lnTo>
                  <a:lnTo>
                    <a:pt x="112" y="424"/>
                  </a:lnTo>
                  <a:lnTo>
                    <a:pt x="114" y="424"/>
                  </a:lnTo>
                  <a:lnTo>
                    <a:pt x="110" y="419"/>
                  </a:lnTo>
                  <a:lnTo>
                    <a:pt x="106" y="413"/>
                  </a:lnTo>
                  <a:lnTo>
                    <a:pt x="103" y="407"/>
                  </a:lnTo>
                  <a:lnTo>
                    <a:pt x="99" y="405"/>
                  </a:lnTo>
                  <a:lnTo>
                    <a:pt x="97" y="405"/>
                  </a:lnTo>
                  <a:close/>
                  <a:moveTo>
                    <a:pt x="122" y="415"/>
                  </a:moveTo>
                  <a:lnTo>
                    <a:pt x="118" y="409"/>
                  </a:lnTo>
                  <a:lnTo>
                    <a:pt x="116" y="405"/>
                  </a:lnTo>
                  <a:lnTo>
                    <a:pt x="114" y="400"/>
                  </a:lnTo>
                  <a:lnTo>
                    <a:pt x="108" y="400"/>
                  </a:lnTo>
                  <a:lnTo>
                    <a:pt x="114" y="411"/>
                  </a:lnTo>
                  <a:lnTo>
                    <a:pt x="120" y="423"/>
                  </a:lnTo>
                  <a:lnTo>
                    <a:pt x="122" y="421"/>
                  </a:lnTo>
                  <a:lnTo>
                    <a:pt x="124" y="421"/>
                  </a:lnTo>
                  <a:lnTo>
                    <a:pt x="122" y="415"/>
                  </a:lnTo>
                  <a:close/>
                  <a:moveTo>
                    <a:pt x="249" y="274"/>
                  </a:moveTo>
                  <a:lnTo>
                    <a:pt x="245" y="272"/>
                  </a:lnTo>
                  <a:lnTo>
                    <a:pt x="244" y="270"/>
                  </a:lnTo>
                  <a:lnTo>
                    <a:pt x="240" y="270"/>
                  </a:lnTo>
                  <a:lnTo>
                    <a:pt x="240" y="278"/>
                  </a:lnTo>
                  <a:lnTo>
                    <a:pt x="236" y="285"/>
                  </a:lnTo>
                  <a:lnTo>
                    <a:pt x="234" y="291"/>
                  </a:lnTo>
                  <a:lnTo>
                    <a:pt x="238" y="289"/>
                  </a:lnTo>
                  <a:lnTo>
                    <a:pt x="240" y="285"/>
                  </a:lnTo>
                  <a:lnTo>
                    <a:pt x="242" y="282"/>
                  </a:lnTo>
                  <a:lnTo>
                    <a:pt x="244" y="280"/>
                  </a:lnTo>
                  <a:lnTo>
                    <a:pt x="247" y="278"/>
                  </a:lnTo>
                  <a:lnTo>
                    <a:pt x="249" y="274"/>
                  </a:lnTo>
                  <a:close/>
                  <a:moveTo>
                    <a:pt x="186" y="386"/>
                  </a:moveTo>
                  <a:lnTo>
                    <a:pt x="184" y="388"/>
                  </a:lnTo>
                  <a:lnTo>
                    <a:pt x="184" y="390"/>
                  </a:lnTo>
                  <a:lnTo>
                    <a:pt x="183" y="392"/>
                  </a:lnTo>
                  <a:lnTo>
                    <a:pt x="183" y="394"/>
                  </a:lnTo>
                  <a:lnTo>
                    <a:pt x="183" y="396"/>
                  </a:lnTo>
                  <a:lnTo>
                    <a:pt x="183" y="398"/>
                  </a:lnTo>
                  <a:lnTo>
                    <a:pt x="204" y="390"/>
                  </a:lnTo>
                  <a:lnTo>
                    <a:pt x="196" y="388"/>
                  </a:lnTo>
                  <a:lnTo>
                    <a:pt x="188" y="386"/>
                  </a:lnTo>
                  <a:lnTo>
                    <a:pt x="186" y="386"/>
                  </a:lnTo>
                  <a:lnTo>
                    <a:pt x="186" y="386"/>
                  </a:lnTo>
                  <a:close/>
                  <a:moveTo>
                    <a:pt x="402" y="158"/>
                  </a:moveTo>
                  <a:lnTo>
                    <a:pt x="400" y="158"/>
                  </a:lnTo>
                  <a:lnTo>
                    <a:pt x="400" y="158"/>
                  </a:lnTo>
                  <a:lnTo>
                    <a:pt x="400" y="160"/>
                  </a:lnTo>
                  <a:lnTo>
                    <a:pt x="400" y="162"/>
                  </a:lnTo>
                  <a:lnTo>
                    <a:pt x="400" y="164"/>
                  </a:lnTo>
                  <a:lnTo>
                    <a:pt x="402" y="165"/>
                  </a:lnTo>
                  <a:lnTo>
                    <a:pt x="402" y="171"/>
                  </a:lnTo>
                  <a:lnTo>
                    <a:pt x="400" y="175"/>
                  </a:lnTo>
                  <a:lnTo>
                    <a:pt x="402" y="175"/>
                  </a:lnTo>
                  <a:lnTo>
                    <a:pt x="403" y="175"/>
                  </a:lnTo>
                  <a:lnTo>
                    <a:pt x="405" y="175"/>
                  </a:lnTo>
                  <a:lnTo>
                    <a:pt x="407" y="165"/>
                  </a:lnTo>
                  <a:lnTo>
                    <a:pt x="407" y="156"/>
                  </a:lnTo>
                  <a:lnTo>
                    <a:pt x="405" y="158"/>
                  </a:lnTo>
                  <a:lnTo>
                    <a:pt x="402" y="158"/>
                  </a:lnTo>
                  <a:close/>
                  <a:moveTo>
                    <a:pt x="291" y="204"/>
                  </a:moveTo>
                  <a:lnTo>
                    <a:pt x="285" y="207"/>
                  </a:lnTo>
                  <a:lnTo>
                    <a:pt x="282" y="211"/>
                  </a:lnTo>
                  <a:lnTo>
                    <a:pt x="287" y="215"/>
                  </a:lnTo>
                  <a:lnTo>
                    <a:pt x="295" y="219"/>
                  </a:lnTo>
                  <a:lnTo>
                    <a:pt x="295" y="213"/>
                  </a:lnTo>
                  <a:lnTo>
                    <a:pt x="293" y="207"/>
                  </a:lnTo>
                  <a:lnTo>
                    <a:pt x="293" y="205"/>
                  </a:lnTo>
                  <a:lnTo>
                    <a:pt x="293" y="204"/>
                  </a:lnTo>
                  <a:lnTo>
                    <a:pt x="291" y="204"/>
                  </a:lnTo>
                  <a:close/>
                  <a:moveTo>
                    <a:pt x="70" y="318"/>
                  </a:moveTo>
                  <a:lnTo>
                    <a:pt x="68" y="316"/>
                  </a:lnTo>
                  <a:lnTo>
                    <a:pt x="68" y="314"/>
                  </a:lnTo>
                  <a:lnTo>
                    <a:pt x="66" y="314"/>
                  </a:lnTo>
                  <a:lnTo>
                    <a:pt x="66" y="312"/>
                  </a:lnTo>
                  <a:lnTo>
                    <a:pt x="65" y="312"/>
                  </a:lnTo>
                  <a:lnTo>
                    <a:pt x="63" y="310"/>
                  </a:lnTo>
                  <a:lnTo>
                    <a:pt x="59" y="306"/>
                  </a:lnTo>
                  <a:lnTo>
                    <a:pt x="57" y="304"/>
                  </a:lnTo>
                  <a:lnTo>
                    <a:pt x="51" y="301"/>
                  </a:lnTo>
                  <a:lnTo>
                    <a:pt x="45" y="295"/>
                  </a:lnTo>
                  <a:lnTo>
                    <a:pt x="45" y="299"/>
                  </a:lnTo>
                  <a:lnTo>
                    <a:pt x="45" y="301"/>
                  </a:lnTo>
                  <a:lnTo>
                    <a:pt x="45" y="301"/>
                  </a:lnTo>
                  <a:lnTo>
                    <a:pt x="57" y="310"/>
                  </a:lnTo>
                  <a:lnTo>
                    <a:pt x="70" y="318"/>
                  </a:lnTo>
                  <a:close/>
                  <a:moveTo>
                    <a:pt x="306" y="190"/>
                  </a:moveTo>
                  <a:lnTo>
                    <a:pt x="304" y="192"/>
                  </a:lnTo>
                  <a:lnTo>
                    <a:pt x="303" y="192"/>
                  </a:lnTo>
                  <a:lnTo>
                    <a:pt x="301" y="194"/>
                  </a:lnTo>
                  <a:lnTo>
                    <a:pt x="301" y="196"/>
                  </a:lnTo>
                  <a:lnTo>
                    <a:pt x="299" y="198"/>
                  </a:lnTo>
                  <a:lnTo>
                    <a:pt x="299" y="198"/>
                  </a:lnTo>
                  <a:lnTo>
                    <a:pt x="303" y="204"/>
                  </a:lnTo>
                  <a:lnTo>
                    <a:pt x="308" y="209"/>
                  </a:lnTo>
                  <a:lnTo>
                    <a:pt x="310" y="204"/>
                  </a:lnTo>
                  <a:lnTo>
                    <a:pt x="308" y="196"/>
                  </a:lnTo>
                  <a:lnTo>
                    <a:pt x="308" y="194"/>
                  </a:lnTo>
                  <a:lnTo>
                    <a:pt x="308" y="192"/>
                  </a:lnTo>
                  <a:lnTo>
                    <a:pt x="308" y="190"/>
                  </a:lnTo>
                  <a:lnTo>
                    <a:pt x="306" y="190"/>
                  </a:lnTo>
                  <a:close/>
                  <a:moveTo>
                    <a:pt x="318" y="183"/>
                  </a:moveTo>
                  <a:lnTo>
                    <a:pt x="314" y="185"/>
                  </a:lnTo>
                  <a:lnTo>
                    <a:pt x="312" y="186"/>
                  </a:lnTo>
                  <a:lnTo>
                    <a:pt x="316" y="192"/>
                  </a:lnTo>
                  <a:lnTo>
                    <a:pt x="318" y="198"/>
                  </a:lnTo>
                  <a:lnTo>
                    <a:pt x="322" y="204"/>
                  </a:lnTo>
                  <a:lnTo>
                    <a:pt x="324" y="202"/>
                  </a:lnTo>
                  <a:lnTo>
                    <a:pt x="324" y="202"/>
                  </a:lnTo>
                  <a:lnTo>
                    <a:pt x="324" y="190"/>
                  </a:lnTo>
                  <a:lnTo>
                    <a:pt x="322" y="181"/>
                  </a:lnTo>
                  <a:lnTo>
                    <a:pt x="318" y="183"/>
                  </a:lnTo>
                  <a:close/>
                  <a:moveTo>
                    <a:pt x="84" y="409"/>
                  </a:moveTo>
                  <a:lnTo>
                    <a:pt x="82" y="409"/>
                  </a:lnTo>
                  <a:lnTo>
                    <a:pt x="80" y="411"/>
                  </a:lnTo>
                  <a:lnTo>
                    <a:pt x="82" y="413"/>
                  </a:lnTo>
                  <a:lnTo>
                    <a:pt x="84" y="417"/>
                  </a:lnTo>
                  <a:lnTo>
                    <a:pt x="85" y="417"/>
                  </a:lnTo>
                  <a:lnTo>
                    <a:pt x="85" y="419"/>
                  </a:lnTo>
                  <a:lnTo>
                    <a:pt x="85" y="419"/>
                  </a:lnTo>
                  <a:lnTo>
                    <a:pt x="91" y="424"/>
                  </a:lnTo>
                  <a:lnTo>
                    <a:pt x="97" y="430"/>
                  </a:lnTo>
                  <a:lnTo>
                    <a:pt x="99" y="430"/>
                  </a:lnTo>
                  <a:lnTo>
                    <a:pt x="103" y="428"/>
                  </a:lnTo>
                  <a:lnTo>
                    <a:pt x="103" y="428"/>
                  </a:lnTo>
                  <a:lnTo>
                    <a:pt x="103" y="428"/>
                  </a:lnTo>
                  <a:lnTo>
                    <a:pt x="89" y="415"/>
                  </a:lnTo>
                  <a:lnTo>
                    <a:pt x="87" y="415"/>
                  </a:lnTo>
                  <a:lnTo>
                    <a:pt x="85" y="413"/>
                  </a:lnTo>
                  <a:lnTo>
                    <a:pt x="85" y="411"/>
                  </a:lnTo>
                  <a:lnTo>
                    <a:pt x="85" y="409"/>
                  </a:lnTo>
                  <a:lnTo>
                    <a:pt x="84" y="409"/>
                  </a:lnTo>
                  <a:close/>
                  <a:moveTo>
                    <a:pt x="40" y="379"/>
                  </a:moveTo>
                  <a:lnTo>
                    <a:pt x="40" y="379"/>
                  </a:lnTo>
                  <a:lnTo>
                    <a:pt x="40" y="379"/>
                  </a:lnTo>
                  <a:lnTo>
                    <a:pt x="40" y="381"/>
                  </a:lnTo>
                  <a:lnTo>
                    <a:pt x="40" y="381"/>
                  </a:lnTo>
                  <a:lnTo>
                    <a:pt x="42" y="383"/>
                  </a:lnTo>
                  <a:lnTo>
                    <a:pt x="42" y="381"/>
                  </a:lnTo>
                  <a:lnTo>
                    <a:pt x="44" y="384"/>
                  </a:lnTo>
                  <a:lnTo>
                    <a:pt x="47" y="388"/>
                  </a:lnTo>
                  <a:lnTo>
                    <a:pt x="51" y="390"/>
                  </a:lnTo>
                  <a:lnTo>
                    <a:pt x="57" y="388"/>
                  </a:lnTo>
                  <a:lnTo>
                    <a:pt x="61" y="386"/>
                  </a:lnTo>
                  <a:lnTo>
                    <a:pt x="51" y="381"/>
                  </a:lnTo>
                  <a:lnTo>
                    <a:pt x="42" y="375"/>
                  </a:lnTo>
                  <a:lnTo>
                    <a:pt x="40" y="375"/>
                  </a:lnTo>
                  <a:lnTo>
                    <a:pt x="40" y="377"/>
                  </a:lnTo>
                  <a:lnTo>
                    <a:pt x="40" y="379"/>
                  </a:lnTo>
                  <a:close/>
                  <a:moveTo>
                    <a:pt x="482" y="167"/>
                  </a:moveTo>
                  <a:lnTo>
                    <a:pt x="485" y="164"/>
                  </a:lnTo>
                  <a:lnTo>
                    <a:pt x="489" y="158"/>
                  </a:lnTo>
                  <a:lnTo>
                    <a:pt x="485" y="158"/>
                  </a:lnTo>
                  <a:lnTo>
                    <a:pt x="482" y="158"/>
                  </a:lnTo>
                  <a:lnTo>
                    <a:pt x="476" y="158"/>
                  </a:lnTo>
                  <a:lnTo>
                    <a:pt x="476" y="162"/>
                  </a:lnTo>
                  <a:lnTo>
                    <a:pt x="474" y="164"/>
                  </a:lnTo>
                  <a:lnTo>
                    <a:pt x="474" y="167"/>
                  </a:lnTo>
                  <a:lnTo>
                    <a:pt x="474" y="167"/>
                  </a:lnTo>
                  <a:lnTo>
                    <a:pt x="474" y="167"/>
                  </a:lnTo>
                  <a:lnTo>
                    <a:pt x="472" y="167"/>
                  </a:lnTo>
                  <a:lnTo>
                    <a:pt x="472" y="169"/>
                  </a:lnTo>
                  <a:lnTo>
                    <a:pt x="470" y="171"/>
                  </a:lnTo>
                  <a:lnTo>
                    <a:pt x="470" y="173"/>
                  </a:lnTo>
                  <a:lnTo>
                    <a:pt x="470" y="175"/>
                  </a:lnTo>
                  <a:lnTo>
                    <a:pt x="476" y="175"/>
                  </a:lnTo>
                  <a:lnTo>
                    <a:pt x="480" y="171"/>
                  </a:lnTo>
                  <a:lnTo>
                    <a:pt x="482" y="167"/>
                  </a:lnTo>
                  <a:close/>
                  <a:moveTo>
                    <a:pt x="335" y="173"/>
                  </a:moveTo>
                  <a:lnTo>
                    <a:pt x="331" y="175"/>
                  </a:lnTo>
                  <a:lnTo>
                    <a:pt x="329" y="177"/>
                  </a:lnTo>
                  <a:lnTo>
                    <a:pt x="325" y="179"/>
                  </a:lnTo>
                  <a:lnTo>
                    <a:pt x="325" y="181"/>
                  </a:lnTo>
                  <a:lnTo>
                    <a:pt x="325" y="183"/>
                  </a:lnTo>
                  <a:lnTo>
                    <a:pt x="327" y="185"/>
                  </a:lnTo>
                  <a:lnTo>
                    <a:pt x="331" y="188"/>
                  </a:lnTo>
                  <a:lnTo>
                    <a:pt x="335" y="192"/>
                  </a:lnTo>
                  <a:lnTo>
                    <a:pt x="335" y="194"/>
                  </a:lnTo>
                  <a:lnTo>
                    <a:pt x="337" y="194"/>
                  </a:lnTo>
                  <a:lnTo>
                    <a:pt x="337" y="192"/>
                  </a:lnTo>
                  <a:lnTo>
                    <a:pt x="339" y="186"/>
                  </a:lnTo>
                  <a:lnTo>
                    <a:pt x="339" y="181"/>
                  </a:lnTo>
                  <a:lnTo>
                    <a:pt x="337" y="173"/>
                  </a:lnTo>
                  <a:lnTo>
                    <a:pt x="337" y="173"/>
                  </a:lnTo>
                  <a:lnTo>
                    <a:pt x="335" y="173"/>
                  </a:lnTo>
                  <a:close/>
                  <a:moveTo>
                    <a:pt x="371" y="160"/>
                  </a:moveTo>
                  <a:lnTo>
                    <a:pt x="369" y="162"/>
                  </a:lnTo>
                  <a:lnTo>
                    <a:pt x="367" y="162"/>
                  </a:lnTo>
                  <a:lnTo>
                    <a:pt x="369" y="167"/>
                  </a:lnTo>
                  <a:lnTo>
                    <a:pt x="369" y="173"/>
                  </a:lnTo>
                  <a:lnTo>
                    <a:pt x="369" y="175"/>
                  </a:lnTo>
                  <a:lnTo>
                    <a:pt x="369" y="177"/>
                  </a:lnTo>
                  <a:lnTo>
                    <a:pt x="371" y="177"/>
                  </a:lnTo>
                  <a:lnTo>
                    <a:pt x="373" y="179"/>
                  </a:lnTo>
                  <a:lnTo>
                    <a:pt x="373" y="181"/>
                  </a:lnTo>
                  <a:lnTo>
                    <a:pt x="373" y="181"/>
                  </a:lnTo>
                  <a:lnTo>
                    <a:pt x="375" y="183"/>
                  </a:lnTo>
                  <a:lnTo>
                    <a:pt x="377" y="183"/>
                  </a:lnTo>
                  <a:lnTo>
                    <a:pt x="379" y="181"/>
                  </a:lnTo>
                  <a:lnTo>
                    <a:pt x="379" y="175"/>
                  </a:lnTo>
                  <a:lnTo>
                    <a:pt x="381" y="167"/>
                  </a:lnTo>
                  <a:lnTo>
                    <a:pt x="379" y="160"/>
                  </a:lnTo>
                  <a:lnTo>
                    <a:pt x="375" y="160"/>
                  </a:lnTo>
                  <a:lnTo>
                    <a:pt x="371" y="160"/>
                  </a:lnTo>
                  <a:close/>
                  <a:moveTo>
                    <a:pt x="49" y="207"/>
                  </a:moveTo>
                  <a:lnTo>
                    <a:pt x="44" y="242"/>
                  </a:lnTo>
                  <a:lnTo>
                    <a:pt x="42" y="278"/>
                  </a:lnTo>
                  <a:lnTo>
                    <a:pt x="42" y="278"/>
                  </a:lnTo>
                  <a:lnTo>
                    <a:pt x="42" y="278"/>
                  </a:lnTo>
                  <a:lnTo>
                    <a:pt x="44" y="278"/>
                  </a:lnTo>
                  <a:lnTo>
                    <a:pt x="45" y="261"/>
                  </a:lnTo>
                  <a:lnTo>
                    <a:pt x="47" y="242"/>
                  </a:lnTo>
                  <a:lnTo>
                    <a:pt x="49" y="240"/>
                  </a:lnTo>
                  <a:lnTo>
                    <a:pt x="47" y="240"/>
                  </a:lnTo>
                  <a:lnTo>
                    <a:pt x="51" y="207"/>
                  </a:lnTo>
                  <a:lnTo>
                    <a:pt x="51" y="207"/>
                  </a:lnTo>
                  <a:lnTo>
                    <a:pt x="51" y="205"/>
                  </a:lnTo>
                  <a:lnTo>
                    <a:pt x="49" y="204"/>
                  </a:lnTo>
                  <a:lnTo>
                    <a:pt x="49" y="205"/>
                  </a:lnTo>
                  <a:lnTo>
                    <a:pt x="49" y="207"/>
                  </a:lnTo>
                  <a:close/>
                  <a:moveTo>
                    <a:pt x="535" y="32"/>
                  </a:moveTo>
                  <a:lnTo>
                    <a:pt x="533" y="36"/>
                  </a:lnTo>
                  <a:lnTo>
                    <a:pt x="533" y="38"/>
                  </a:lnTo>
                  <a:lnTo>
                    <a:pt x="533" y="40"/>
                  </a:lnTo>
                  <a:lnTo>
                    <a:pt x="533" y="42"/>
                  </a:lnTo>
                  <a:lnTo>
                    <a:pt x="531" y="44"/>
                  </a:lnTo>
                  <a:lnTo>
                    <a:pt x="531" y="44"/>
                  </a:lnTo>
                  <a:lnTo>
                    <a:pt x="531" y="42"/>
                  </a:lnTo>
                  <a:lnTo>
                    <a:pt x="529" y="49"/>
                  </a:lnTo>
                  <a:lnTo>
                    <a:pt x="529" y="55"/>
                  </a:lnTo>
                  <a:lnTo>
                    <a:pt x="529" y="59"/>
                  </a:lnTo>
                  <a:lnTo>
                    <a:pt x="527" y="61"/>
                  </a:lnTo>
                  <a:lnTo>
                    <a:pt x="527" y="63"/>
                  </a:lnTo>
                  <a:lnTo>
                    <a:pt x="527" y="65"/>
                  </a:lnTo>
                  <a:lnTo>
                    <a:pt x="527" y="66"/>
                  </a:lnTo>
                  <a:lnTo>
                    <a:pt x="525" y="76"/>
                  </a:lnTo>
                  <a:lnTo>
                    <a:pt x="523" y="84"/>
                  </a:lnTo>
                  <a:lnTo>
                    <a:pt x="522" y="93"/>
                  </a:lnTo>
                  <a:lnTo>
                    <a:pt x="522" y="95"/>
                  </a:lnTo>
                  <a:lnTo>
                    <a:pt x="522" y="95"/>
                  </a:lnTo>
                  <a:lnTo>
                    <a:pt x="522" y="97"/>
                  </a:lnTo>
                  <a:lnTo>
                    <a:pt x="522" y="97"/>
                  </a:lnTo>
                  <a:lnTo>
                    <a:pt x="531" y="66"/>
                  </a:lnTo>
                  <a:lnTo>
                    <a:pt x="539" y="34"/>
                  </a:lnTo>
                  <a:lnTo>
                    <a:pt x="537" y="34"/>
                  </a:lnTo>
                  <a:lnTo>
                    <a:pt x="537" y="32"/>
                  </a:lnTo>
                  <a:lnTo>
                    <a:pt x="535" y="32"/>
                  </a:lnTo>
                  <a:close/>
                  <a:moveTo>
                    <a:pt x="150" y="386"/>
                  </a:moveTo>
                  <a:lnTo>
                    <a:pt x="148" y="388"/>
                  </a:lnTo>
                  <a:lnTo>
                    <a:pt x="146" y="388"/>
                  </a:lnTo>
                  <a:lnTo>
                    <a:pt x="125" y="396"/>
                  </a:lnTo>
                  <a:lnTo>
                    <a:pt x="133" y="405"/>
                  </a:lnTo>
                  <a:lnTo>
                    <a:pt x="139" y="415"/>
                  </a:lnTo>
                  <a:lnTo>
                    <a:pt x="143" y="413"/>
                  </a:lnTo>
                  <a:lnTo>
                    <a:pt x="139" y="400"/>
                  </a:lnTo>
                  <a:lnTo>
                    <a:pt x="139" y="398"/>
                  </a:lnTo>
                  <a:lnTo>
                    <a:pt x="141" y="396"/>
                  </a:lnTo>
                  <a:lnTo>
                    <a:pt x="143" y="396"/>
                  </a:lnTo>
                  <a:lnTo>
                    <a:pt x="143" y="398"/>
                  </a:lnTo>
                  <a:lnTo>
                    <a:pt x="145" y="400"/>
                  </a:lnTo>
                  <a:lnTo>
                    <a:pt x="145" y="403"/>
                  </a:lnTo>
                  <a:lnTo>
                    <a:pt x="146" y="407"/>
                  </a:lnTo>
                  <a:lnTo>
                    <a:pt x="148" y="411"/>
                  </a:lnTo>
                  <a:lnTo>
                    <a:pt x="150" y="411"/>
                  </a:lnTo>
                  <a:lnTo>
                    <a:pt x="150" y="409"/>
                  </a:lnTo>
                  <a:lnTo>
                    <a:pt x="152" y="409"/>
                  </a:lnTo>
                  <a:lnTo>
                    <a:pt x="152" y="407"/>
                  </a:lnTo>
                  <a:lnTo>
                    <a:pt x="150" y="405"/>
                  </a:lnTo>
                  <a:lnTo>
                    <a:pt x="150" y="405"/>
                  </a:lnTo>
                  <a:lnTo>
                    <a:pt x="150" y="400"/>
                  </a:lnTo>
                  <a:lnTo>
                    <a:pt x="150" y="392"/>
                  </a:lnTo>
                  <a:lnTo>
                    <a:pt x="150" y="386"/>
                  </a:lnTo>
                  <a:close/>
                  <a:moveTo>
                    <a:pt x="263" y="230"/>
                  </a:moveTo>
                  <a:lnTo>
                    <a:pt x="263" y="230"/>
                  </a:lnTo>
                  <a:lnTo>
                    <a:pt x="263" y="230"/>
                  </a:lnTo>
                  <a:lnTo>
                    <a:pt x="263" y="234"/>
                  </a:lnTo>
                  <a:lnTo>
                    <a:pt x="264" y="238"/>
                  </a:lnTo>
                  <a:lnTo>
                    <a:pt x="264" y="240"/>
                  </a:lnTo>
                  <a:lnTo>
                    <a:pt x="266" y="244"/>
                  </a:lnTo>
                  <a:lnTo>
                    <a:pt x="264" y="245"/>
                  </a:lnTo>
                  <a:lnTo>
                    <a:pt x="263" y="247"/>
                  </a:lnTo>
                  <a:lnTo>
                    <a:pt x="261" y="247"/>
                  </a:lnTo>
                  <a:lnTo>
                    <a:pt x="259" y="245"/>
                  </a:lnTo>
                  <a:lnTo>
                    <a:pt x="257" y="244"/>
                  </a:lnTo>
                  <a:lnTo>
                    <a:pt x="255" y="244"/>
                  </a:lnTo>
                  <a:lnTo>
                    <a:pt x="257" y="249"/>
                  </a:lnTo>
                  <a:lnTo>
                    <a:pt x="257" y="257"/>
                  </a:lnTo>
                  <a:lnTo>
                    <a:pt x="255" y="263"/>
                  </a:lnTo>
                  <a:lnTo>
                    <a:pt x="253" y="268"/>
                  </a:lnTo>
                  <a:lnTo>
                    <a:pt x="266" y="253"/>
                  </a:lnTo>
                  <a:lnTo>
                    <a:pt x="278" y="240"/>
                  </a:lnTo>
                  <a:lnTo>
                    <a:pt x="276" y="236"/>
                  </a:lnTo>
                  <a:lnTo>
                    <a:pt x="272" y="234"/>
                  </a:lnTo>
                  <a:lnTo>
                    <a:pt x="270" y="232"/>
                  </a:lnTo>
                  <a:lnTo>
                    <a:pt x="266" y="230"/>
                  </a:lnTo>
                  <a:lnTo>
                    <a:pt x="266" y="228"/>
                  </a:lnTo>
                  <a:lnTo>
                    <a:pt x="264" y="228"/>
                  </a:lnTo>
                  <a:lnTo>
                    <a:pt x="263" y="230"/>
                  </a:lnTo>
                  <a:close/>
                  <a:moveTo>
                    <a:pt x="42" y="354"/>
                  </a:moveTo>
                  <a:lnTo>
                    <a:pt x="42" y="358"/>
                  </a:lnTo>
                  <a:lnTo>
                    <a:pt x="42" y="360"/>
                  </a:lnTo>
                  <a:lnTo>
                    <a:pt x="44" y="362"/>
                  </a:lnTo>
                  <a:lnTo>
                    <a:pt x="51" y="369"/>
                  </a:lnTo>
                  <a:lnTo>
                    <a:pt x="61" y="377"/>
                  </a:lnTo>
                  <a:lnTo>
                    <a:pt x="70" y="384"/>
                  </a:lnTo>
                  <a:lnTo>
                    <a:pt x="85" y="381"/>
                  </a:lnTo>
                  <a:lnTo>
                    <a:pt x="55" y="362"/>
                  </a:lnTo>
                  <a:lnTo>
                    <a:pt x="49" y="358"/>
                  </a:lnTo>
                  <a:lnTo>
                    <a:pt x="42" y="354"/>
                  </a:lnTo>
                  <a:close/>
                  <a:moveTo>
                    <a:pt x="42" y="339"/>
                  </a:moveTo>
                  <a:lnTo>
                    <a:pt x="42" y="339"/>
                  </a:lnTo>
                  <a:lnTo>
                    <a:pt x="42" y="341"/>
                  </a:lnTo>
                  <a:lnTo>
                    <a:pt x="93" y="377"/>
                  </a:lnTo>
                  <a:lnTo>
                    <a:pt x="110" y="375"/>
                  </a:lnTo>
                  <a:lnTo>
                    <a:pt x="42" y="337"/>
                  </a:lnTo>
                  <a:lnTo>
                    <a:pt x="42" y="337"/>
                  </a:lnTo>
                  <a:lnTo>
                    <a:pt x="42" y="337"/>
                  </a:lnTo>
                  <a:lnTo>
                    <a:pt x="42" y="339"/>
                  </a:lnTo>
                  <a:close/>
                  <a:moveTo>
                    <a:pt x="55" y="316"/>
                  </a:moveTo>
                  <a:lnTo>
                    <a:pt x="61" y="322"/>
                  </a:lnTo>
                  <a:lnTo>
                    <a:pt x="66" y="327"/>
                  </a:lnTo>
                  <a:lnTo>
                    <a:pt x="122" y="371"/>
                  </a:lnTo>
                  <a:lnTo>
                    <a:pt x="127" y="369"/>
                  </a:lnTo>
                  <a:lnTo>
                    <a:pt x="135" y="369"/>
                  </a:lnTo>
                  <a:lnTo>
                    <a:pt x="143" y="369"/>
                  </a:lnTo>
                  <a:lnTo>
                    <a:pt x="103" y="344"/>
                  </a:lnTo>
                  <a:lnTo>
                    <a:pt x="55" y="316"/>
                  </a:lnTo>
                  <a:close/>
                  <a:moveTo>
                    <a:pt x="44" y="331"/>
                  </a:moveTo>
                  <a:lnTo>
                    <a:pt x="45" y="331"/>
                  </a:lnTo>
                  <a:lnTo>
                    <a:pt x="45" y="333"/>
                  </a:lnTo>
                  <a:lnTo>
                    <a:pt x="47" y="333"/>
                  </a:lnTo>
                  <a:lnTo>
                    <a:pt x="82" y="352"/>
                  </a:lnTo>
                  <a:lnTo>
                    <a:pt x="116" y="371"/>
                  </a:lnTo>
                  <a:lnTo>
                    <a:pt x="118" y="371"/>
                  </a:lnTo>
                  <a:lnTo>
                    <a:pt x="118" y="371"/>
                  </a:lnTo>
                  <a:lnTo>
                    <a:pt x="120" y="369"/>
                  </a:lnTo>
                  <a:lnTo>
                    <a:pt x="118" y="369"/>
                  </a:lnTo>
                  <a:lnTo>
                    <a:pt x="114" y="365"/>
                  </a:lnTo>
                  <a:lnTo>
                    <a:pt x="112" y="363"/>
                  </a:lnTo>
                  <a:lnTo>
                    <a:pt x="110" y="363"/>
                  </a:lnTo>
                  <a:lnTo>
                    <a:pt x="108" y="363"/>
                  </a:lnTo>
                  <a:lnTo>
                    <a:pt x="108" y="363"/>
                  </a:lnTo>
                  <a:lnTo>
                    <a:pt x="108" y="363"/>
                  </a:lnTo>
                  <a:lnTo>
                    <a:pt x="105" y="362"/>
                  </a:lnTo>
                  <a:lnTo>
                    <a:pt x="101" y="360"/>
                  </a:lnTo>
                  <a:lnTo>
                    <a:pt x="99" y="358"/>
                  </a:lnTo>
                  <a:lnTo>
                    <a:pt x="95" y="354"/>
                  </a:lnTo>
                  <a:lnTo>
                    <a:pt x="93" y="354"/>
                  </a:lnTo>
                  <a:lnTo>
                    <a:pt x="93" y="352"/>
                  </a:lnTo>
                  <a:lnTo>
                    <a:pt x="93" y="350"/>
                  </a:lnTo>
                  <a:lnTo>
                    <a:pt x="91" y="350"/>
                  </a:lnTo>
                  <a:lnTo>
                    <a:pt x="89" y="352"/>
                  </a:lnTo>
                  <a:lnTo>
                    <a:pt x="89" y="350"/>
                  </a:lnTo>
                  <a:lnTo>
                    <a:pt x="89" y="350"/>
                  </a:lnTo>
                  <a:lnTo>
                    <a:pt x="87" y="350"/>
                  </a:lnTo>
                  <a:lnTo>
                    <a:pt x="44" y="312"/>
                  </a:lnTo>
                  <a:lnTo>
                    <a:pt x="44" y="320"/>
                  </a:lnTo>
                  <a:lnTo>
                    <a:pt x="42" y="325"/>
                  </a:lnTo>
                  <a:lnTo>
                    <a:pt x="42" y="329"/>
                  </a:lnTo>
                  <a:lnTo>
                    <a:pt x="44" y="331"/>
                  </a:lnTo>
                  <a:close/>
                  <a:moveTo>
                    <a:pt x="179" y="398"/>
                  </a:moveTo>
                  <a:lnTo>
                    <a:pt x="179" y="398"/>
                  </a:lnTo>
                  <a:lnTo>
                    <a:pt x="181" y="400"/>
                  </a:lnTo>
                  <a:lnTo>
                    <a:pt x="179" y="394"/>
                  </a:lnTo>
                  <a:lnTo>
                    <a:pt x="179" y="392"/>
                  </a:lnTo>
                  <a:lnTo>
                    <a:pt x="181" y="386"/>
                  </a:lnTo>
                  <a:lnTo>
                    <a:pt x="183" y="384"/>
                  </a:lnTo>
                  <a:lnTo>
                    <a:pt x="186" y="383"/>
                  </a:lnTo>
                  <a:lnTo>
                    <a:pt x="190" y="383"/>
                  </a:lnTo>
                  <a:lnTo>
                    <a:pt x="196" y="383"/>
                  </a:lnTo>
                  <a:lnTo>
                    <a:pt x="202" y="384"/>
                  </a:lnTo>
                  <a:lnTo>
                    <a:pt x="205" y="386"/>
                  </a:lnTo>
                  <a:lnTo>
                    <a:pt x="209" y="388"/>
                  </a:lnTo>
                  <a:lnTo>
                    <a:pt x="213" y="386"/>
                  </a:lnTo>
                  <a:lnTo>
                    <a:pt x="217" y="384"/>
                  </a:lnTo>
                  <a:lnTo>
                    <a:pt x="219" y="375"/>
                  </a:lnTo>
                  <a:lnTo>
                    <a:pt x="223" y="365"/>
                  </a:lnTo>
                  <a:lnTo>
                    <a:pt x="188" y="375"/>
                  </a:lnTo>
                  <a:lnTo>
                    <a:pt x="154" y="386"/>
                  </a:lnTo>
                  <a:lnTo>
                    <a:pt x="160" y="392"/>
                  </a:lnTo>
                  <a:lnTo>
                    <a:pt x="162" y="392"/>
                  </a:lnTo>
                  <a:lnTo>
                    <a:pt x="162" y="390"/>
                  </a:lnTo>
                  <a:lnTo>
                    <a:pt x="162" y="390"/>
                  </a:lnTo>
                  <a:lnTo>
                    <a:pt x="160" y="388"/>
                  </a:lnTo>
                  <a:lnTo>
                    <a:pt x="162" y="386"/>
                  </a:lnTo>
                  <a:lnTo>
                    <a:pt x="162" y="384"/>
                  </a:lnTo>
                  <a:lnTo>
                    <a:pt x="164" y="386"/>
                  </a:lnTo>
                  <a:lnTo>
                    <a:pt x="171" y="392"/>
                  </a:lnTo>
                  <a:lnTo>
                    <a:pt x="179" y="398"/>
                  </a:lnTo>
                  <a:close/>
                  <a:moveTo>
                    <a:pt x="249" y="245"/>
                  </a:moveTo>
                  <a:lnTo>
                    <a:pt x="230" y="270"/>
                  </a:lnTo>
                  <a:lnTo>
                    <a:pt x="211" y="295"/>
                  </a:lnTo>
                  <a:lnTo>
                    <a:pt x="207" y="301"/>
                  </a:lnTo>
                  <a:lnTo>
                    <a:pt x="205" y="306"/>
                  </a:lnTo>
                  <a:lnTo>
                    <a:pt x="211" y="312"/>
                  </a:lnTo>
                  <a:lnTo>
                    <a:pt x="215" y="318"/>
                  </a:lnTo>
                  <a:lnTo>
                    <a:pt x="230" y="299"/>
                  </a:lnTo>
                  <a:lnTo>
                    <a:pt x="232" y="282"/>
                  </a:lnTo>
                  <a:lnTo>
                    <a:pt x="234" y="264"/>
                  </a:lnTo>
                  <a:lnTo>
                    <a:pt x="240" y="264"/>
                  </a:lnTo>
                  <a:lnTo>
                    <a:pt x="245" y="264"/>
                  </a:lnTo>
                  <a:lnTo>
                    <a:pt x="247" y="266"/>
                  </a:lnTo>
                  <a:lnTo>
                    <a:pt x="249" y="261"/>
                  </a:lnTo>
                  <a:lnTo>
                    <a:pt x="251" y="257"/>
                  </a:lnTo>
                  <a:lnTo>
                    <a:pt x="251" y="249"/>
                  </a:lnTo>
                  <a:lnTo>
                    <a:pt x="251" y="249"/>
                  </a:lnTo>
                  <a:lnTo>
                    <a:pt x="251" y="247"/>
                  </a:lnTo>
                  <a:lnTo>
                    <a:pt x="249" y="245"/>
                  </a:lnTo>
                  <a:lnTo>
                    <a:pt x="249" y="245"/>
                  </a:lnTo>
                  <a:close/>
                  <a:moveTo>
                    <a:pt x="65" y="297"/>
                  </a:moveTo>
                  <a:lnTo>
                    <a:pt x="65" y="295"/>
                  </a:lnTo>
                  <a:lnTo>
                    <a:pt x="63" y="293"/>
                  </a:lnTo>
                  <a:lnTo>
                    <a:pt x="61" y="293"/>
                  </a:lnTo>
                  <a:lnTo>
                    <a:pt x="59" y="291"/>
                  </a:lnTo>
                  <a:lnTo>
                    <a:pt x="57" y="289"/>
                  </a:lnTo>
                  <a:lnTo>
                    <a:pt x="55" y="289"/>
                  </a:lnTo>
                  <a:lnTo>
                    <a:pt x="51" y="289"/>
                  </a:lnTo>
                  <a:lnTo>
                    <a:pt x="51" y="287"/>
                  </a:lnTo>
                  <a:lnTo>
                    <a:pt x="49" y="285"/>
                  </a:lnTo>
                  <a:lnTo>
                    <a:pt x="47" y="285"/>
                  </a:lnTo>
                  <a:lnTo>
                    <a:pt x="47" y="287"/>
                  </a:lnTo>
                  <a:lnTo>
                    <a:pt x="47" y="289"/>
                  </a:lnTo>
                  <a:lnTo>
                    <a:pt x="45" y="289"/>
                  </a:lnTo>
                  <a:lnTo>
                    <a:pt x="47" y="289"/>
                  </a:lnTo>
                  <a:lnTo>
                    <a:pt x="47" y="291"/>
                  </a:lnTo>
                  <a:lnTo>
                    <a:pt x="80" y="320"/>
                  </a:lnTo>
                  <a:lnTo>
                    <a:pt x="116" y="344"/>
                  </a:lnTo>
                  <a:lnTo>
                    <a:pt x="116" y="346"/>
                  </a:lnTo>
                  <a:lnTo>
                    <a:pt x="118" y="346"/>
                  </a:lnTo>
                  <a:lnTo>
                    <a:pt x="118" y="348"/>
                  </a:lnTo>
                  <a:lnTo>
                    <a:pt x="120" y="348"/>
                  </a:lnTo>
                  <a:lnTo>
                    <a:pt x="122" y="348"/>
                  </a:lnTo>
                  <a:lnTo>
                    <a:pt x="124" y="350"/>
                  </a:lnTo>
                  <a:lnTo>
                    <a:pt x="124" y="350"/>
                  </a:lnTo>
                  <a:lnTo>
                    <a:pt x="125" y="352"/>
                  </a:lnTo>
                  <a:lnTo>
                    <a:pt x="125" y="352"/>
                  </a:lnTo>
                  <a:lnTo>
                    <a:pt x="127" y="354"/>
                  </a:lnTo>
                  <a:lnTo>
                    <a:pt x="129" y="354"/>
                  </a:lnTo>
                  <a:lnTo>
                    <a:pt x="129" y="354"/>
                  </a:lnTo>
                  <a:lnTo>
                    <a:pt x="131" y="356"/>
                  </a:lnTo>
                  <a:lnTo>
                    <a:pt x="133" y="356"/>
                  </a:lnTo>
                  <a:lnTo>
                    <a:pt x="135" y="356"/>
                  </a:lnTo>
                  <a:lnTo>
                    <a:pt x="135" y="356"/>
                  </a:lnTo>
                  <a:lnTo>
                    <a:pt x="135" y="358"/>
                  </a:lnTo>
                  <a:lnTo>
                    <a:pt x="135" y="358"/>
                  </a:lnTo>
                  <a:lnTo>
                    <a:pt x="137" y="358"/>
                  </a:lnTo>
                  <a:lnTo>
                    <a:pt x="139" y="358"/>
                  </a:lnTo>
                  <a:lnTo>
                    <a:pt x="139" y="360"/>
                  </a:lnTo>
                  <a:lnTo>
                    <a:pt x="139" y="360"/>
                  </a:lnTo>
                  <a:lnTo>
                    <a:pt x="139" y="360"/>
                  </a:lnTo>
                  <a:lnTo>
                    <a:pt x="141" y="362"/>
                  </a:lnTo>
                  <a:lnTo>
                    <a:pt x="141" y="362"/>
                  </a:lnTo>
                  <a:lnTo>
                    <a:pt x="145" y="363"/>
                  </a:lnTo>
                  <a:lnTo>
                    <a:pt x="150" y="365"/>
                  </a:lnTo>
                  <a:lnTo>
                    <a:pt x="154" y="363"/>
                  </a:lnTo>
                  <a:lnTo>
                    <a:pt x="160" y="362"/>
                  </a:lnTo>
                  <a:lnTo>
                    <a:pt x="110" y="331"/>
                  </a:lnTo>
                  <a:lnTo>
                    <a:pt x="65" y="299"/>
                  </a:lnTo>
                  <a:lnTo>
                    <a:pt x="63" y="297"/>
                  </a:lnTo>
                  <a:lnTo>
                    <a:pt x="65" y="297"/>
                  </a:lnTo>
                  <a:close/>
                  <a:moveTo>
                    <a:pt x="105" y="320"/>
                  </a:moveTo>
                  <a:lnTo>
                    <a:pt x="105" y="320"/>
                  </a:lnTo>
                  <a:lnTo>
                    <a:pt x="103" y="318"/>
                  </a:lnTo>
                  <a:lnTo>
                    <a:pt x="103" y="318"/>
                  </a:lnTo>
                  <a:lnTo>
                    <a:pt x="103" y="316"/>
                  </a:lnTo>
                  <a:lnTo>
                    <a:pt x="103" y="316"/>
                  </a:lnTo>
                  <a:lnTo>
                    <a:pt x="103" y="316"/>
                  </a:lnTo>
                  <a:lnTo>
                    <a:pt x="101" y="316"/>
                  </a:lnTo>
                  <a:lnTo>
                    <a:pt x="99" y="314"/>
                  </a:lnTo>
                  <a:lnTo>
                    <a:pt x="99" y="312"/>
                  </a:lnTo>
                  <a:lnTo>
                    <a:pt x="97" y="312"/>
                  </a:lnTo>
                  <a:lnTo>
                    <a:pt x="97" y="312"/>
                  </a:lnTo>
                  <a:lnTo>
                    <a:pt x="95" y="312"/>
                  </a:lnTo>
                  <a:lnTo>
                    <a:pt x="93" y="310"/>
                  </a:lnTo>
                  <a:lnTo>
                    <a:pt x="93" y="308"/>
                  </a:lnTo>
                  <a:lnTo>
                    <a:pt x="91" y="306"/>
                  </a:lnTo>
                  <a:lnTo>
                    <a:pt x="91" y="304"/>
                  </a:lnTo>
                  <a:lnTo>
                    <a:pt x="89" y="304"/>
                  </a:lnTo>
                  <a:lnTo>
                    <a:pt x="85" y="301"/>
                  </a:lnTo>
                  <a:lnTo>
                    <a:pt x="82" y="297"/>
                  </a:lnTo>
                  <a:lnTo>
                    <a:pt x="78" y="293"/>
                  </a:lnTo>
                  <a:lnTo>
                    <a:pt x="76" y="293"/>
                  </a:lnTo>
                  <a:lnTo>
                    <a:pt x="76" y="289"/>
                  </a:lnTo>
                  <a:lnTo>
                    <a:pt x="74" y="289"/>
                  </a:lnTo>
                  <a:lnTo>
                    <a:pt x="74" y="289"/>
                  </a:lnTo>
                  <a:lnTo>
                    <a:pt x="72" y="287"/>
                  </a:lnTo>
                  <a:lnTo>
                    <a:pt x="68" y="284"/>
                  </a:lnTo>
                  <a:lnTo>
                    <a:pt x="65" y="278"/>
                  </a:lnTo>
                  <a:lnTo>
                    <a:pt x="61" y="272"/>
                  </a:lnTo>
                  <a:lnTo>
                    <a:pt x="61" y="272"/>
                  </a:lnTo>
                  <a:lnTo>
                    <a:pt x="59" y="270"/>
                  </a:lnTo>
                  <a:lnTo>
                    <a:pt x="59" y="270"/>
                  </a:lnTo>
                  <a:lnTo>
                    <a:pt x="55" y="266"/>
                  </a:lnTo>
                  <a:lnTo>
                    <a:pt x="51" y="261"/>
                  </a:lnTo>
                  <a:lnTo>
                    <a:pt x="51" y="259"/>
                  </a:lnTo>
                  <a:lnTo>
                    <a:pt x="53" y="259"/>
                  </a:lnTo>
                  <a:lnTo>
                    <a:pt x="55" y="259"/>
                  </a:lnTo>
                  <a:lnTo>
                    <a:pt x="116" y="301"/>
                  </a:lnTo>
                  <a:lnTo>
                    <a:pt x="118" y="301"/>
                  </a:lnTo>
                  <a:lnTo>
                    <a:pt x="116" y="301"/>
                  </a:lnTo>
                  <a:lnTo>
                    <a:pt x="116" y="299"/>
                  </a:lnTo>
                  <a:lnTo>
                    <a:pt x="116" y="299"/>
                  </a:lnTo>
                  <a:lnTo>
                    <a:pt x="99" y="284"/>
                  </a:lnTo>
                  <a:lnTo>
                    <a:pt x="87" y="264"/>
                  </a:lnTo>
                  <a:lnTo>
                    <a:pt x="87" y="264"/>
                  </a:lnTo>
                  <a:lnTo>
                    <a:pt x="89" y="263"/>
                  </a:lnTo>
                  <a:lnTo>
                    <a:pt x="91" y="263"/>
                  </a:lnTo>
                  <a:lnTo>
                    <a:pt x="95" y="264"/>
                  </a:lnTo>
                  <a:lnTo>
                    <a:pt x="116" y="272"/>
                  </a:lnTo>
                  <a:lnTo>
                    <a:pt x="137" y="282"/>
                  </a:lnTo>
                  <a:lnTo>
                    <a:pt x="158" y="293"/>
                  </a:lnTo>
                  <a:lnTo>
                    <a:pt x="154" y="289"/>
                  </a:lnTo>
                  <a:lnTo>
                    <a:pt x="154" y="287"/>
                  </a:lnTo>
                  <a:lnTo>
                    <a:pt x="152" y="285"/>
                  </a:lnTo>
                  <a:lnTo>
                    <a:pt x="150" y="285"/>
                  </a:lnTo>
                  <a:lnTo>
                    <a:pt x="146" y="284"/>
                  </a:lnTo>
                  <a:lnTo>
                    <a:pt x="146" y="282"/>
                  </a:lnTo>
                  <a:lnTo>
                    <a:pt x="146" y="282"/>
                  </a:lnTo>
                  <a:lnTo>
                    <a:pt x="148" y="284"/>
                  </a:lnTo>
                  <a:lnTo>
                    <a:pt x="150" y="284"/>
                  </a:lnTo>
                  <a:lnTo>
                    <a:pt x="146" y="280"/>
                  </a:lnTo>
                  <a:lnTo>
                    <a:pt x="146" y="280"/>
                  </a:lnTo>
                  <a:lnTo>
                    <a:pt x="146" y="282"/>
                  </a:lnTo>
                  <a:lnTo>
                    <a:pt x="145" y="282"/>
                  </a:lnTo>
                  <a:lnTo>
                    <a:pt x="145" y="282"/>
                  </a:lnTo>
                  <a:lnTo>
                    <a:pt x="143" y="280"/>
                  </a:lnTo>
                  <a:lnTo>
                    <a:pt x="139" y="276"/>
                  </a:lnTo>
                  <a:lnTo>
                    <a:pt x="139" y="274"/>
                  </a:lnTo>
                  <a:lnTo>
                    <a:pt x="137" y="274"/>
                  </a:lnTo>
                  <a:lnTo>
                    <a:pt x="137" y="274"/>
                  </a:lnTo>
                  <a:lnTo>
                    <a:pt x="137" y="274"/>
                  </a:lnTo>
                  <a:lnTo>
                    <a:pt x="137" y="272"/>
                  </a:lnTo>
                  <a:lnTo>
                    <a:pt x="135" y="272"/>
                  </a:lnTo>
                  <a:lnTo>
                    <a:pt x="131" y="268"/>
                  </a:lnTo>
                  <a:lnTo>
                    <a:pt x="127" y="263"/>
                  </a:lnTo>
                  <a:lnTo>
                    <a:pt x="127" y="261"/>
                  </a:lnTo>
                  <a:lnTo>
                    <a:pt x="129" y="261"/>
                  </a:lnTo>
                  <a:lnTo>
                    <a:pt x="131" y="261"/>
                  </a:lnTo>
                  <a:lnTo>
                    <a:pt x="137" y="261"/>
                  </a:lnTo>
                  <a:lnTo>
                    <a:pt x="143" y="263"/>
                  </a:lnTo>
                  <a:lnTo>
                    <a:pt x="145" y="263"/>
                  </a:lnTo>
                  <a:lnTo>
                    <a:pt x="145" y="263"/>
                  </a:lnTo>
                  <a:lnTo>
                    <a:pt x="146" y="263"/>
                  </a:lnTo>
                  <a:lnTo>
                    <a:pt x="146" y="263"/>
                  </a:lnTo>
                  <a:lnTo>
                    <a:pt x="146" y="263"/>
                  </a:lnTo>
                  <a:lnTo>
                    <a:pt x="145" y="261"/>
                  </a:lnTo>
                  <a:lnTo>
                    <a:pt x="145" y="259"/>
                  </a:lnTo>
                  <a:lnTo>
                    <a:pt x="146" y="259"/>
                  </a:lnTo>
                  <a:lnTo>
                    <a:pt x="150" y="257"/>
                  </a:lnTo>
                  <a:lnTo>
                    <a:pt x="152" y="255"/>
                  </a:lnTo>
                  <a:lnTo>
                    <a:pt x="154" y="251"/>
                  </a:lnTo>
                  <a:lnTo>
                    <a:pt x="158" y="249"/>
                  </a:lnTo>
                  <a:lnTo>
                    <a:pt x="160" y="244"/>
                  </a:lnTo>
                  <a:lnTo>
                    <a:pt x="162" y="238"/>
                  </a:lnTo>
                  <a:lnTo>
                    <a:pt x="164" y="232"/>
                  </a:lnTo>
                  <a:lnTo>
                    <a:pt x="165" y="226"/>
                  </a:lnTo>
                  <a:lnTo>
                    <a:pt x="165" y="219"/>
                  </a:lnTo>
                  <a:lnTo>
                    <a:pt x="169" y="213"/>
                  </a:lnTo>
                  <a:lnTo>
                    <a:pt x="169" y="211"/>
                  </a:lnTo>
                  <a:lnTo>
                    <a:pt x="169" y="209"/>
                  </a:lnTo>
                  <a:lnTo>
                    <a:pt x="171" y="207"/>
                  </a:lnTo>
                  <a:lnTo>
                    <a:pt x="171" y="207"/>
                  </a:lnTo>
                  <a:lnTo>
                    <a:pt x="171" y="207"/>
                  </a:lnTo>
                  <a:lnTo>
                    <a:pt x="171" y="205"/>
                  </a:lnTo>
                  <a:lnTo>
                    <a:pt x="171" y="204"/>
                  </a:lnTo>
                  <a:lnTo>
                    <a:pt x="173" y="200"/>
                  </a:lnTo>
                  <a:lnTo>
                    <a:pt x="173" y="198"/>
                  </a:lnTo>
                  <a:lnTo>
                    <a:pt x="175" y="198"/>
                  </a:lnTo>
                  <a:lnTo>
                    <a:pt x="177" y="196"/>
                  </a:lnTo>
                  <a:lnTo>
                    <a:pt x="175" y="205"/>
                  </a:lnTo>
                  <a:lnTo>
                    <a:pt x="171" y="215"/>
                  </a:lnTo>
                  <a:lnTo>
                    <a:pt x="169" y="223"/>
                  </a:lnTo>
                  <a:lnTo>
                    <a:pt x="165" y="238"/>
                  </a:lnTo>
                  <a:lnTo>
                    <a:pt x="160" y="251"/>
                  </a:lnTo>
                  <a:lnTo>
                    <a:pt x="152" y="263"/>
                  </a:lnTo>
                  <a:lnTo>
                    <a:pt x="152" y="264"/>
                  </a:lnTo>
                  <a:lnTo>
                    <a:pt x="152" y="266"/>
                  </a:lnTo>
                  <a:lnTo>
                    <a:pt x="150" y="266"/>
                  </a:lnTo>
                  <a:lnTo>
                    <a:pt x="145" y="266"/>
                  </a:lnTo>
                  <a:lnTo>
                    <a:pt x="139" y="264"/>
                  </a:lnTo>
                  <a:lnTo>
                    <a:pt x="133" y="264"/>
                  </a:lnTo>
                  <a:lnTo>
                    <a:pt x="146" y="278"/>
                  </a:lnTo>
                  <a:lnTo>
                    <a:pt x="160" y="291"/>
                  </a:lnTo>
                  <a:lnTo>
                    <a:pt x="162" y="293"/>
                  </a:lnTo>
                  <a:lnTo>
                    <a:pt x="162" y="293"/>
                  </a:lnTo>
                  <a:lnTo>
                    <a:pt x="162" y="295"/>
                  </a:lnTo>
                  <a:lnTo>
                    <a:pt x="160" y="297"/>
                  </a:lnTo>
                  <a:lnTo>
                    <a:pt x="158" y="297"/>
                  </a:lnTo>
                  <a:lnTo>
                    <a:pt x="141" y="291"/>
                  </a:lnTo>
                  <a:lnTo>
                    <a:pt x="125" y="282"/>
                  </a:lnTo>
                  <a:lnTo>
                    <a:pt x="125" y="280"/>
                  </a:lnTo>
                  <a:lnTo>
                    <a:pt x="125" y="280"/>
                  </a:lnTo>
                  <a:lnTo>
                    <a:pt x="124" y="280"/>
                  </a:lnTo>
                  <a:lnTo>
                    <a:pt x="122" y="278"/>
                  </a:lnTo>
                  <a:lnTo>
                    <a:pt x="118" y="276"/>
                  </a:lnTo>
                  <a:lnTo>
                    <a:pt x="116" y="274"/>
                  </a:lnTo>
                  <a:lnTo>
                    <a:pt x="112" y="272"/>
                  </a:lnTo>
                  <a:lnTo>
                    <a:pt x="106" y="270"/>
                  </a:lnTo>
                  <a:lnTo>
                    <a:pt x="103" y="270"/>
                  </a:lnTo>
                  <a:lnTo>
                    <a:pt x="97" y="268"/>
                  </a:lnTo>
                  <a:lnTo>
                    <a:pt x="93" y="268"/>
                  </a:lnTo>
                  <a:lnTo>
                    <a:pt x="114" y="291"/>
                  </a:lnTo>
                  <a:lnTo>
                    <a:pt x="137" y="310"/>
                  </a:lnTo>
                  <a:lnTo>
                    <a:pt x="162" y="327"/>
                  </a:lnTo>
                  <a:lnTo>
                    <a:pt x="165" y="329"/>
                  </a:lnTo>
                  <a:lnTo>
                    <a:pt x="167" y="333"/>
                  </a:lnTo>
                  <a:lnTo>
                    <a:pt x="169" y="335"/>
                  </a:lnTo>
                  <a:lnTo>
                    <a:pt x="167" y="337"/>
                  </a:lnTo>
                  <a:lnTo>
                    <a:pt x="164" y="337"/>
                  </a:lnTo>
                  <a:lnTo>
                    <a:pt x="162" y="335"/>
                  </a:lnTo>
                  <a:lnTo>
                    <a:pt x="118" y="308"/>
                  </a:lnTo>
                  <a:lnTo>
                    <a:pt x="76" y="278"/>
                  </a:lnTo>
                  <a:lnTo>
                    <a:pt x="78" y="278"/>
                  </a:lnTo>
                  <a:lnTo>
                    <a:pt x="78" y="278"/>
                  </a:lnTo>
                  <a:lnTo>
                    <a:pt x="80" y="278"/>
                  </a:lnTo>
                  <a:lnTo>
                    <a:pt x="78" y="276"/>
                  </a:lnTo>
                  <a:lnTo>
                    <a:pt x="76" y="274"/>
                  </a:lnTo>
                  <a:lnTo>
                    <a:pt x="74" y="272"/>
                  </a:lnTo>
                  <a:lnTo>
                    <a:pt x="74" y="274"/>
                  </a:lnTo>
                  <a:lnTo>
                    <a:pt x="72" y="274"/>
                  </a:lnTo>
                  <a:lnTo>
                    <a:pt x="68" y="270"/>
                  </a:lnTo>
                  <a:lnTo>
                    <a:pt x="65" y="266"/>
                  </a:lnTo>
                  <a:lnTo>
                    <a:pt x="59" y="264"/>
                  </a:lnTo>
                  <a:lnTo>
                    <a:pt x="61" y="266"/>
                  </a:lnTo>
                  <a:lnTo>
                    <a:pt x="61" y="266"/>
                  </a:lnTo>
                  <a:lnTo>
                    <a:pt x="95" y="304"/>
                  </a:lnTo>
                  <a:lnTo>
                    <a:pt x="135" y="339"/>
                  </a:lnTo>
                  <a:lnTo>
                    <a:pt x="135" y="337"/>
                  </a:lnTo>
                  <a:lnTo>
                    <a:pt x="135" y="339"/>
                  </a:lnTo>
                  <a:lnTo>
                    <a:pt x="137" y="339"/>
                  </a:lnTo>
                  <a:lnTo>
                    <a:pt x="135" y="339"/>
                  </a:lnTo>
                  <a:lnTo>
                    <a:pt x="137" y="339"/>
                  </a:lnTo>
                  <a:lnTo>
                    <a:pt x="137" y="341"/>
                  </a:lnTo>
                  <a:lnTo>
                    <a:pt x="139" y="343"/>
                  </a:lnTo>
                  <a:lnTo>
                    <a:pt x="167" y="360"/>
                  </a:lnTo>
                  <a:lnTo>
                    <a:pt x="192" y="352"/>
                  </a:lnTo>
                  <a:lnTo>
                    <a:pt x="221" y="346"/>
                  </a:lnTo>
                  <a:lnTo>
                    <a:pt x="223" y="346"/>
                  </a:lnTo>
                  <a:lnTo>
                    <a:pt x="223" y="346"/>
                  </a:lnTo>
                  <a:lnTo>
                    <a:pt x="224" y="346"/>
                  </a:lnTo>
                  <a:lnTo>
                    <a:pt x="224" y="344"/>
                  </a:lnTo>
                  <a:lnTo>
                    <a:pt x="207" y="327"/>
                  </a:lnTo>
                  <a:lnTo>
                    <a:pt x="192" y="310"/>
                  </a:lnTo>
                  <a:lnTo>
                    <a:pt x="190" y="306"/>
                  </a:lnTo>
                  <a:lnTo>
                    <a:pt x="190" y="304"/>
                  </a:lnTo>
                  <a:lnTo>
                    <a:pt x="192" y="295"/>
                  </a:lnTo>
                  <a:lnTo>
                    <a:pt x="196" y="287"/>
                  </a:lnTo>
                  <a:lnTo>
                    <a:pt x="200" y="282"/>
                  </a:lnTo>
                  <a:lnTo>
                    <a:pt x="213" y="261"/>
                  </a:lnTo>
                  <a:lnTo>
                    <a:pt x="228" y="242"/>
                  </a:lnTo>
                  <a:lnTo>
                    <a:pt x="253" y="215"/>
                  </a:lnTo>
                  <a:lnTo>
                    <a:pt x="282" y="192"/>
                  </a:lnTo>
                  <a:lnTo>
                    <a:pt x="301" y="177"/>
                  </a:lnTo>
                  <a:lnTo>
                    <a:pt x="322" y="164"/>
                  </a:lnTo>
                  <a:lnTo>
                    <a:pt x="343" y="148"/>
                  </a:lnTo>
                  <a:lnTo>
                    <a:pt x="365" y="139"/>
                  </a:lnTo>
                  <a:lnTo>
                    <a:pt x="394" y="133"/>
                  </a:lnTo>
                  <a:lnTo>
                    <a:pt x="426" y="133"/>
                  </a:lnTo>
                  <a:lnTo>
                    <a:pt x="430" y="133"/>
                  </a:lnTo>
                  <a:lnTo>
                    <a:pt x="434" y="133"/>
                  </a:lnTo>
                  <a:lnTo>
                    <a:pt x="438" y="133"/>
                  </a:lnTo>
                  <a:lnTo>
                    <a:pt x="442" y="133"/>
                  </a:lnTo>
                  <a:lnTo>
                    <a:pt x="443" y="133"/>
                  </a:lnTo>
                  <a:lnTo>
                    <a:pt x="443" y="135"/>
                  </a:lnTo>
                  <a:lnTo>
                    <a:pt x="453" y="135"/>
                  </a:lnTo>
                  <a:lnTo>
                    <a:pt x="455" y="133"/>
                  </a:lnTo>
                  <a:lnTo>
                    <a:pt x="455" y="131"/>
                  </a:lnTo>
                  <a:lnTo>
                    <a:pt x="457" y="131"/>
                  </a:lnTo>
                  <a:lnTo>
                    <a:pt x="459" y="133"/>
                  </a:lnTo>
                  <a:lnTo>
                    <a:pt x="459" y="135"/>
                  </a:lnTo>
                  <a:lnTo>
                    <a:pt x="461" y="135"/>
                  </a:lnTo>
                  <a:lnTo>
                    <a:pt x="478" y="139"/>
                  </a:lnTo>
                  <a:lnTo>
                    <a:pt x="491" y="145"/>
                  </a:lnTo>
                  <a:lnTo>
                    <a:pt x="493" y="143"/>
                  </a:lnTo>
                  <a:lnTo>
                    <a:pt x="493" y="141"/>
                  </a:lnTo>
                  <a:lnTo>
                    <a:pt x="495" y="141"/>
                  </a:lnTo>
                  <a:lnTo>
                    <a:pt x="497" y="141"/>
                  </a:lnTo>
                  <a:lnTo>
                    <a:pt x="497" y="141"/>
                  </a:lnTo>
                  <a:lnTo>
                    <a:pt x="497" y="143"/>
                  </a:lnTo>
                  <a:lnTo>
                    <a:pt x="497" y="145"/>
                  </a:lnTo>
                  <a:lnTo>
                    <a:pt x="497" y="146"/>
                  </a:lnTo>
                  <a:lnTo>
                    <a:pt x="499" y="146"/>
                  </a:lnTo>
                  <a:lnTo>
                    <a:pt x="499" y="145"/>
                  </a:lnTo>
                  <a:lnTo>
                    <a:pt x="497" y="143"/>
                  </a:lnTo>
                  <a:lnTo>
                    <a:pt x="501" y="110"/>
                  </a:lnTo>
                  <a:lnTo>
                    <a:pt x="499" y="118"/>
                  </a:lnTo>
                  <a:lnTo>
                    <a:pt x="495" y="125"/>
                  </a:lnTo>
                  <a:lnTo>
                    <a:pt x="493" y="125"/>
                  </a:lnTo>
                  <a:lnTo>
                    <a:pt x="491" y="125"/>
                  </a:lnTo>
                  <a:lnTo>
                    <a:pt x="491" y="124"/>
                  </a:lnTo>
                  <a:lnTo>
                    <a:pt x="491" y="101"/>
                  </a:lnTo>
                  <a:lnTo>
                    <a:pt x="493" y="80"/>
                  </a:lnTo>
                  <a:lnTo>
                    <a:pt x="491" y="82"/>
                  </a:lnTo>
                  <a:lnTo>
                    <a:pt x="491" y="84"/>
                  </a:lnTo>
                  <a:lnTo>
                    <a:pt x="491" y="84"/>
                  </a:lnTo>
                  <a:lnTo>
                    <a:pt x="489" y="86"/>
                  </a:lnTo>
                  <a:lnTo>
                    <a:pt x="489" y="86"/>
                  </a:lnTo>
                  <a:lnTo>
                    <a:pt x="491" y="86"/>
                  </a:lnTo>
                  <a:lnTo>
                    <a:pt x="483" y="105"/>
                  </a:lnTo>
                  <a:lnTo>
                    <a:pt x="476" y="122"/>
                  </a:lnTo>
                  <a:lnTo>
                    <a:pt x="474" y="122"/>
                  </a:lnTo>
                  <a:lnTo>
                    <a:pt x="472" y="124"/>
                  </a:lnTo>
                  <a:lnTo>
                    <a:pt x="470" y="122"/>
                  </a:lnTo>
                  <a:lnTo>
                    <a:pt x="470" y="120"/>
                  </a:lnTo>
                  <a:lnTo>
                    <a:pt x="470" y="116"/>
                  </a:lnTo>
                  <a:lnTo>
                    <a:pt x="468" y="87"/>
                  </a:lnTo>
                  <a:lnTo>
                    <a:pt x="470" y="55"/>
                  </a:lnTo>
                  <a:lnTo>
                    <a:pt x="468" y="61"/>
                  </a:lnTo>
                  <a:lnTo>
                    <a:pt x="468" y="66"/>
                  </a:lnTo>
                  <a:lnTo>
                    <a:pt x="468" y="70"/>
                  </a:lnTo>
                  <a:lnTo>
                    <a:pt x="466" y="72"/>
                  </a:lnTo>
                  <a:lnTo>
                    <a:pt x="466" y="72"/>
                  </a:lnTo>
                  <a:lnTo>
                    <a:pt x="464" y="82"/>
                  </a:lnTo>
                  <a:lnTo>
                    <a:pt x="463" y="91"/>
                  </a:lnTo>
                  <a:lnTo>
                    <a:pt x="457" y="101"/>
                  </a:lnTo>
                  <a:lnTo>
                    <a:pt x="457" y="103"/>
                  </a:lnTo>
                  <a:lnTo>
                    <a:pt x="455" y="106"/>
                  </a:lnTo>
                  <a:lnTo>
                    <a:pt x="451" y="106"/>
                  </a:lnTo>
                  <a:lnTo>
                    <a:pt x="447" y="103"/>
                  </a:lnTo>
                  <a:lnTo>
                    <a:pt x="443" y="97"/>
                  </a:lnTo>
                  <a:lnTo>
                    <a:pt x="442" y="93"/>
                  </a:lnTo>
                  <a:lnTo>
                    <a:pt x="426" y="46"/>
                  </a:lnTo>
                  <a:lnTo>
                    <a:pt x="424" y="49"/>
                  </a:lnTo>
                  <a:lnTo>
                    <a:pt x="423" y="53"/>
                  </a:lnTo>
                  <a:lnTo>
                    <a:pt x="423" y="57"/>
                  </a:lnTo>
                  <a:lnTo>
                    <a:pt x="421" y="66"/>
                  </a:lnTo>
                  <a:lnTo>
                    <a:pt x="419" y="72"/>
                  </a:lnTo>
                  <a:lnTo>
                    <a:pt x="415" y="80"/>
                  </a:lnTo>
                  <a:lnTo>
                    <a:pt x="411" y="86"/>
                  </a:lnTo>
                  <a:lnTo>
                    <a:pt x="409" y="87"/>
                  </a:lnTo>
                  <a:lnTo>
                    <a:pt x="407" y="87"/>
                  </a:lnTo>
                  <a:lnTo>
                    <a:pt x="407" y="86"/>
                  </a:lnTo>
                  <a:lnTo>
                    <a:pt x="398" y="72"/>
                  </a:lnTo>
                  <a:lnTo>
                    <a:pt x="388" y="59"/>
                  </a:lnTo>
                  <a:lnTo>
                    <a:pt x="388" y="65"/>
                  </a:lnTo>
                  <a:lnTo>
                    <a:pt x="386" y="70"/>
                  </a:lnTo>
                  <a:lnTo>
                    <a:pt x="386" y="74"/>
                  </a:lnTo>
                  <a:lnTo>
                    <a:pt x="384" y="78"/>
                  </a:lnTo>
                  <a:lnTo>
                    <a:pt x="384" y="82"/>
                  </a:lnTo>
                  <a:lnTo>
                    <a:pt x="381" y="84"/>
                  </a:lnTo>
                  <a:lnTo>
                    <a:pt x="379" y="84"/>
                  </a:lnTo>
                  <a:lnTo>
                    <a:pt x="373" y="80"/>
                  </a:lnTo>
                  <a:lnTo>
                    <a:pt x="369" y="76"/>
                  </a:lnTo>
                  <a:lnTo>
                    <a:pt x="363" y="72"/>
                  </a:lnTo>
                  <a:lnTo>
                    <a:pt x="362" y="72"/>
                  </a:lnTo>
                  <a:lnTo>
                    <a:pt x="362" y="74"/>
                  </a:lnTo>
                  <a:lnTo>
                    <a:pt x="360" y="76"/>
                  </a:lnTo>
                  <a:lnTo>
                    <a:pt x="358" y="76"/>
                  </a:lnTo>
                  <a:lnTo>
                    <a:pt x="358" y="76"/>
                  </a:lnTo>
                  <a:lnTo>
                    <a:pt x="346" y="76"/>
                  </a:lnTo>
                  <a:lnTo>
                    <a:pt x="339" y="78"/>
                  </a:lnTo>
                  <a:lnTo>
                    <a:pt x="331" y="80"/>
                  </a:lnTo>
                  <a:lnTo>
                    <a:pt x="327" y="84"/>
                  </a:lnTo>
                  <a:lnTo>
                    <a:pt x="322" y="87"/>
                  </a:lnTo>
                  <a:lnTo>
                    <a:pt x="314" y="89"/>
                  </a:lnTo>
                  <a:lnTo>
                    <a:pt x="325" y="80"/>
                  </a:lnTo>
                  <a:lnTo>
                    <a:pt x="341" y="72"/>
                  </a:lnTo>
                  <a:lnTo>
                    <a:pt x="358" y="70"/>
                  </a:lnTo>
                  <a:lnTo>
                    <a:pt x="358" y="68"/>
                  </a:lnTo>
                  <a:lnTo>
                    <a:pt x="360" y="68"/>
                  </a:lnTo>
                  <a:lnTo>
                    <a:pt x="360" y="66"/>
                  </a:lnTo>
                  <a:lnTo>
                    <a:pt x="365" y="68"/>
                  </a:lnTo>
                  <a:lnTo>
                    <a:pt x="369" y="70"/>
                  </a:lnTo>
                  <a:lnTo>
                    <a:pt x="373" y="72"/>
                  </a:lnTo>
                  <a:lnTo>
                    <a:pt x="375" y="76"/>
                  </a:lnTo>
                  <a:lnTo>
                    <a:pt x="377" y="76"/>
                  </a:lnTo>
                  <a:lnTo>
                    <a:pt x="377" y="78"/>
                  </a:lnTo>
                  <a:lnTo>
                    <a:pt x="379" y="78"/>
                  </a:lnTo>
                  <a:lnTo>
                    <a:pt x="379" y="78"/>
                  </a:lnTo>
                  <a:lnTo>
                    <a:pt x="383" y="70"/>
                  </a:lnTo>
                  <a:lnTo>
                    <a:pt x="384" y="63"/>
                  </a:lnTo>
                  <a:lnTo>
                    <a:pt x="386" y="53"/>
                  </a:lnTo>
                  <a:lnTo>
                    <a:pt x="386" y="53"/>
                  </a:lnTo>
                  <a:lnTo>
                    <a:pt x="388" y="51"/>
                  </a:lnTo>
                  <a:lnTo>
                    <a:pt x="390" y="53"/>
                  </a:lnTo>
                  <a:lnTo>
                    <a:pt x="394" y="57"/>
                  </a:lnTo>
                  <a:lnTo>
                    <a:pt x="396" y="61"/>
                  </a:lnTo>
                  <a:lnTo>
                    <a:pt x="398" y="63"/>
                  </a:lnTo>
                  <a:lnTo>
                    <a:pt x="396" y="65"/>
                  </a:lnTo>
                  <a:lnTo>
                    <a:pt x="396" y="66"/>
                  </a:lnTo>
                  <a:lnTo>
                    <a:pt x="398" y="65"/>
                  </a:lnTo>
                  <a:lnTo>
                    <a:pt x="398" y="65"/>
                  </a:lnTo>
                  <a:lnTo>
                    <a:pt x="398" y="66"/>
                  </a:lnTo>
                  <a:lnTo>
                    <a:pt x="403" y="72"/>
                  </a:lnTo>
                  <a:lnTo>
                    <a:pt x="407" y="80"/>
                  </a:lnTo>
                  <a:lnTo>
                    <a:pt x="409" y="82"/>
                  </a:lnTo>
                  <a:lnTo>
                    <a:pt x="409" y="80"/>
                  </a:lnTo>
                  <a:lnTo>
                    <a:pt x="417" y="61"/>
                  </a:lnTo>
                  <a:lnTo>
                    <a:pt x="424" y="42"/>
                  </a:lnTo>
                  <a:lnTo>
                    <a:pt x="424" y="40"/>
                  </a:lnTo>
                  <a:lnTo>
                    <a:pt x="426" y="40"/>
                  </a:lnTo>
                  <a:lnTo>
                    <a:pt x="428" y="42"/>
                  </a:lnTo>
                  <a:lnTo>
                    <a:pt x="430" y="42"/>
                  </a:lnTo>
                  <a:lnTo>
                    <a:pt x="432" y="44"/>
                  </a:lnTo>
                  <a:lnTo>
                    <a:pt x="436" y="61"/>
                  </a:lnTo>
                  <a:lnTo>
                    <a:pt x="442" y="78"/>
                  </a:lnTo>
                  <a:lnTo>
                    <a:pt x="442" y="80"/>
                  </a:lnTo>
                  <a:lnTo>
                    <a:pt x="442" y="80"/>
                  </a:lnTo>
                  <a:lnTo>
                    <a:pt x="443" y="80"/>
                  </a:lnTo>
                  <a:lnTo>
                    <a:pt x="442" y="82"/>
                  </a:lnTo>
                  <a:lnTo>
                    <a:pt x="442" y="82"/>
                  </a:lnTo>
                  <a:lnTo>
                    <a:pt x="443" y="84"/>
                  </a:lnTo>
                  <a:lnTo>
                    <a:pt x="443" y="86"/>
                  </a:lnTo>
                  <a:lnTo>
                    <a:pt x="447" y="93"/>
                  </a:lnTo>
                  <a:lnTo>
                    <a:pt x="451" y="101"/>
                  </a:lnTo>
                  <a:lnTo>
                    <a:pt x="459" y="89"/>
                  </a:lnTo>
                  <a:lnTo>
                    <a:pt x="464" y="66"/>
                  </a:lnTo>
                  <a:lnTo>
                    <a:pt x="468" y="42"/>
                  </a:lnTo>
                  <a:lnTo>
                    <a:pt x="472" y="42"/>
                  </a:lnTo>
                  <a:lnTo>
                    <a:pt x="474" y="42"/>
                  </a:lnTo>
                  <a:lnTo>
                    <a:pt x="474" y="44"/>
                  </a:lnTo>
                  <a:lnTo>
                    <a:pt x="474" y="70"/>
                  </a:lnTo>
                  <a:lnTo>
                    <a:pt x="474" y="99"/>
                  </a:lnTo>
                  <a:lnTo>
                    <a:pt x="474" y="103"/>
                  </a:lnTo>
                  <a:lnTo>
                    <a:pt x="472" y="106"/>
                  </a:lnTo>
                  <a:lnTo>
                    <a:pt x="472" y="106"/>
                  </a:lnTo>
                  <a:lnTo>
                    <a:pt x="472" y="108"/>
                  </a:lnTo>
                  <a:lnTo>
                    <a:pt x="472" y="110"/>
                  </a:lnTo>
                  <a:lnTo>
                    <a:pt x="474" y="112"/>
                  </a:lnTo>
                  <a:lnTo>
                    <a:pt x="474" y="112"/>
                  </a:lnTo>
                  <a:lnTo>
                    <a:pt x="474" y="114"/>
                  </a:lnTo>
                  <a:lnTo>
                    <a:pt x="474" y="114"/>
                  </a:lnTo>
                  <a:lnTo>
                    <a:pt x="483" y="91"/>
                  </a:lnTo>
                  <a:lnTo>
                    <a:pt x="491" y="66"/>
                  </a:lnTo>
                  <a:lnTo>
                    <a:pt x="495" y="47"/>
                  </a:lnTo>
                  <a:lnTo>
                    <a:pt x="497" y="28"/>
                  </a:lnTo>
                  <a:lnTo>
                    <a:pt x="499" y="28"/>
                  </a:lnTo>
                  <a:lnTo>
                    <a:pt x="501" y="30"/>
                  </a:lnTo>
                  <a:lnTo>
                    <a:pt x="503" y="32"/>
                  </a:lnTo>
                  <a:lnTo>
                    <a:pt x="499" y="65"/>
                  </a:lnTo>
                  <a:lnTo>
                    <a:pt x="497" y="99"/>
                  </a:lnTo>
                  <a:lnTo>
                    <a:pt x="497" y="103"/>
                  </a:lnTo>
                  <a:lnTo>
                    <a:pt x="495" y="106"/>
                  </a:lnTo>
                  <a:lnTo>
                    <a:pt x="493" y="108"/>
                  </a:lnTo>
                  <a:lnTo>
                    <a:pt x="493" y="110"/>
                  </a:lnTo>
                  <a:lnTo>
                    <a:pt x="493" y="112"/>
                  </a:lnTo>
                  <a:lnTo>
                    <a:pt x="495" y="114"/>
                  </a:lnTo>
                  <a:lnTo>
                    <a:pt x="495" y="114"/>
                  </a:lnTo>
                  <a:lnTo>
                    <a:pt x="495" y="112"/>
                  </a:lnTo>
                  <a:lnTo>
                    <a:pt x="497" y="110"/>
                  </a:lnTo>
                  <a:lnTo>
                    <a:pt x="497" y="110"/>
                  </a:lnTo>
                  <a:lnTo>
                    <a:pt x="504" y="78"/>
                  </a:lnTo>
                  <a:lnTo>
                    <a:pt x="508" y="40"/>
                  </a:lnTo>
                  <a:lnTo>
                    <a:pt x="508" y="38"/>
                  </a:lnTo>
                  <a:lnTo>
                    <a:pt x="508" y="34"/>
                  </a:lnTo>
                  <a:lnTo>
                    <a:pt x="510" y="30"/>
                  </a:lnTo>
                  <a:lnTo>
                    <a:pt x="510" y="28"/>
                  </a:lnTo>
                  <a:lnTo>
                    <a:pt x="512" y="28"/>
                  </a:lnTo>
                  <a:lnTo>
                    <a:pt x="514" y="28"/>
                  </a:lnTo>
                  <a:lnTo>
                    <a:pt x="514" y="30"/>
                  </a:lnTo>
                  <a:lnTo>
                    <a:pt x="514" y="32"/>
                  </a:lnTo>
                  <a:lnTo>
                    <a:pt x="514" y="38"/>
                  </a:lnTo>
                  <a:lnTo>
                    <a:pt x="514" y="46"/>
                  </a:lnTo>
                  <a:lnTo>
                    <a:pt x="510" y="72"/>
                  </a:lnTo>
                  <a:lnTo>
                    <a:pt x="506" y="101"/>
                  </a:lnTo>
                  <a:lnTo>
                    <a:pt x="506" y="110"/>
                  </a:lnTo>
                  <a:lnTo>
                    <a:pt x="506" y="120"/>
                  </a:lnTo>
                  <a:lnTo>
                    <a:pt x="504" y="127"/>
                  </a:lnTo>
                  <a:lnTo>
                    <a:pt x="504" y="129"/>
                  </a:lnTo>
                  <a:lnTo>
                    <a:pt x="503" y="131"/>
                  </a:lnTo>
                  <a:lnTo>
                    <a:pt x="503" y="131"/>
                  </a:lnTo>
                  <a:lnTo>
                    <a:pt x="504" y="133"/>
                  </a:lnTo>
                  <a:lnTo>
                    <a:pt x="510" y="105"/>
                  </a:lnTo>
                  <a:lnTo>
                    <a:pt x="516" y="76"/>
                  </a:lnTo>
                  <a:lnTo>
                    <a:pt x="518" y="44"/>
                  </a:lnTo>
                  <a:lnTo>
                    <a:pt x="520" y="44"/>
                  </a:lnTo>
                  <a:lnTo>
                    <a:pt x="522" y="44"/>
                  </a:lnTo>
                  <a:lnTo>
                    <a:pt x="523" y="44"/>
                  </a:lnTo>
                  <a:lnTo>
                    <a:pt x="523" y="44"/>
                  </a:lnTo>
                  <a:lnTo>
                    <a:pt x="525" y="36"/>
                  </a:lnTo>
                  <a:lnTo>
                    <a:pt x="527" y="30"/>
                  </a:lnTo>
                  <a:lnTo>
                    <a:pt x="516" y="25"/>
                  </a:lnTo>
                  <a:lnTo>
                    <a:pt x="503" y="21"/>
                  </a:lnTo>
                  <a:lnTo>
                    <a:pt x="501" y="21"/>
                  </a:lnTo>
                  <a:lnTo>
                    <a:pt x="499" y="19"/>
                  </a:lnTo>
                  <a:lnTo>
                    <a:pt x="497" y="19"/>
                  </a:lnTo>
                  <a:lnTo>
                    <a:pt x="495" y="19"/>
                  </a:lnTo>
                  <a:lnTo>
                    <a:pt x="495" y="19"/>
                  </a:lnTo>
                  <a:lnTo>
                    <a:pt x="495" y="19"/>
                  </a:lnTo>
                  <a:lnTo>
                    <a:pt x="495" y="19"/>
                  </a:lnTo>
                  <a:lnTo>
                    <a:pt x="493" y="17"/>
                  </a:lnTo>
                  <a:lnTo>
                    <a:pt x="489" y="17"/>
                  </a:lnTo>
                  <a:lnTo>
                    <a:pt x="482" y="17"/>
                  </a:lnTo>
                  <a:lnTo>
                    <a:pt x="482" y="17"/>
                  </a:lnTo>
                  <a:lnTo>
                    <a:pt x="480" y="17"/>
                  </a:lnTo>
                  <a:lnTo>
                    <a:pt x="478" y="15"/>
                  </a:lnTo>
                  <a:lnTo>
                    <a:pt x="478" y="15"/>
                  </a:lnTo>
                  <a:lnTo>
                    <a:pt x="476" y="15"/>
                  </a:lnTo>
                  <a:lnTo>
                    <a:pt x="440" y="11"/>
                  </a:lnTo>
                  <a:lnTo>
                    <a:pt x="440" y="11"/>
                  </a:lnTo>
                  <a:lnTo>
                    <a:pt x="438" y="11"/>
                  </a:lnTo>
                  <a:lnTo>
                    <a:pt x="438" y="11"/>
                  </a:lnTo>
                  <a:lnTo>
                    <a:pt x="438" y="13"/>
                  </a:lnTo>
                  <a:lnTo>
                    <a:pt x="434" y="13"/>
                  </a:lnTo>
                  <a:lnTo>
                    <a:pt x="430" y="11"/>
                  </a:lnTo>
                  <a:lnTo>
                    <a:pt x="426" y="11"/>
                  </a:lnTo>
                  <a:lnTo>
                    <a:pt x="423" y="13"/>
                  </a:lnTo>
                  <a:lnTo>
                    <a:pt x="423" y="13"/>
                  </a:lnTo>
                  <a:lnTo>
                    <a:pt x="423" y="13"/>
                  </a:lnTo>
                  <a:lnTo>
                    <a:pt x="423" y="11"/>
                  </a:lnTo>
                  <a:lnTo>
                    <a:pt x="423" y="11"/>
                  </a:lnTo>
                  <a:lnTo>
                    <a:pt x="421" y="11"/>
                  </a:lnTo>
                  <a:lnTo>
                    <a:pt x="419" y="11"/>
                  </a:lnTo>
                  <a:lnTo>
                    <a:pt x="417" y="13"/>
                  </a:lnTo>
                  <a:lnTo>
                    <a:pt x="417" y="11"/>
                  </a:lnTo>
                  <a:lnTo>
                    <a:pt x="417" y="11"/>
                  </a:lnTo>
                  <a:lnTo>
                    <a:pt x="417" y="9"/>
                  </a:lnTo>
                  <a:lnTo>
                    <a:pt x="415" y="9"/>
                  </a:lnTo>
                  <a:lnTo>
                    <a:pt x="415" y="11"/>
                  </a:lnTo>
                  <a:lnTo>
                    <a:pt x="415" y="9"/>
                  </a:lnTo>
                  <a:lnTo>
                    <a:pt x="409" y="9"/>
                  </a:lnTo>
                  <a:lnTo>
                    <a:pt x="403" y="11"/>
                  </a:lnTo>
                  <a:lnTo>
                    <a:pt x="402" y="11"/>
                  </a:lnTo>
                  <a:lnTo>
                    <a:pt x="398" y="11"/>
                  </a:lnTo>
                  <a:lnTo>
                    <a:pt x="394" y="11"/>
                  </a:lnTo>
                  <a:lnTo>
                    <a:pt x="396" y="11"/>
                  </a:lnTo>
                  <a:lnTo>
                    <a:pt x="398" y="13"/>
                  </a:lnTo>
                  <a:lnTo>
                    <a:pt x="384" y="15"/>
                  </a:lnTo>
                  <a:lnTo>
                    <a:pt x="371" y="17"/>
                  </a:lnTo>
                  <a:lnTo>
                    <a:pt x="375" y="15"/>
                  </a:lnTo>
                  <a:lnTo>
                    <a:pt x="371" y="15"/>
                  </a:lnTo>
                  <a:lnTo>
                    <a:pt x="369" y="17"/>
                  </a:lnTo>
                  <a:lnTo>
                    <a:pt x="367" y="17"/>
                  </a:lnTo>
                  <a:lnTo>
                    <a:pt x="367" y="17"/>
                  </a:lnTo>
                  <a:lnTo>
                    <a:pt x="365" y="15"/>
                  </a:lnTo>
                  <a:lnTo>
                    <a:pt x="327" y="26"/>
                  </a:lnTo>
                  <a:lnTo>
                    <a:pt x="293" y="40"/>
                  </a:lnTo>
                  <a:lnTo>
                    <a:pt x="261" y="57"/>
                  </a:lnTo>
                  <a:lnTo>
                    <a:pt x="255" y="61"/>
                  </a:lnTo>
                  <a:lnTo>
                    <a:pt x="251" y="65"/>
                  </a:lnTo>
                  <a:lnTo>
                    <a:pt x="230" y="80"/>
                  </a:lnTo>
                  <a:lnTo>
                    <a:pt x="209" y="97"/>
                  </a:lnTo>
                  <a:lnTo>
                    <a:pt x="204" y="103"/>
                  </a:lnTo>
                  <a:lnTo>
                    <a:pt x="196" y="106"/>
                  </a:lnTo>
                  <a:lnTo>
                    <a:pt x="190" y="112"/>
                  </a:lnTo>
                  <a:lnTo>
                    <a:pt x="122" y="192"/>
                  </a:lnTo>
                  <a:lnTo>
                    <a:pt x="112" y="209"/>
                  </a:lnTo>
                  <a:lnTo>
                    <a:pt x="103" y="230"/>
                  </a:lnTo>
                  <a:lnTo>
                    <a:pt x="93" y="228"/>
                  </a:lnTo>
                  <a:lnTo>
                    <a:pt x="84" y="226"/>
                  </a:lnTo>
                  <a:lnTo>
                    <a:pt x="78" y="221"/>
                  </a:lnTo>
                  <a:lnTo>
                    <a:pt x="70" y="217"/>
                  </a:lnTo>
                  <a:lnTo>
                    <a:pt x="63" y="213"/>
                  </a:lnTo>
                  <a:lnTo>
                    <a:pt x="55" y="209"/>
                  </a:lnTo>
                  <a:lnTo>
                    <a:pt x="51" y="245"/>
                  </a:lnTo>
                  <a:lnTo>
                    <a:pt x="47" y="282"/>
                  </a:lnTo>
                  <a:lnTo>
                    <a:pt x="78" y="301"/>
                  </a:lnTo>
                  <a:lnTo>
                    <a:pt x="105" y="320"/>
                  </a:lnTo>
                  <a:close/>
                  <a:moveTo>
                    <a:pt x="379" y="0"/>
                  </a:moveTo>
                  <a:lnTo>
                    <a:pt x="423" y="0"/>
                  </a:lnTo>
                  <a:lnTo>
                    <a:pt x="466" y="2"/>
                  </a:lnTo>
                  <a:lnTo>
                    <a:pt x="508" y="9"/>
                  </a:lnTo>
                  <a:lnTo>
                    <a:pt x="542" y="21"/>
                  </a:lnTo>
                  <a:lnTo>
                    <a:pt x="544" y="17"/>
                  </a:lnTo>
                  <a:lnTo>
                    <a:pt x="546" y="13"/>
                  </a:lnTo>
                  <a:lnTo>
                    <a:pt x="548" y="13"/>
                  </a:lnTo>
                  <a:lnTo>
                    <a:pt x="552" y="13"/>
                  </a:lnTo>
                  <a:lnTo>
                    <a:pt x="552" y="13"/>
                  </a:lnTo>
                  <a:lnTo>
                    <a:pt x="556" y="17"/>
                  </a:lnTo>
                  <a:lnTo>
                    <a:pt x="558" y="23"/>
                  </a:lnTo>
                  <a:lnTo>
                    <a:pt x="556" y="26"/>
                  </a:lnTo>
                  <a:lnTo>
                    <a:pt x="554" y="30"/>
                  </a:lnTo>
                  <a:lnTo>
                    <a:pt x="554" y="34"/>
                  </a:lnTo>
                  <a:lnTo>
                    <a:pt x="554" y="40"/>
                  </a:lnTo>
                  <a:lnTo>
                    <a:pt x="552" y="38"/>
                  </a:lnTo>
                  <a:lnTo>
                    <a:pt x="552" y="40"/>
                  </a:lnTo>
                  <a:lnTo>
                    <a:pt x="550" y="42"/>
                  </a:lnTo>
                  <a:lnTo>
                    <a:pt x="539" y="89"/>
                  </a:lnTo>
                  <a:lnTo>
                    <a:pt x="525" y="135"/>
                  </a:lnTo>
                  <a:lnTo>
                    <a:pt x="525" y="141"/>
                  </a:lnTo>
                  <a:lnTo>
                    <a:pt x="523" y="146"/>
                  </a:lnTo>
                  <a:lnTo>
                    <a:pt x="520" y="152"/>
                  </a:lnTo>
                  <a:lnTo>
                    <a:pt x="522" y="150"/>
                  </a:lnTo>
                  <a:lnTo>
                    <a:pt x="525" y="150"/>
                  </a:lnTo>
                  <a:lnTo>
                    <a:pt x="527" y="150"/>
                  </a:lnTo>
                  <a:lnTo>
                    <a:pt x="531" y="148"/>
                  </a:lnTo>
                  <a:lnTo>
                    <a:pt x="537" y="146"/>
                  </a:lnTo>
                  <a:lnTo>
                    <a:pt x="541" y="146"/>
                  </a:lnTo>
                  <a:lnTo>
                    <a:pt x="544" y="148"/>
                  </a:lnTo>
                  <a:lnTo>
                    <a:pt x="546" y="152"/>
                  </a:lnTo>
                  <a:lnTo>
                    <a:pt x="544" y="152"/>
                  </a:lnTo>
                  <a:lnTo>
                    <a:pt x="529" y="162"/>
                  </a:lnTo>
                  <a:lnTo>
                    <a:pt x="514" y="169"/>
                  </a:lnTo>
                  <a:lnTo>
                    <a:pt x="514" y="171"/>
                  </a:lnTo>
                  <a:lnTo>
                    <a:pt x="512" y="173"/>
                  </a:lnTo>
                  <a:lnTo>
                    <a:pt x="512" y="175"/>
                  </a:lnTo>
                  <a:lnTo>
                    <a:pt x="510" y="177"/>
                  </a:lnTo>
                  <a:lnTo>
                    <a:pt x="508" y="175"/>
                  </a:lnTo>
                  <a:lnTo>
                    <a:pt x="504" y="175"/>
                  </a:lnTo>
                  <a:lnTo>
                    <a:pt x="503" y="175"/>
                  </a:lnTo>
                  <a:lnTo>
                    <a:pt x="499" y="177"/>
                  </a:lnTo>
                  <a:lnTo>
                    <a:pt x="493" y="179"/>
                  </a:lnTo>
                  <a:lnTo>
                    <a:pt x="489" y="183"/>
                  </a:lnTo>
                  <a:lnTo>
                    <a:pt x="482" y="185"/>
                  </a:lnTo>
                  <a:lnTo>
                    <a:pt x="476" y="190"/>
                  </a:lnTo>
                  <a:lnTo>
                    <a:pt x="476" y="190"/>
                  </a:lnTo>
                  <a:lnTo>
                    <a:pt x="476" y="190"/>
                  </a:lnTo>
                  <a:lnTo>
                    <a:pt x="474" y="190"/>
                  </a:lnTo>
                  <a:lnTo>
                    <a:pt x="470" y="194"/>
                  </a:lnTo>
                  <a:lnTo>
                    <a:pt x="466" y="198"/>
                  </a:lnTo>
                  <a:lnTo>
                    <a:pt x="457" y="200"/>
                  </a:lnTo>
                  <a:lnTo>
                    <a:pt x="455" y="198"/>
                  </a:lnTo>
                  <a:lnTo>
                    <a:pt x="453" y="198"/>
                  </a:lnTo>
                  <a:lnTo>
                    <a:pt x="451" y="194"/>
                  </a:lnTo>
                  <a:lnTo>
                    <a:pt x="447" y="188"/>
                  </a:lnTo>
                  <a:lnTo>
                    <a:pt x="447" y="188"/>
                  </a:lnTo>
                  <a:lnTo>
                    <a:pt x="443" y="188"/>
                  </a:lnTo>
                  <a:lnTo>
                    <a:pt x="442" y="188"/>
                  </a:lnTo>
                  <a:lnTo>
                    <a:pt x="438" y="188"/>
                  </a:lnTo>
                  <a:lnTo>
                    <a:pt x="432" y="186"/>
                  </a:lnTo>
                  <a:lnTo>
                    <a:pt x="426" y="186"/>
                  </a:lnTo>
                  <a:lnTo>
                    <a:pt x="424" y="185"/>
                  </a:lnTo>
                  <a:lnTo>
                    <a:pt x="424" y="185"/>
                  </a:lnTo>
                  <a:lnTo>
                    <a:pt x="423" y="183"/>
                  </a:lnTo>
                  <a:lnTo>
                    <a:pt x="421" y="185"/>
                  </a:lnTo>
                  <a:lnTo>
                    <a:pt x="421" y="185"/>
                  </a:lnTo>
                  <a:lnTo>
                    <a:pt x="419" y="186"/>
                  </a:lnTo>
                  <a:lnTo>
                    <a:pt x="417" y="186"/>
                  </a:lnTo>
                  <a:lnTo>
                    <a:pt x="417" y="186"/>
                  </a:lnTo>
                  <a:lnTo>
                    <a:pt x="415" y="185"/>
                  </a:lnTo>
                  <a:lnTo>
                    <a:pt x="411" y="185"/>
                  </a:lnTo>
                  <a:lnTo>
                    <a:pt x="407" y="185"/>
                  </a:lnTo>
                  <a:lnTo>
                    <a:pt x="407" y="188"/>
                  </a:lnTo>
                  <a:lnTo>
                    <a:pt x="403" y="192"/>
                  </a:lnTo>
                  <a:lnTo>
                    <a:pt x="403" y="190"/>
                  </a:lnTo>
                  <a:lnTo>
                    <a:pt x="402" y="190"/>
                  </a:lnTo>
                  <a:lnTo>
                    <a:pt x="402" y="188"/>
                  </a:lnTo>
                  <a:lnTo>
                    <a:pt x="402" y="185"/>
                  </a:lnTo>
                  <a:lnTo>
                    <a:pt x="398" y="185"/>
                  </a:lnTo>
                  <a:lnTo>
                    <a:pt x="394" y="186"/>
                  </a:lnTo>
                  <a:lnTo>
                    <a:pt x="392" y="186"/>
                  </a:lnTo>
                  <a:lnTo>
                    <a:pt x="392" y="188"/>
                  </a:lnTo>
                  <a:lnTo>
                    <a:pt x="392" y="188"/>
                  </a:lnTo>
                  <a:lnTo>
                    <a:pt x="390" y="186"/>
                  </a:lnTo>
                  <a:lnTo>
                    <a:pt x="384" y="188"/>
                  </a:lnTo>
                  <a:lnTo>
                    <a:pt x="381" y="190"/>
                  </a:lnTo>
                  <a:lnTo>
                    <a:pt x="381" y="192"/>
                  </a:lnTo>
                  <a:lnTo>
                    <a:pt x="379" y="192"/>
                  </a:lnTo>
                  <a:lnTo>
                    <a:pt x="377" y="194"/>
                  </a:lnTo>
                  <a:lnTo>
                    <a:pt x="375" y="194"/>
                  </a:lnTo>
                  <a:lnTo>
                    <a:pt x="375" y="194"/>
                  </a:lnTo>
                  <a:lnTo>
                    <a:pt x="375" y="192"/>
                  </a:lnTo>
                  <a:lnTo>
                    <a:pt x="373" y="190"/>
                  </a:lnTo>
                  <a:lnTo>
                    <a:pt x="343" y="204"/>
                  </a:lnTo>
                  <a:lnTo>
                    <a:pt x="316" y="219"/>
                  </a:lnTo>
                  <a:lnTo>
                    <a:pt x="287" y="245"/>
                  </a:lnTo>
                  <a:lnTo>
                    <a:pt x="261" y="276"/>
                  </a:lnTo>
                  <a:lnTo>
                    <a:pt x="238" y="306"/>
                  </a:lnTo>
                  <a:lnTo>
                    <a:pt x="232" y="314"/>
                  </a:lnTo>
                  <a:lnTo>
                    <a:pt x="226" y="322"/>
                  </a:lnTo>
                  <a:lnTo>
                    <a:pt x="230" y="323"/>
                  </a:lnTo>
                  <a:lnTo>
                    <a:pt x="234" y="325"/>
                  </a:lnTo>
                  <a:lnTo>
                    <a:pt x="238" y="325"/>
                  </a:lnTo>
                  <a:lnTo>
                    <a:pt x="238" y="323"/>
                  </a:lnTo>
                  <a:lnTo>
                    <a:pt x="240" y="322"/>
                  </a:lnTo>
                  <a:lnTo>
                    <a:pt x="242" y="320"/>
                  </a:lnTo>
                  <a:lnTo>
                    <a:pt x="242" y="316"/>
                  </a:lnTo>
                  <a:lnTo>
                    <a:pt x="244" y="314"/>
                  </a:lnTo>
                  <a:lnTo>
                    <a:pt x="245" y="301"/>
                  </a:lnTo>
                  <a:lnTo>
                    <a:pt x="247" y="299"/>
                  </a:lnTo>
                  <a:lnTo>
                    <a:pt x="249" y="299"/>
                  </a:lnTo>
                  <a:lnTo>
                    <a:pt x="251" y="299"/>
                  </a:lnTo>
                  <a:lnTo>
                    <a:pt x="251" y="301"/>
                  </a:lnTo>
                  <a:lnTo>
                    <a:pt x="251" y="303"/>
                  </a:lnTo>
                  <a:lnTo>
                    <a:pt x="249" y="306"/>
                  </a:lnTo>
                  <a:lnTo>
                    <a:pt x="249" y="310"/>
                  </a:lnTo>
                  <a:lnTo>
                    <a:pt x="247" y="314"/>
                  </a:lnTo>
                  <a:lnTo>
                    <a:pt x="247" y="322"/>
                  </a:lnTo>
                  <a:lnTo>
                    <a:pt x="245" y="331"/>
                  </a:lnTo>
                  <a:lnTo>
                    <a:pt x="244" y="337"/>
                  </a:lnTo>
                  <a:lnTo>
                    <a:pt x="244" y="339"/>
                  </a:lnTo>
                  <a:lnTo>
                    <a:pt x="244" y="341"/>
                  </a:lnTo>
                  <a:lnTo>
                    <a:pt x="245" y="343"/>
                  </a:lnTo>
                  <a:lnTo>
                    <a:pt x="245" y="344"/>
                  </a:lnTo>
                  <a:lnTo>
                    <a:pt x="245" y="344"/>
                  </a:lnTo>
                  <a:lnTo>
                    <a:pt x="245" y="346"/>
                  </a:lnTo>
                  <a:lnTo>
                    <a:pt x="245" y="348"/>
                  </a:lnTo>
                  <a:lnTo>
                    <a:pt x="255" y="356"/>
                  </a:lnTo>
                  <a:lnTo>
                    <a:pt x="264" y="363"/>
                  </a:lnTo>
                  <a:lnTo>
                    <a:pt x="264" y="365"/>
                  </a:lnTo>
                  <a:lnTo>
                    <a:pt x="263" y="367"/>
                  </a:lnTo>
                  <a:lnTo>
                    <a:pt x="261" y="367"/>
                  </a:lnTo>
                  <a:lnTo>
                    <a:pt x="255" y="363"/>
                  </a:lnTo>
                  <a:lnTo>
                    <a:pt x="251" y="360"/>
                  </a:lnTo>
                  <a:lnTo>
                    <a:pt x="244" y="356"/>
                  </a:lnTo>
                  <a:lnTo>
                    <a:pt x="234" y="400"/>
                  </a:lnTo>
                  <a:lnTo>
                    <a:pt x="230" y="402"/>
                  </a:lnTo>
                  <a:lnTo>
                    <a:pt x="228" y="403"/>
                  </a:lnTo>
                  <a:lnTo>
                    <a:pt x="224" y="405"/>
                  </a:lnTo>
                  <a:lnTo>
                    <a:pt x="224" y="405"/>
                  </a:lnTo>
                  <a:lnTo>
                    <a:pt x="223" y="403"/>
                  </a:lnTo>
                  <a:lnTo>
                    <a:pt x="223" y="402"/>
                  </a:lnTo>
                  <a:lnTo>
                    <a:pt x="223" y="400"/>
                  </a:lnTo>
                  <a:lnTo>
                    <a:pt x="221" y="398"/>
                  </a:lnTo>
                  <a:lnTo>
                    <a:pt x="221" y="398"/>
                  </a:lnTo>
                  <a:lnTo>
                    <a:pt x="219" y="398"/>
                  </a:lnTo>
                  <a:lnTo>
                    <a:pt x="217" y="398"/>
                  </a:lnTo>
                  <a:lnTo>
                    <a:pt x="186" y="407"/>
                  </a:lnTo>
                  <a:lnTo>
                    <a:pt x="156" y="419"/>
                  </a:lnTo>
                  <a:lnTo>
                    <a:pt x="156" y="421"/>
                  </a:lnTo>
                  <a:lnTo>
                    <a:pt x="156" y="423"/>
                  </a:lnTo>
                  <a:lnTo>
                    <a:pt x="154" y="424"/>
                  </a:lnTo>
                  <a:lnTo>
                    <a:pt x="152" y="423"/>
                  </a:lnTo>
                  <a:lnTo>
                    <a:pt x="150" y="423"/>
                  </a:lnTo>
                  <a:lnTo>
                    <a:pt x="148" y="421"/>
                  </a:lnTo>
                  <a:lnTo>
                    <a:pt x="148" y="423"/>
                  </a:lnTo>
                  <a:lnTo>
                    <a:pt x="146" y="424"/>
                  </a:lnTo>
                  <a:lnTo>
                    <a:pt x="146" y="426"/>
                  </a:lnTo>
                  <a:lnTo>
                    <a:pt x="146" y="428"/>
                  </a:lnTo>
                  <a:lnTo>
                    <a:pt x="146" y="430"/>
                  </a:lnTo>
                  <a:lnTo>
                    <a:pt x="143" y="430"/>
                  </a:lnTo>
                  <a:lnTo>
                    <a:pt x="141" y="428"/>
                  </a:lnTo>
                  <a:lnTo>
                    <a:pt x="139" y="426"/>
                  </a:lnTo>
                  <a:lnTo>
                    <a:pt x="127" y="430"/>
                  </a:lnTo>
                  <a:lnTo>
                    <a:pt x="118" y="432"/>
                  </a:lnTo>
                  <a:lnTo>
                    <a:pt x="118" y="434"/>
                  </a:lnTo>
                  <a:lnTo>
                    <a:pt x="118" y="436"/>
                  </a:lnTo>
                  <a:lnTo>
                    <a:pt x="116" y="436"/>
                  </a:lnTo>
                  <a:lnTo>
                    <a:pt x="114" y="438"/>
                  </a:lnTo>
                  <a:lnTo>
                    <a:pt x="112" y="436"/>
                  </a:lnTo>
                  <a:lnTo>
                    <a:pt x="110" y="436"/>
                  </a:lnTo>
                  <a:lnTo>
                    <a:pt x="108" y="436"/>
                  </a:lnTo>
                  <a:lnTo>
                    <a:pt x="80" y="445"/>
                  </a:lnTo>
                  <a:lnTo>
                    <a:pt x="84" y="449"/>
                  </a:lnTo>
                  <a:lnTo>
                    <a:pt x="85" y="453"/>
                  </a:lnTo>
                  <a:lnTo>
                    <a:pt x="89" y="457"/>
                  </a:lnTo>
                  <a:lnTo>
                    <a:pt x="87" y="457"/>
                  </a:lnTo>
                  <a:lnTo>
                    <a:pt x="85" y="457"/>
                  </a:lnTo>
                  <a:lnTo>
                    <a:pt x="85" y="455"/>
                  </a:lnTo>
                  <a:lnTo>
                    <a:pt x="84" y="455"/>
                  </a:lnTo>
                  <a:lnTo>
                    <a:pt x="84" y="457"/>
                  </a:lnTo>
                  <a:lnTo>
                    <a:pt x="84" y="457"/>
                  </a:lnTo>
                  <a:lnTo>
                    <a:pt x="84" y="457"/>
                  </a:lnTo>
                  <a:lnTo>
                    <a:pt x="82" y="455"/>
                  </a:lnTo>
                  <a:lnTo>
                    <a:pt x="80" y="455"/>
                  </a:lnTo>
                  <a:lnTo>
                    <a:pt x="80" y="453"/>
                  </a:lnTo>
                  <a:lnTo>
                    <a:pt x="80" y="451"/>
                  </a:lnTo>
                  <a:lnTo>
                    <a:pt x="78" y="451"/>
                  </a:lnTo>
                  <a:lnTo>
                    <a:pt x="76" y="453"/>
                  </a:lnTo>
                  <a:lnTo>
                    <a:pt x="74" y="453"/>
                  </a:lnTo>
                  <a:lnTo>
                    <a:pt x="72" y="453"/>
                  </a:lnTo>
                  <a:lnTo>
                    <a:pt x="68" y="451"/>
                  </a:lnTo>
                  <a:lnTo>
                    <a:pt x="66" y="449"/>
                  </a:lnTo>
                  <a:lnTo>
                    <a:pt x="63" y="449"/>
                  </a:lnTo>
                  <a:lnTo>
                    <a:pt x="59" y="451"/>
                  </a:lnTo>
                  <a:lnTo>
                    <a:pt x="57" y="449"/>
                  </a:lnTo>
                  <a:lnTo>
                    <a:pt x="55" y="447"/>
                  </a:lnTo>
                  <a:lnTo>
                    <a:pt x="53" y="445"/>
                  </a:lnTo>
                  <a:lnTo>
                    <a:pt x="51" y="445"/>
                  </a:lnTo>
                  <a:lnTo>
                    <a:pt x="49" y="445"/>
                  </a:lnTo>
                  <a:lnTo>
                    <a:pt x="47" y="443"/>
                  </a:lnTo>
                  <a:lnTo>
                    <a:pt x="47" y="442"/>
                  </a:lnTo>
                  <a:lnTo>
                    <a:pt x="47" y="440"/>
                  </a:lnTo>
                  <a:lnTo>
                    <a:pt x="47" y="440"/>
                  </a:lnTo>
                  <a:lnTo>
                    <a:pt x="32" y="430"/>
                  </a:lnTo>
                  <a:lnTo>
                    <a:pt x="32" y="434"/>
                  </a:lnTo>
                  <a:lnTo>
                    <a:pt x="32" y="438"/>
                  </a:lnTo>
                  <a:lnTo>
                    <a:pt x="30" y="442"/>
                  </a:lnTo>
                  <a:lnTo>
                    <a:pt x="28" y="443"/>
                  </a:lnTo>
                  <a:lnTo>
                    <a:pt x="26" y="442"/>
                  </a:lnTo>
                  <a:lnTo>
                    <a:pt x="26" y="440"/>
                  </a:lnTo>
                  <a:lnTo>
                    <a:pt x="25" y="438"/>
                  </a:lnTo>
                  <a:lnTo>
                    <a:pt x="25" y="434"/>
                  </a:lnTo>
                  <a:lnTo>
                    <a:pt x="25" y="434"/>
                  </a:lnTo>
                  <a:lnTo>
                    <a:pt x="23" y="426"/>
                  </a:lnTo>
                  <a:lnTo>
                    <a:pt x="21" y="421"/>
                  </a:lnTo>
                  <a:lnTo>
                    <a:pt x="19" y="413"/>
                  </a:lnTo>
                  <a:lnTo>
                    <a:pt x="17" y="409"/>
                  </a:lnTo>
                  <a:lnTo>
                    <a:pt x="15" y="405"/>
                  </a:lnTo>
                  <a:lnTo>
                    <a:pt x="11" y="402"/>
                  </a:lnTo>
                  <a:lnTo>
                    <a:pt x="7" y="398"/>
                  </a:lnTo>
                  <a:lnTo>
                    <a:pt x="4" y="396"/>
                  </a:lnTo>
                  <a:lnTo>
                    <a:pt x="2" y="394"/>
                  </a:lnTo>
                  <a:lnTo>
                    <a:pt x="0" y="392"/>
                  </a:lnTo>
                  <a:lnTo>
                    <a:pt x="0" y="390"/>
                  </a:lnTo>
                  <a:lnTo>
                    <a:pt x="0" y="388"/>
                  </a:lnTo>
                  <a:lnTo>
                    <a:pt x="2" y="388"/>
                  </a:lnTo>
                  <a:lnTo>
                    <a:pt x="5" y="388"/>
                  </a:lnTo>
                  <a:lnTo>
                    <a:pt x="9" y="388"/>
                  </a:lnTo>
                  <a:lnTo>
                    <a:pt x="11" y="388"/>
                  </a:lnTo>
                  <a:lnTo>
                    <a:pt x="15" y="390"/>
                  </a:lnTo>
                  <a:lnTo>
                    <a:pt x="19" y="392"/>
                  </a:lnTo>
                  <a:lnTo>
                    <a:pt x="17" y="367"/>
                  </a:lnTo>
                  <a:lnTo>
                    <a:pt x="15" y="341"/>
                  </a:lnTo>
                  <a:lnTo>
                    <a:pt x="15" y="339"/>
                  </a:lnTo>
                  <a:lnTo>
                    <a:pt x="13" y="337"/>
                  </a:lnTo>
                  <a:lnTo>
                    <a:pt x="11" y="335"/>
                  </a:lnTo>
                  <a:lnTo>
                    <a:pt x="11" y="333"/>
                  </a:lnTo>
                  <a:lnTo>
                    <a:pt x="13" y="331"/>
                  </a:lnTo>
                  <a:lnTo>
                    <a:pt x="15" y="331"/>
                  </a:lnTo>
                  <a:lnTo>
                    <a:pt x="17" y="333"/>
                  </a:lnTo>
                  <a:lnTo>
                    <a:pt x="17" y="327"/>
                  </a:lnTo>
                  <a:lnTo>
                    <a:pt x="17" y="322"/>
                  </a:lnTo>
                  <a:lnTo>
                    <a:pt x="17" y="322"/>
                  </a:lnTo>
                  <a:lnTo>
                    <a:pt x="15" y="320"/>
                  </a:lnTo>
                  <a:lnTo>
                    <a:pt x="15" y="318"/>
                  </a:lnTo>
                  <a:lnTo>
                    <a:pt x="15" y="316"/>
                  </a:lnTo>
                  <a:lnTo>
                    <a:pt x="17" y="316"/>
                  </a:lnTo>
                  <a:lnTo>
                    <a:pt x="19" y="291"/>
                  </a:lnTo>
                  <a:lnTo>
                    <a:pt x="19" y="289"/>
                  </a:lnTo>
                  <a:lnTo>
                    <a:pt x="19" y="289"/>
                  </a:lnTo>
                  <a:lnTo>
                    <a:pt x="19" y="289"/>
                  </a:lnTo>
                  <a:lnTo>
                    <a:pt x="23" y="245"/>
                  </a:lnTo>
                  <a:lnTo>
                    <a:pt x="23" y="202"/>
                  </a:lnTo>
                  <a:lnTo>
                    <a:pt x="23" y="200"/>
                  </a:lnTo>
                  <a:lnTo>
                    <a:pt x="25" y="198"/>
                  </a:lnTo>
                  <a:lnTo>
                    <a:pt x="26" y="198"/>
                  </a:lnTo>
                  <a:lnTo>
                    <a:pt x="28" y="198"/>
                  </a:lnTo>
                  <a:lnTo>
                    <a:pt x="30" y="200"/>
                  </a:lnTo>
                  <a:lnTo>
                    <a:pt x="30" y="198"/>
                  </a:lnTo>
                  <a:lnTo>
                    <a:pt x="32" y="196"/>
                  </a:lnTo>
                  <a:lnTo>
                    <a:pt x="34" y="194"/>
                  </a:lnTo>
                  <a:lnTo>
                    <a:pt x="34" y="192"/>
                  </a:lnTo>
                  <a:lnTo>
                    <a:pt x="34" y="190"/>
                  </a:lnTo>
                  <a:lnTo>
                    <a:pt x="34" y="186"/>
                  </a:lnTo>
                  <a:lnTo>
                    <a:pt x="34" y="185"/>
                  </a:lnTo>
                  <a:lnTo>
                    <a:pt x="34" y="181"/>
                  </a:lnTo>
                  <a:lnTo>
                    <a:pt x="36" y="175"/>
                  </a:lnTo>
                  <a:lnTo>
                    <a:pt x="36" y="167"/>
                  </a:lnTo>
                  <a:lnTo>
                    <a:pt x="38" y="162"/>
                  </a:lnTo>
                  <a:lnTo>
                    <a:pt x="38" y="162"/>
                  </a:lnTo>
                  <a:lnTo>
                    <a:pt x="38" y="162"/>
                  </a:lnTo>
                  <a:lnTo>
                    <a:pt x="40" y="162"/>
                  </a:lnTo>
                  <a:lnTo>
                    <a:pt x="42" y="162"/>
                  </a:lnTo>
                  <a:lnTo>
                    <a:pt x="44" y="148"/>
                  </a:lnTo>
                  <a:lnTo>
                    <a:pt x="47" y="137"/>
                  </a:lnTo>
                  <a:lnTo>
                    <a:pt x="47" y="137"/>
                  </a:lnTo>
                  <a:lnTo>
                    <a:pt x="49" y="137"/>
                  </a:lnTo>
                  <a:lnTo>
                    <a:pt x="49" y="139"/>
                  </a:lnTo>
                  <a:lnTo>
                    <a:pt x="49" y="145"/>
                  </a:lnTo>
                  <a:lnTo>
                    <a:pt x="51" y="148"/>
                  </a:lnTo>
                  <a:lnTo>
                    <a:pt x="51" y="150"/>
                  </a:lnTo>
                  <a:lnTo>
                    <a:pt x="51" y="152"/>
                  </a:lnTo>
                  <a:lnTo>
                    <a:pt x="51" y="156"/>
                  </a:lnTo>
                  <a:lnTo>
                    <a:pt x="51" y="162"/>
                  </a:lnTo>
                  <a:lnTo>
                    <a:pt x="51" y="165"/>
                  </a:lnTo>
                  <a:lnTo>
                    <a:pt x="57" y="150"/>
                  </a:lnTo>
                  <a:lnTo>
                    <a:pt x="59" y="133"/>
                  </a:lnTo>
                  <a:lnTo>
                    <a:pt x="61" y="131"/>
                  </a:lnTo>
                  <a:lnTo>
                    <a:pt x="61" y="131"/>
                  </a:lnTo>
                  <a:lnTo>
                    <a:pt x="63" y="131"/>
                  </a:lnTo>
                  <a:lnTo>
                    <a:pt x="63" y="133"/>
                  </a:lnTo>
                  <a:lnTo>
                    <a:pt x="63" y="141"/>
                  </a:lnTo>
                  <a:lnTo>
                    <a:pt x="63" y="148"/>
                  </a:lnTo>
                  <a:lnTo>
                    <a:pt x="61" y="156"/>
                  </a:lnTo>
                  <a:lnTo>
                    <a:pt x="59" y="194"/>
                  </a:lnTo>
                  <a:lnTo>
                    <a:pt x="59" y="196"/>
                  </a:lnTo>
                  <a:lnTo>
                    <a:pt x="59" y="196"/>
                  </a:lnTo>
                  <a:lnTo>
                    <a:pt x="59" y="198"/>
                  </a:lnTo>
                  <a:lnTo>
                    <a:pt x="72" y="205"/>
                  </a:lnTo>
                  <a:lnTo>
                    <a:pt x="85" y="215"/>
                  </a:lnTo>
                  <a:lnTo>
                    <a:pt x="87" y="215"/>
                  </a:lnTo>
                  <a:lnTo>
                    <a:pt x="87" y="213"/>
                  </a:lnTo>
                  <a:lnTo>
                    <a:pt x="89" y="211"/>
                  </a:lnTo>
                  <a:lnTo>
                    <a:pt x="89" y="209"/>
                  </a:lnTo>
                  <a:lnTo>
                    <a:pt x="106" y="188"/>
                  </a:lnTo>
                  <a:lnTo>
                    <a:pt x="106" y="188"/>
                  </a:lnTo>
                  <a:lnTo>
                    <a:pt x="108" y="186"/>
                  </a:lnTo>
                  <a:lnTo>
                    <a:pt x="108" y="186"/>
                  </a:lnTo>
                  <a:lnTo>
                    <a:pt x="118" y="177"/>
                  </a:lnTo>
                  <a:lnTo>
                    <a:pt x="127" y="165"/>
                  </a:lnTo>
                  <a:lnTo>
                    <a:pt x="127" y="164"/>
                  </a:lnTo>
                  <a:lnTo>
                    <a:pt x="127" y="164"/>
                  </a:lnTo>
                  <a:lnTo>
                    <a:pt x="129" y="164"/>
                  </a:lnTo>
                  <a:lnTo>
                    <a:pt x="146" y="139"/>
                  </a:lnTo>
                  <a:lnTo>
                    <a:pt x="165" y="116"/>
                  </a:lnTo>
                  <a:lnTo>
                    <a:pt x="194" y="86"/>
                  </a:lnTo>
                  <a:lnTo>
                    <a:pt x="194" y="84"/>
                  </a:lnTo>
                  <a:lnTo>
                    <a:pt x="196" y="84"/>
                  </a:lnTo>
                  <a:lnTo>
                    <a:pt x="196" y="84"/>
                  </a:lnTo>
                  <a:lnTo>
                    <a:pt x="219" y="63"/>
                  </a:lnTo>
                  <a:lnTo>
                    <a:pt x="242" y="46"/>
                  </a:lnTo>
                  <a:lnTo>
                    <a:pt x="270" y="30"/>
                  </a:lnTo>
                  <a:lnTo>
                    <a:pt x="303" y="15"/>
                  </a:lnTo>
                  <a:lnTo>
                    <a:pt x="337" y="6"/>
                  </a:lnTo>
                  <a:lnTo>
                    <a:pt x="375" y="0"/>
                  </a:lnTo>
                  <a:lnTo>
                    <a:pt x="377" y="0"/>
                  </a:lnTo>
                  <a:lnTo>
                    <a:pt x="379" y="0"/>
                  </a:lnTo>
                  <a:close/>
                </a:path>
              </a:pathLst>
            </a:custGeom>
            <a:grpFill/>
            <a:ln w="0">
              <a:solidFill>
                <a:schemeClr val="tx1"/>
              </a:solidFill>
              <a:prstDash val="solid"/>
              <a:round/>
            </a:ln>
          </p:spPr>
          <p:txBody>
            <a:bodyPr vert="horz" wrap="square" lIns="91440" tIns="45720" rIns="91440" bIns="45720" numCol="1" anchor="t" anchorCtr="0" compatLnSpc="1"/>
            <a:lstStyle/>
            <a:p>
              <a:endParaRPr lang="zh-CN" altLang="en-US"/>
            </a:p>
          </p:txBody>
        </p:sp>
      </p:grpSp>
      <p:sp>
        <p:nvSpPr>
          <p:cNvPr id="64" name="Freeform 10"/>
          <p:cNvSpPr>
            <a:spLocks noEditPoints="1"/>
          </p:cNvSpPr>
          <p:nvPr/>
        </p:nvSpPr>
        <p:spPr bwMode="auto">
          <a:xfrm>
            <a:off x="9407054" y="2464072"/>
            <a:ext cx="2513012" cy="356707"/>
          </a:xfrm>
          <a:custGeom>
            <a:avLst/>
            <a:gdLst>
              <a:gd name="T0" fmla="*/ 9 w 782"/>
              <a:gd name="T1" fmla="*/ 90 h 111"/>
              <a:gd name="T2" fmla="*/ 113 w 782"/>
              <a:gd name="T3" fmla="*/ 73 h 111"/>
              <a:gd name="T4" fmla="*/ 759 w 782"/>
              <a:gd name="T5" fmla="*/ 43 h 111"/>
              <a:gd name="T6" fmla="*/ 15 w 782"/>
              <a:gd name="T7" fmla="*/ 14 h 111"/>
              <a:gd name="T8" fmla="*/ 4 w 782"/>
              <a:gd name="T9" fmla="*/ 51 h 111"/>
              <a:gd name="T10" fmla="*/ 8 w 782"/>
              <a:gd name="T11" fmla="*/ 38 h 111"/>
              <a:gd name="T12" fmla="*/ 127 w 782"/>
              <a:gd name="T13" fmla="*/ 10 h 111"/>
              <a:gd name="T14" fmla="*/ 123 w 782"/>
              <a:gd name="T15" fmla="*/ 14 h 111"/>
              <a:gd name="T16" fmla="*/ 92 w 782"/>
              <a:gd name="T17" fmla="*/ 71 h 111"/>
              <a:gd name="T18" fmla="*/ 112 w 782"/>
              <a:gd name="T19" fmla="*/ 97 h 111"/>
              <a:gd name="T20" fmla="*/ 116 w 782"/>
              <a:gd name="T21" fmla="*/ 22 h 111"/>
              <a:gd name="T22" fmla="*/ 95 w 782"/>
              <a:gd name="T23" fmla="*/ 9 h 111"/>
              <a:gd name="T24" fmla="*/ 80 w 782"/>
              <a:gd name="T25" fmla="*/ 93 h 111"/>
              <a:gd name="T26" fmla="*/ 89 w 782"/>
              <a:gd name="T27" fmla="*/ 51 h 111"/>
              <a:gd name="T28" fmla="*/ 106 w 782"/>
              <a:gd name="T29" fmla="*/ 9 h 111"/>
              <a:gd name="T30" fmla="*/ 81 w 782"/>
              <a:gd name="T31" fmla="*/ 35 h 111"/>
              <a:gd name="T32" fmla="*/ 91 w 782"/>
              <a:gd name="T33" fmla="*/ 6 h 111"/>
              <a:gd name="T34" fmla="*/ 129 w 782"/>
              <a:gd name="T35" fmla="*/ 10 h 111"/>
              <a:gd name="T36" fmla="*/ 120 w 782"/>
              <a:gd name="T37" fmla="*/ 94 h 111"/>
              <a:gd name="T38" fmla="*/ 570 w 782"/>
              <a:gd name="T39" fmla="*/ 97 h 111"/>
              <a:gd name="T40" fmla="*/ 634 w 782"/>
              <a:gd name="T41" fmla="*/ 78 h 111"/>
              <a:gd name="T42" fmla="*/ 633 w 782"/>
              <a:gd name="T43" fmla="*/ 74 h 111"/>
              <a:gd name="T44" fmla="*/ 656 w 782"/>
              <a:gd name="T45" fmla="*/ 63 h 111"/>
              <a:gd name="T46" fmla="*/ 641 w 782"/>
              <a:gd name="T47" fmla="*/ 35 h 111"/>
              <a:gd name="T48" fmla="*/ 650 w 782"/>
              <a:gd name="T49" fmla="*/ 10 h 111"/>
              <a:gd name="T50" fmla="*/ 667 w 782"/>
              <a:gd name="T51" fmla="*/ 26 h 111"/>
              <a:gd name="T52" fmla="*/ 643 w 782"/>
              <a:gd name="T53" fmla="*/ 36 h 111"/>
              <a:gd name="T54" fmla="*/ 641 w 782"/>
              <a:gd name="T55" fmla="*/ 77 h 111"/>
              <a:gd name="T56" fmla="*/ 725 w 782"/>
              <a:gd name="T57" fmla="*/ 60 h 111"/>
              <a:gd name="T58" fmla="*/ 734 w 782"/>
              <a:gd name="T59" fmla="*/ 53 h 111"/>
              <a:gd name="T60" fmla="*/ 725 w 782"/>
              <a:gd name="T61" fmla="*/ 53 h 111"/>
              <a:gd name="T62" fmla="*/ 733 w 782"/>
              <a:gd name="T63" fmla="*/ 42 h 111"/>
              <a:gd name="T64" fmla="*/ 733 w 782"/>
              <a:gd name="T65" fmla="*/ 36 h 111"/>
              <a:gd name="T66" fmla="*/ 735 w 782"/>
              <a:gd name="T67" fmla="*/ 36 h 111"/>
              <a:gd name="T68" fmla="*/ 647 w 782"/>
              <a:gd name="T69" fmla="*/ 0 h 111"/>
              <a:gd name="T70" fmla="*/ 748 w 782"/>
              <a:gd name="T71" fmla="*/ 31 h 111"/>
              <a:gd name="T72" fmla="*/ 768 w 782"/>
              <a:gd name="T73" fmla="*/ 42 h 111"/>
              <a:gd name="T74" fmla="*/ 667 w 782"/>
              <a:gd name="T75" fmla="*/ 92 h 111"/>
              <a:gd name="T76" fmla="*/ 597 w 782"/>
              <a:gd name="T77" fmla="*/ 103 h 111"/>
              <a:gd name="T78" fmla="*/ 96 w 782"/>
              <a:gd name="T79" fmla="*/ 101 h 111"/>
              <a:gd name="T80" fmla="*/ 93 w 782"/>
              <a:gd name="T81" fmla="*/ 106 h 111"/>
              <a:gd name="T82" fmla="*/ 83 w 782"/>
              <a:gd name="T83" fmla="*/ 107 h 111"/>
              <a:gd name="T84" fmla="*/ 18 w 782"/>
              <a:gd name="T85" fmla="*/ 107 h 111"/>
              <a:gd name="T86" fmla="*/ 12 w 782"/>
              <a:gd name="T87" fmla="*/ 106 h 111"/>
              <a:gd name="T88" fmla="*/ 3 w 782"/>
              <a:gd name="T89" fmla="*/ 32 h 111"/>
              <a:gd name="T90" fmla="*/ 18 w 782"/>
              <a:gd name="T91" fmla="*/ 4 h 111"/>
              <a:gd name="T92" fmla="*/ 12 w 782"/>
              <a:gd name="T93" fmla="*/ 18 h 111"/>
              <a:gd name="T94" fmla="*/ 38 w 782"/>
              <a:gd name="T95" fmla="*/ 6 h 111"/>
              <a:gd name="T96" fmla="*/ 89 w 782"/>
              <a:gd name="T97" fmla="*/ 4 h 111"/>
              <a:gd name="T98" fmla="*/ 72 w 782"/>
              <a:gd name="T99" fmla="*/ 9 h 111"/>
              <a:gd name="T100" fmla="*/ 13 w 782"/>
              <a:gd name="T101" fmla="*/ 22 h 111"/>
              <a:gd name="T102" fmla="*/ 24 w 782"/>
              <a:gd name="T103" fmla="*/ 101 h 111"/>
              <a:gd name="T104" fmla="*/ 70 w 782"/>
              <a:gd name="T105" fmla="*/ 65 h 111"/>
              <a:gd name="T106" fmla="*/ 93 w 782"/>
              <a:gd name="T107" fmla="*/ 2 h 111"/>
              <a:gd name="T108" fmla="*/ 95 w 782"/>
              <a:gd name="T109" fmla="*/ 5 h 111"/>
              <a:gd name="T110" fmla="*/ 263 w 782"/>
              <a:gd name="T111" fmla="*/ 2 h 111"/>
              <a:gd name="T112" fmla="*/ 646 w 782"/>
              <a:gd name="T113"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82" h="111">
                <a:moveTo>
                  <a:pt x="7" y="64"/>
                </a:moveTo>
                <a:lnTo>
                  <a:pt x="7" y="71"/>
                </a:lnTo>
                <a:lnTo>
                  <a:pt x="7" y="77"/>
                </a:lnTo>
                <a:lnTo>
                  <a:pt x="8" y="84"/>
                </a:lnTo>
                <a:lnTo>
                  <a:pt x="8" y="89"/>
                </a:lnTo>
                <a:lnTo>
                  <a:pt x="8" y="89"/>
                </a:lnTo>
                <a:lnTo>
                  <a:pt x="9" y="90"/>
                </a:lnTo>
                <a:lnTo>
                  <a:pt x="11" y="93"/>
                </a:lnTo>
                <a:lnTo>
                  <a:pt x="12" y="97"/>
                </a:lnTo>
                <a:lnTo>
                  <a:pt x="15" y="101"/>
                </a:lnTo>
                <a:lnTo>
                  <a:pt x="9" y="82"/>
                </a:lnTo>
                <a:lnTo>
                  <a:pt x="7" y="64"/>
                </a:lnTo>
                <a:close/>
                <a:moveTo>
                  <a:pt x="113" y="63"/>
                </a:moveTo>
                <a:lnTo>
                  <a:pt x="113" y="73"/>
                </a:lnTo>
                <a:lnTo>
                  <a:pt x="114" y="84"/>
                </a:lnTo>
                <a:lnTo>
                  <a:pt x="118" y="92"/>
                </a:lnTo>
                <a:lnTo>
                  <a:pt x="116" y="77"/>
                </a:lnTo>
                <a:lnTo>
                  <a:pt x="113" y="63"/>
                </a:lnTo>
                <a:close/>
                <a:moveTo>
                  <a:pt x="763" y="42"/>
                </a:moveTo>
                <a:lnTo>
                  <a:pt x="761" y="42"/>
                </a:lnTo>
                <a:lnTo>
                  <a:pt x="759" y="43"/>
                </a:lnTo>
                <a:lnTo>
                  <a:pt x="756" y="46"/>
                </a:lnTo>
                <a:lnTo>
                  <a:pt x="754" y="47"/>
                </a:lnTo>
                <a:lnTo>
                  <a:pt x="751" y="50"/>
                </a:lnTo>
                <a:lnTo>
                  <a:pt x="763" y="42"/>
                </a:lnTo>
                <a:lnTo>
                  <a:pt x="763" y="42"/>
                </a:lnTo>
                <a:close/>
                <a:moveTo>
                  <a:pt x="17" y="10"/>
                </a:moveTo>
                <a:lnTo>
                  <a:pt x="15" y="14"/>
                </a:lnTo>
                <a:lnTo>
                  <a:pt x="12" y="19"/>
                </a:lnTo>
                <a:lnTo>
                  <a:pt x="11" y="25"/>
                </a:lnTo>
                <a:lnTo>
                  <a:pt x="9" y="30"/>
                </a:lnTo>
                <a:lnTo>
                  <a:pt x="7" y="39"/>
                </a:lnTo>
                <a:lnTo>
                  <a:pt x="5" y="50"/>
                </a:lnTo>
                <a:lnTo>
                  <a:pt x="5" y="50"/>
                </a:lnTo>
                <a:lnTo>
                  <a:pt x="4" y="51"/>
                </a:lnTo>
                <a:lnTo>
                  <a:pt x="4" y="53"/>
                </a:lnTo>
                <a:lnTo>
                  <a:pt x="5" y="76"/>
                </a:lnTo>
                <a:lnTo>
                  <a:pt x="5" y="69"/>
                </a:lnTo>
                <a:lnTo>
                  <a:pt x="7" y="63"/>
                </a:lnTo>
                <a:lnTo>
                  <a:pt x="7" y="63"/>
                </a:lnTo>
                <a:lnTo>
                  <a:pt x="7" y="51"/>
                </a:lnTo>
                <a:lnTo>
                  <a:pt x="8" y="38"/>
                </a:lnTo>
                <a:lnTo>
                  <a:pt x="11" y="30"/>
                </a:lnTo>
                <a:lnTo>
                  <a:pt x="13" y="19"/>
                </a:lnTo>
                <a:lnTo>
                  <a:pt x="17" y="10"/>
                </a:lnTo>
                <a:lnTo>
                  <a:pt x="17" y="10"/>
                </a:lnTo>
                <a:lnTo>
                  <a:pt x="17" y="10"/>
                </a:lnTo>
                <a:close/>
                <a:moveTo>
                  <a:pt x="127" y="10"/>
                </a:moveTo>
                <a:lnTo>
                  <a:pt x="127" y="10"/>
                </a:lnTo>
                <a:lnTo>
                  <a:pt x="127" y="10"/>
                </a:lnTo>
                <a:lnTo>
                  <a:pt x="127" y="10"/>
                </a:lnTo>
                <a:close/>
                <a:moveTo>
                  <a:pt x="123" y="10"/>
                </a:moveTo>
                <a:lnTo>
                  <a:pt x="120" y="18"/>
                </a:lnTo>
                <a:lnTo>
                  <a:pt x="118" y="26"/>
                </a:lnTo>
                <a:lnTo>
                  <a:pt x="122" y="15"/>
                </a:lnTo>
                <a:lnTo>
                  <a:pt x="123" y="14"/>
                </a:lnTo>
                <a:lnTo>
                  <a:pt x="125" y="13"/>
                </a:lnTo>
                <a:lnTo>
                  <a:pt x="126" y="10"/>
                </a:lnTo>
                <a:lnTo>
                  <a:pt x="123" y="10"/>
                </a:lnTo>
                <a:close/>
                <a:moveTo>
                  <a:pt x="113" y="10"/>
                </a:moveTo>
                <a:lnTo>
                  <a:pt x="101" y="29"/>
                </a:lnTo>
                <a:lnTo>
                  <a:pt x="95" y="48"/>
                </a:lnTo>
                <a:lnTo>
                  <a:pt x="92" y="71"/>
                </a:lnTo>
                <a:lnTo>
                  <a:pt x="92" y="81"/>
                </a:lnTo>
                <a:lnTo>
                  <a:pt x="93" y="93"/>
                </a:lnTo>
                <a:lnTo>
                  <a:pt x="95" y="97"/>
                </a:lnTo>
                <a:lnTo>
                  <a:pt x="100" y="97"/>
                </a:lnTo>
                <a:lnTo>
                  <a:pt x="105" y="97"/>
                </a:lnTo>
                <a:lnTo>
                  <a:pt x="109" y="97"/>
                </a:lnTo>
                <a:lnTo>
                  <a:pt x="112" y="97"/>
                </a:lnTo>
                <a:lnTo>
                  <a:pt x="116" y="97"/>
                </a:lnTo>
                <a:lnTo>
                  <a:pt x="110" y="86"/>
                </a:lnTo>
                <a:lnTo>
                  <a:pt x="109" y="74"/>
                </a:lnTo>
                <a:lnTo>
                  <a:pt x="109" y="61"/>
                </a:lnTo>
                <a:lnTo>
                  <a:pt x="110" y="51"/>
                </a:lnTo>
                <a:lnTo>
                  <a:pt x="113" y="36"/>
                </a:lnTo>
                <a:lnTo>
                  <a:pt x="116" y="22"/>
                </a:lnTo>
                <a:lnTo>
                  <a:pt x="122" y="10"/>
                </a:lnTo>
                <a:lnTo>
                  <a:pt x="113" y="10"/>
                </a:lnTo>
                <a:close/>
                <a:moveTo>
                  <a:pt x="109" y="9"/>
                </a:moveTo>
                <a:lnTo>
                  <a:pt x="106" y="14"/>
                </a:lnTo>
                <a:lnTo>
                  <a:pt x="110" y="10"/>
                </a:lnTo>
                <a:lnTo>
                  <a:pt x="109" y="9"/>
                </a:lnTo>
                <a:close/>
                <a:moveTo>
                  <a:pt x="95" y="9"/>
                </a:moveTo>
                <a:lnTo>
                  <a:pt x="85" y="32"/>
                </a:lnTo>
                <a:lnTo>
                  <a:pt x="79" y="57"/>
                </a:lnTo>
                <a:lnTo>
                  <a:pt x="76" y="82"/>
                </a:lnTo>
                <a:lnTo>
                  <a:pt x="78" y="88"/>
                </a:lnTo>
                <a:lnTo>
                  <a:pt x="80" y="93"/>
                </a:lnTo>
                <a:lnTo>
                  <a:pt x="80" y="93"/>
                </a:lnTo>
                <a:lnTo>
                  <a:pt x="80" y="93"/>
                </a:lnTo>
                <a:lnTo>
                  <a:pt x="83" y="94"/>
                </a:lnTo>
                <a:lnTo>
                  <a:pt x="87" y="95"/>
                </a:lnTo>
                <a:lnTo>
                  <a:pt x="92" y="95"/>
                </a:lnTo>
                <a:lnTo>
                  <a:pt x="88" y="82"/>
                </a:lnTo>
                <a:lnTo>
                  <a:pt x="87" y="68"/>
                </a:lnTo>
                <a:lnTo>
                  <a:pt x="88" y="55"/>
                </a:lnTo>
                <a:lnTo>
                  <a:pt x="89" y="51"/>
                </a:lnTo>
                <a:lnTo>
                  <a:pt x="89" y="44"/>
                </a:lnTo>
                <a:lnTo>
                  <a:pt x="92" y="38"/>
                </a:lnTo>
                <a:lnTo>
                  <a:pt x="95" y="32"/>
                </a:lnTo>
                <a:lnTo>
                  <a:pt x="96" y="30"/>
                </a:lnTo>
                <a:lnTo>
                  <a:pt x="99" y="23"/>
                </a:lnTo>
                <a:lnTo>
                  <a:pt x="102" y="15"/>
                </a:lnTo>
                <a:lnTo>
                  <a:pt x="106" y="9"/>
                </a:lnTo>
                <a:lnTo>
                  <a:pt x="95" y="9"/>
                </a:lnTo>
                <a:close/>
                <a:moveTo>
                  <a:pt x="91" y="6"/>
                </a:moveTo>
                <a:lnTo>
                  <a:pt x="84" y="18"/>
                </a:lnTo>
                <a:lnTo>
                  <a:pt x="80" y="31"/>
                </a:lnTo>
                <a:lnTo>
                  <a:pt x="76" y="46"/>
                </a:lnTo>
                <a:lnTo>
                  <a:pt x="75" y="59"/>
                </a:lnTo>
                <a:lnTo>
                  <a:pt x="81" y="35"/>
                </a:lnTo>
                <a:lnTo>
                  <a:pt x="83" y="29"/>
                </a:lnTo>
                <a:lnTo>
                  <a:pt x="85" y="22"/>
                </a:lnTo>
                <a:lnTo>
                  <a:pt x="85" y="18"/>
                </a:lnTo>
                <a:lnTo>
                  <a:pt x="87" y="15"/>
                </a:lnTo>
                <a:lnTo>
                  <a:pt x="88" y="12"/>
                </a:lnTo>
                <a:lnTo>
                  <a:pt x="89" y="9"/>
                </a:lnTo>
                <a:lnTo>
                  <a:pt x="91" y="6"/>
                </a:lnTo>
                <a:lnTo>
                  <a:pt x="91" y="6"/>
                </a:lnTo>
                <a:close/>
                <a:moveTo>
                  <a:pt x="646" y="2"/>
                </a:moveTo>
                <a:lnTo>
                  <a:pt x="547" y="6"/>
                </a:lnTo>
                <a:lnTo>
                  <a:pt x="450" y="9"/>
                </a:lnTo>
                <a:lnTo>
                  <a:pt x="337" y="8"/>
                </a:lnTo>
                <a:lnTo>
                  <a:pt x="232" y="9"/>
                </a:lnTo>
                <a:lnTo>
                  <a:pt x="129" y="10"/>
                </a:lnTo>
                <a:lnTo>
                  <a:pt x="126" y="15"/>
                </a:lnTo>
                <a:lnTo>
                  <a:pt x="123" y="22"/>
                </a:lnTo>
                <a:lnTo>
                  <a:pt x="121" y="29"/>
                </a:lnTo>
                <a:lnTo>
                  <a:pt x="118" y="36"/>
                </a:lnTo>
                <a:lnTo>
                  <a:pt x="117" y="52"/>
                </a:lnTo>
                <a:lnTo>
                  <a:pt x="117" y="68"/>
                </a:lnTo>
                <a:lnTo>
                  <a:pt x="120" y="94"/>
                </a:lnTo>
                <a:lnTo>
                  <a:pt x="123" y="97"/>
                </a:lnTo>
                <a:lnTo>
                  <a:pt x="144" y="97"/>
                </a:lnTo>
                <a:lnTo>
                  <a:pt x="147" y="97"/>
                </a:lnTo>
                <a:lnTo>
                  <a:pt x="214" y="97"/>
                </a:lnTo>
                <a:lnTo>
                  <a:pt x="362" y="97"/>
                </a:lnTo>
                <a:lnTo>
                  <a:pt x="492" y="95"/>
                </a:lnTo>
                <a:lnTo>
                  <a:pt x="570" y="97"/>
                </a:lnTo>
                <a:lnTo>
                  <a:pt x="597" y="98"/>
                </a:lnTo>
                <a:lnTo>
                  <a:pt x="625" y="95"/>
                </a:lnTo>
                <a:lnTo>
                  <a:pt x="654" y="92"/>
                </a:lnTo>
                <a:lnTo>
                  <a:pt x="649" y="89"/>
                </a:lnTo>
                <a:lnTo>
                  <a:pt x="643" y="85"/>
                </a:lnTo>
                <a:lnTo>
                  <a:pt x="638" y="82"/>
                </a:lnTo>
                <a:lnTo>
                  <a:pt x="634" y="78"/>
                </a:lnTo>
                <a:lnTo>
                  <a:pt x="632" y="80"/>
                </a:lnTo>
                <a:lnTo>
                  <a:pt x="630" y="80"/>
                </a:lnTo>
                <a:lnTo>
                  <a:pt x="630" y="78"/>
                </a:lnTo>
                <a:lnTo>
                  <a:pt x="630" y="78"/>
                </a:lnTo>
                <a:lnTo>
                  <a:pt x="632" y="77"/>
                </a:lnTo>
                <a:lnTo>
                  <a:pt x="633" y="76"/>
                </a:lnTo>
                <a:lnTo>
                  <a:pt x="633" y="74"/>
                </a:lnTo>
                <a:lnTo>
                  <a:pt x="634" y="73"/>
                </a:lnTo>
                <a:lnTo>
                  <a:pt x="635" y="73"/>
                </a:lnTo>
                <a:lnTo>
                  <a:pt x="637" y="73"/>
                </a:lnTo>
                <a:lnTo>
                  <a:pt x="638" y="73"/>
                </a:lnTo>
                <a:lnTo>
                  <a:pt x="643" y="71"/>
                </a:lnTo>
                <a:lnTo>
                  <a:pt x="650" y="67"/>
                </a:lnTo>
                <a:lnTo>
                  <a:pt x="656" y="63"/>
                </a:lnTo>
                <a:lnTo>
                  <a:pt x="660" y="59"/>
                </a:lnTo>
                <a:lnTo>
                  <a:pt x="659" y="56"/>
                </a:lnTo>
                <a:lnTo>
                  <a:pt x="637" y="39"/>
                </a:lnTo>
                <a:lnTo>
                  <a:pt x="637" y="38"/>
                </a:lnTo>
                <a:lnTo>
                  <a:pt x="638" y="38"/>
                </a:lnTo>
                <a:lnTo>
                  <a:pt x="639" y="36"/>
                </a:lnTo>
                <a:lnTo>
                  <a:pt x="641" y="35"/>
                </a:lnTo>
                <a:lnTo>
                  <a:pt x="642" y="35"/>
                </a:lnTo>
                <a:lnTo>
                  <a:pt x="647" y="32"/>
                </a:lnTo>
                <a:lnTo>
                  <a:pt x="653" y="30"/>
                </a:lnTo>
                <a:lnTo>
                  <a:pt x="658" y="27"/>
                </a:lnTo>
                <a:lnTo>
                  <a:pt x="663" y="25"/>
                </a:lnTo>
                <a:lnTo>
                  <a:pt x="656" y="18"/>
                </a:lnTo>
                <a:lnTo>
                  <a:pt x="650" y="10"/>
                </a:lnTo>
                <a:lnTo>
                  <a:pt x="646" y="2"/>
                </a:lnTo>
                <a:close/>
                <a:moveTo>
                  <a:pt x="649" y="2"/>
                </a:moveTo>
                <a:lnTo>
                  <a:pt x="649" y="2"/>
                </a:lnTo>
                <a:lnTo>
                  <a:pt x="658" y="14"/>
                </a:lnTo>
                <a:lnTo>
                  <a:pt x="668" y="25"/>
                </a:lnTo>
                <a:lnTo>
                  <a:pt x="668" y="25"/>
                </a:lnTo>
                <a:lnTo>
                  <a:pt x="667" y="26"/>
                </a:lnTo>
                <a:lnTo>
                  <a:pt x="666" y="27"/>
                </a:lnTo>
                <a:lnTo>
                  <a:pt x="666" y="27"/>
                </a:lnTo>
                <a:lnTo>
                  <a:pt x="662" y="29"/>
                </a:lnTo>
                <a:lnTo>
                  <a:pt x="656" y="31"/>
                </a:lnTo>
                <a:lnTo>
                  <a:pt x="650" y="34"/>
                </a:lnTo>
                <a:lnTo>
                  <a:pt x="646" y="36"/>
                </a:lnTo>
                <a:lnTo>
                  <a:pt x="643" y="36"/>
                </a:lnTo>
                <a:lnTo>
                  <a:pt x="643" y="36"/>
                </a:lnTo>
                <a:lnTo>
                  <a:pt x="670" y="56"/>
                </a:lnTo>
                <a:lnTo>
                  <a:pt x="670" y="56"/>
                </a:lnTo>
                <a:lnTo>
                  <a:pt x="668" y="57"/>
                </a:lnTo>
                <a:lnTo>
                  <a:pt x="668" y="57"/>
                </a:lnTo>
                <a:lnTo>
                  <a:pt x="656" y="68"/>
                </a:lnTo>
                <a:lnTo>
                  <a:pt x="641" y="77"/>
                </a:lnTo>
                <a:lnTo>
                  <a:pt x="653" y="82"/>
                </a:lnTo>
                <a:lnTo>
                  <a:pt x="663" y="89"/>
                </a:lnTo>
                <a:lnTo>
                  <a:pt x="693" y="76"/>
                </a:lnTo>
                <a:lnTo>
                  <a:pt x="725" y="63"/>
                </a:lnTo>
                <a:lnTo>
                  <a:pt x="725" y="61"/>
                </a:lnTo>
                <a:lnTo>
                  <a:pt x="725" y="60"/>
                </a:lnTo>
                <a:lnTo>
                  <a:pt x="725" y="60"/>
                </a:lnTo>
                <a:lnTo>
                  <a:pt x="729" y="57"/>
                </a:lnTo>
                <a:lnTo>
                  <a:pt x="733" y="55"/>
                </a:lnTo>
                <a:lnTo>
                  <a:pt x="737" y="53"/>
                </a:lnTo>
                <a:lnTo>
                  <a:pt x="742" y="51"/>
                </a:lnTo>
                <a:lnTo>
                  <a:pt x="742" y="51"/>
                </a:lnTo>
                <a:lnTo>
                  <a:pt x="744" y="50"/>
                </a:lnTo>
                <a:lnTo>
                  <a:pt x="734" y="53"/>
                </a:lnTo>
                <a:lnTo>
                  <a:pt x="725" y="57"/>
                </a:lnTo>
                <a:lnTo>
                  <a:pt x="723" y="57"/>
                </a:lnTo>
                <a:lnTo>
                  <a:pt x="722" y="56"/>
                </a:lnTo>
                <a:lnTo>
                  <a:pt x="722" y="56"/>
                </a:lnTo>
                <a:lnTo>
                  <a:pt x="723" y="55"/>
                </a:lnTo>
                <a:lnTo>
                  <a:pt x="725" y="53"/>
                </a:lnTo>
                <a:lnTo>
                  <a:pt x="725" y="53"/>
                </a:lnTo>
                <a:lnTo>
                  <a:pt x="731" y="50"/>
                </a:lnTo>
                <a:lnTo>
                  <a:pt x="738" y="46"/>
                </a:lnTo>
                <a:lnTo>
                  <a:pt x="744" y="43"/>
                </a:lnTo>
                <a:lnTo>
                  <a:pt x="746" y="43"/>
                </a:lnTo>
                <a:lnTo>
                  <a:pt x="740" y="43"/>
                </a:lnTo>
                <a:lnTo>
                  <a:pt x="734" y="42"/>
                </a:lnTo>
                <a:lnTo>
                  <a:pt x="733" y="42"/>
                </a:lnTo>
                <a:lnTo>
                  <a:pt x="733" y="40"/>
                </a:lnTo>
                <a:lnTo>
                  <a:pt x="734" y="39"/>
                </a:lnTo>
                <a:lnTo>
                  <a:pt x="735" y="39"/>
                </a:lnTo>
                <a:lnTo>
                  <a:pt x="737" y="39"/>
                </a:lnTo>
                <a:lnTo>
                  <a:pt x="739" y="39"/>
                </a:lnTo>
                <a:lnTo>
                  <a:pt x="733" y="38"/>
                </a:lnTo>
                <a:lnTo>
                  <a:pt x="733" y="36"/>
                </a:lnTo>
                <a:lnTo>
                  <a:pt x="733" y="36"/>
                </a:lnTo>
                <a:lnTo>
                  <a:pt x="734" y="35"/>
                </a:lnTo>
                <a:lnTo>
                  <a:pt x="735" y="35"/>
                </a:lnTo>
                <a:lnTo>
                  <a:pt x="735" y="35"/>
                </a:lnTo>
                <a:lnTo>
                  <a:pt x="735" y="35"/>
                </a:lnTo>
                <a:lnTo>
                  <a:pt x="735" y="35"/>
                </a:lnTo>
                <a:lnTo>
                  <a:pt x="735" y="36"/>
                </a:lnTo>
                <a:lnTo>
                  <a:pt x="738" y="35"/>
                </a:lnTo>
                <a:lnTo>
                  <a:pt x="718" y="29"/>
                </a:lnTo>
                <a:lnTo>
                  <a:pt x="695" y="21"/>
                </a:lnTo>
                <a:lnTo>
                  <a:pt x="671" y="13"/>
                </a:lnTo>
                <a:lnTo>
                  <a:pt x="649" y="2"/>
                </a:lnTo>
                <a:lnTo>
                  <a:pt x="649" y="2"/>
                </a:lnTo>
                <a:close/>
                <a:moveTo>
                  <a:pt x="647" y="0"/>
                </a:moveTo>
                <a:lnTo>
                  <a:pt x="647" y="1"/>
                </a:lnTo>
                <a:lnTo>
                  <a:pt x="650" y="1"/>
                </a:lnTo>
                <a:lnTo>
                  <a:pt x="650" y="1"/>
                </a:lnTo>
                <a:lnTo>
                  <a:pt x="651" y="1"/>
                </a:lnTo>
                <a:lnTo>
                  <a:pt x="683" y="12"/>
                </a:lnTo>
                <a:lnTo>
                  <a:pt x="716" y="22"/>
                </a:lnTo>
                <a:lnTo>
                  <a:pt x="748" y="31"/>
                </a:lnTo>
                <a:lnTo>
                  <a:pt x="781" y="38"/>
                </a:lnTo>
                <a:lnTo>
                  <a:pt x="782" y="38"/>
                </a:lnTo>
                <a:lnTo>
                  <a:pt x="781" y="39"/>
                </a:lnTo>
                <a:lnTo>
                  <a:pt x="780" y="40"/>
                </a:lnTo>
                <a:lnTo>
                  <a:pt x="779" y="42"/>
                </a:lnTo>
                <a:lnTo>
                  <a:pt x="777" y="42"/>
                </a:lnTo>
                <a:lnTo>
                  <a:pt x="768" y="42"/>
                </a:lnTo>
                <a:lnTo>
                  <a:pt x="737" y="61"/>
                </a:lnTo>
                <a:lnTo>
                  <a:pt x="701" y="78"/>
                </a:lnTo>
                <a:lnTo>
                  <a:pt x="664" y="90"/>
                </a:lnTo>
                <a:lnTo>
                  <a:pt x="666" y="92"/>
                </a:lnTo>
                <a:lnTo>
                  <a:pt x="667" y="90"/>
                </a:lnTo>
                <a:lnTo>
                  <a:pt x="667" y="92"/>
                </a:lnTo>
                <a:lnTo>
                  <a:pt x="667" y="92"/>
                </a:lnTo>
                <a:lnTo>
                  <a:pt x="667" y="92"/>
                </a:lnTo>
                <a:lnTo>
                  <a:pt x="667" y="93"/>
                </a:lnTo>
                <a:lnTo>
                  <a:pt x="666" y="94"/>
                </a:lnTo>
                <a:lnTo>
                  <a:pt x="664" y="95"/>
                </a:lnTo>
                <a:lnTo>
                  <a:pt x="663" y="97"/>
                </a:lnTo>
                <a:lnTo>
                  <a:pt x="630" y="101"/>
                </a:lnTo>
                <a:lnTo>
                  <a:pt x="597" y="103"/>
                </a:lnTo>
                <a:lnTo>
                  <a:pt x="565" y="103"/>
                </a:lnTo>
                <a:lnTo>
                  <a:pt x="483" y="102"/>
                </a:lnTo>
                <a:lnTo>
                  <a:pt x="347" y="102"/>
                </a:lnTo>
                <a:lnTo>
                  <a:pt x="196" y="102"/>
                </a:lnTo>
                <a:lnTo>
                  <a:pt x="127" y="101"/>
                </a:lnTo>
                <a:lnTo>
                  <a:pt x="112" y="101"/>
                </a:lnTo>
                <a:lnTo>
                  <a:pt x="96" y="101"/>
                </a:lnTo>
                <a:lnTo>
                  <a:pt x="95" y="101"/>
                </a:lnTo>
                <a:lnTo>
                  <a:pt x="95" y="101"/>
                </a:lnTo>
                <a:lnTo>
                  <a:pt x="95" y="101"/>
                </a:lnTo>
                <a:lnTo>
                  <a:pt x="91" y="99"/>
                </a:lnTo>
                <a:lnTo>
                  <a:pt x="85" y="99"/>
                </a:lnTo>
                <a:lnTo>
                  <a:pt x="89" y="103"/>
                </a:lnTo>
                <a:lnTo>
                  <a:pt x="93" y="106"/>
                </a:lnTo>
                <a:lnTo>
                  <a:pt x="93" y="107"/>
                </a:lnTo>
                <a:lnTo>
                  <a:pt x="93" y="109"/>
                </a:lnTo>
                <a:lnTo>
                  <a:pt x="92" y="109"/>
                </a:lnTo>
                <a:lnTo>
                  <a:pt x="92" y="110"/>
                </a:lnTo>
                <a:lnTo>
                  <a:pt x="91" y="110"/>
                </a:lnTo>
                <a:lnTo>
                  <a:pt x="87" y="110"/>
                </a:lnTo>
                <a:lnTo>
                  <a:pt x="83" y="107"/>
                </a:lnTo>
                <a:lnTo>
                  <a:pt x="79" y="105"/>
                </a:lnTo>
                <a:lnTo>
                  <a:pt x="66" y="107"/>
                </a:lnTo>
                <a:lnTo>
                  <a:pt x="51" y="107"/>
                </a:lnTo>
                <a:lnTo>
                  <a:pt x="37" y="107"/>
                </a:lnTo>
                <a:lnTo>
                  <a:pt x="18" y="106"/>
                </a:lnTo>
                <a:lnTo>
                  <a:pt x="18" y="107"/>
                </a:lnTo>
                <a:lnTo>
                  <a:pt x="18" y="107"/>
                </a:lnTo>
                <a:lnTo>
                  <a:pt x="18" y="107"/>
                </a:lnTo>
                <a:lnTo>
                  <a:pt x="18" y="109"/>
                </a:lnTo>
                <a:lnTo>
                  <a:pt x="17" y="110"/>
                </a:lnTo>
                <a:lnTo>
                  <a:pt x="16" y="111"/>
                </a:lnTo>
                <a:lnTo>
                  <a:pt x="15" y="111"/>
                </a:lnTo>
                <a:lnTo>
                  <a:pt x="15" y="111"/>
                </a:lnTo>
                <a:lnTo>
                  <a:pt x="12" y="106"/>
                </a:lnTo>
                <a:lnTo>
                  <a:pt x="7" y="106"/>
                </a:lnTo>
                <a:lnTo>
                  <a:pt x="7" y="105"/>
                </a:lnTo>
                <a:lnTo>
                  <a:pt x="7" y="105"/>
                </a:lnTo>
                <a:lnTo>
                  <a:pt x="9" y="103"/>
                </a:lnTo>
                <a:lnTo>
                  <a:pt x="1" y="81"/>
                </a:lnTo>
                <a:lnTo>
                  <a:pt x="0" y="57"/>
                </a:lnTo>
                <a:lnTo>
                  <a:pt x="3" y="32"/>
                </a:lnTo>
                <a:lnTo>
                  <a:pt x="5" y="25"/>
                </a:lnTo>
                <a:lnTo>
                  <a:pt x="8" y="15"/>
                </a:lnTo>
                <a:lnTo>
                  <a:pt x="12" y="8"/>
                </a:lnTo>
                <a:lnTo>
                  <a:pt x="20" y="4"/>
                </a:lnTo>
                <a:lnTo>
                  <a:pt x="20" y="4"/>
                </a:lnTo>
                <a:lnTo>
                  <a:pt x="20" y="4"/>
                </a:lnTo>
                <a:lnTo>
                  <a:pt x="18" y="4"/>
                </a:lnTo>
                <a:lnTo>
                  <a:pt x="13" y="9"/>
                </a:lnTo>
                <a:lnTo>
                  <a:pt x="9" y="15"/>
                </a:lnTo>
                <a:lnTo>
                  <a:pt x="7" y="26"/>
                </a:lnTo>
                <a:lnTo>
                  <a:pt x="5" y="35"/>
                </a:lnTo>
                <a:lnTo>
                  <a:pt x="7" y="30"/>
                </a:lnTo>
                <a:lnTo>
                  <a:pt x="9" y="23"/>
                </a:lnTo>
                <a:lnTo>
                  <a:pt x="12" y="18"/>
                </a:lnTo>
                <a:lnTo>
                  <a:pt x="13" y="14"/>
                </a:lnTo>
                <a:lnTo>
                  <a:pt x="17" y="10"/>
                </a:lnTo>
                <a:lnTo>
                  <a:pt x="17" y="9"/>
                </a:lnTo>
                <a:lnTo>
                  <a:pt x="18" y="6"/>
                </a:lnTo>
                <a:lnTo>
                  <a:pt x="20" y="5"/>
                </a:lnTo>
                <a:lnTo>
                  <a:pt x="21" y="5"/>
                </a:lnTo>
                <a:lnTo>
                  <a:pt x="38" y="6"/>
                </a:lnTo>
                <a:lnTo>
                  <a:pt x="55" y="6"/>
                </a:lnTo>
                <a:lnTo>
                  <a:pt x="76" y="5"/>
                </a:lnTo>
                <a:lnTo>
                  <a:pt x="79" y="5"/>
                </a:lnTo>
                <a:lnTo>
                  <a:pt x="81" y="5"/>
                </a:lnTo>
                <a:lnTo>
                  <a:pt x="84" y="5"/>
                </a:lnTo>
                <a:lnTo>
                  <a:pt x="87" y="5"/>
                </a:lnTo>
                <a:lnTo>
                  <a:pt x="89" y="4"/>
                </a:lnTo>
                <a:lnTo>
                  <a:pt x="89" y="4"/>
                </a:lnTo>
                <a:lnTo>
                  <a:pt x="89" y="5"/>
                </a:lnTo>
                <a:lnTo>
                  <a:pt x="87" y="6"/>
                </a:lnTo>
                <a:lnTo>
                  <a:pt x="83" y="8"/>
                </a:lnTo>
                <a:lnTo>
                  <a:pt x="79" y="9"/>
                </a:lnTo>
                <a:lnTo>
                  <a:pt x="76" y="9"/>
                </a:lnTo>
                <a:lnTo>
                  <a:pt x="72" y="9"/>
                </a:lnTo>
                <a:lnTo>
                  <a:pt x="68" y="9"/>
                </a:lnTo>
                <a:lnTo>
                  <a:pt x="37" y="13"/>
                </a:lnTo>
                <a:lnTo>
                  <a:pt x="29" y="12"/>
                </a:lnTo>
                <a:lnTo>
                  <a:pt x="20" y="10"/>
                </a:lnTo>
                <a:lnTo>
                  <a:pt x="18" y="12"/>
                </a:lnTo>
                <a:lnTo>
                  <a:pt x="18" y="12"/>
                </a:lnTo>
                <a:lnTo>
                  <a:pt x="13" y="22"/>
                </a:lnTo>
                <a:lnTo>
                  <a:pt x="11" y="35"/>
                </a:lnTo>
                <a:lnTo>
                  <a:pt x="11" y="48"/>
                </a:lnTo>
                <a:lnTo>
                  <a:pt x="9" y="60"/>
                </a:lnTo>
                <a:lnTo>
                  <a:pt x="11" y="74"/>
                </a:lnTo>
                <a:lnTo>
                  <a:pt x="13" y="88"/>
                </a:lnTo>
                <a:lnTo>
                  <a:pt x="17" y="101"/>
                </a:lnTo>
                <a:lnTo>
                  <a:pt x="24" y="101"/>
                </a:lnTo>
                <a:lnTo>
                  <a:pt x="30" y="101"/>
                </a:lnTo>
                <a:lnTo>
                  <a:pt x="37" y="101"/>
                </a:lnTo>
                <a:lnTo>
                  <a:pt x="57" y="102"/>
                </a:lnTo>
                <a:lnTo>
                  <a:pt x="76" y="101"/>
                </a:lnTo>
                <a:lnTo>
                  <a:pt x="72" y="89"/>
                </a:lnTo>
                <a:lnTo>
                  <a:pt x="70" y="77"/>
                </a:lnTo>
                <a:lnTo>
                  <a:pt x="70" y="65"/>
                </a:lnTo>
                <a:lnTo>
                  <a:pt x="71" y="56"/>
                </a:lnTo>
                <a:lnTo>
                  <a:pt x="74" y="42"/>
                </a:lnTo>
                <a:lnTo>
                  <a:pt x="78" y="29"/>
                </a:lnTo>
                <a:lnTo>
                  <a:pt x="83" y="15"/>
                </a:lnTo>
                <a:lnTo>
                  <a:pt x="92" y="4"/>
                </a:lnTo>
                <a:lnTo>
                  <a:pt x="92" y="4"/>
                </a:lnTo>
                <a:lnTo>
                  <a:pt x="93" y="2"/>
                </a:lnTo>
                <a:lnTo>
                  <a:pt x="95" y="1"/>
                </a:lnTo>
                <a:lnTo>
                  <a:pt x="96" y="1"/>
                </a:lnTo>
                <a:lnTo>
                  <a:pt x="96" y="2"/>
                </a:lnTo>
                <a:lnTo>
                  <a:pt x="95" y="4"/>
                </a:lnTo>
                <a:lnTo>
                  <a:pt x="95" y="5"/>
                </a:lnTo>
                <a:lnTo>
                  <a:pt x="93" y="6"/>
                </a:lnTo>
                <a:lnTo>
                  <a:pt x="95" y="5"/>
                </a:lnTo>
                <a:lnTo>
                  <a:pt x="95" y="5"/>
                </a:lnTo>
                <a:lnTo>
                  <a:pt x="95" y="5"/>
                </a:lnTo>
                <a:lnTo>
                  <a:pt x="96" y="5"/>
                </a:lnTo>
                <a:lnTo>
                  <a:pt x="96" y="5"/>
                </a:lnTo>
                <a:lnTo>
                  <a:pt x="96" y="6"/>
                </a:lnTo>
                <a:lnTo>
                  <a:pt x="179" y="2"/>
                </a:lnTo>
                <a:lnTo>
                  <a:pt x="263" y="2"/>
                </a:lnTo>
                <a:lnTo>
                  <a:pt x="347" y="2"/>
                </a:lnTo>
                <a:lnTo>
                  <a:pt x="457" y="4"/>
                </a:lnTo>
                <a:lnTo>
                  <a:pt x="520" y="4"/>
                </a:lnTo>
                <a:lnTo>
                  <a:pt x="583" y="1"/>
                </a:lnTo>
                <a:lnTo>
                  <a:pt x="646" y="1"/>
                </a:lnTo>
                <a:lnTo>
                  <a:pt x="646" y="1"/>
                </a:lnTo>
                <a:lnTo>
                  <a:pt x="646" y="0"/>
                </a:lnTo>
                <a:lnTo>
                  <a:pt x="647" y="0"/>
                </a:lnTo>
                <a:close/>
              </a:path>
            </a:pathLst>
          </a:custGeom>
          <a:solidFill>
            <a:srgbClr val="8EA4D8"/>
          </a:solidFill>
          <a:ln w="0">
            <a:solidFill>
              <a:schemeClr val="tx1"/>
            </a:solidFill>
            <a:prstDash val="solid"/>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latin typeface="等线" panose="020F0502020204030204"/>
              <a:ea typeface="等线" panose="02010600030101010101" pitchFamily="2" charset="-122"/>
            </a:endParaRPr>
          </a:p>
        </p:txBody>
      </p:sp>
      <p:grpSp>
        <p:nvGrpSpPr>
          <p:cNvPr id="117" name="그룹 58"/>
          <p:cNvGrpSpPr/>
          <p:nvPr/>
        </p:nvGrpSpPr>
        <p:grpSpPr>
          <a:xfrm>
            <a:off x="9407054" y="2937397"/>
            <a:ext cx="1135737" cy="1149044"/>
            <a:chOff x="881063" y="1844675"/>
            <a:chExt cx="2709862" cy="2741613"/>
          </a:xfrm>
          <a:solidFill>
            <a:schemeClr val="tx1"/>
          </a:solidFill>
        </p:grpSpPr>
        <p:sp>
          <p:nvSpPr>
            <p:cNvPr id="118" name="Freeform 7"/>
            <p:cNvSpPr/>
            <p:nvPr/>
          </p:nvSpPr>
          <p:spPr bwMode="auto">
            <a:xfrm>
              <a:off x="938213" y="2863850"/>
              <a:ext cx="9525" cy="6350"/>
            </a:xfrm>
            <a:custGeom>
              <a:avLst/>
              <a:gdLst>
                <a:gd name="T0" fmla="*/ 0 w 6"/>
                <a:gd name="T1" fmla="*/ 4 h 4"/>
                <a:gd name="T2" fmla="*/ 0 w 6"/>
                <a:gd name="T3" fmla="*/ 4 h 4"/>
                <a:gd name="T4" fmla="*/ 1 w 6"/>
                <a:gd name="T5" fmla="*/ 2 h 4"/>
                <a:gd name="T6" fmla="*/ 2 w 6"/>
                <a:gd name="T7" fmla="*/ 1 h 4"/>
                <a:gd name="T8" fmla="*/ 4 w 6"/>
                <a:gd name="T9" fmla="*/ 0 h 4"/>
                <a:gd name="T10" fmla="*/ 6 w 6"/>
                <a:gd name="T11" fmla="*/ 0 h 4"/>
                <a:gd name="T12" fmla="*/ 6 w 6"/>
                <a:gd name="T13" fmla="*/ 0 h 4"/>
                <a:gd name="T14" fmla="*/ 6 w 6"/>
                <a:gd name="T15" fmla="*/ 2 h 4"/>
                <a:gd name="T16" fmla="*/ 4 w 6"/>
                <a:gd name="T17" fmla="*/ 3 h 4"/>
                <a:gd name="T18" fmla="*/ 2 w 6"/>
                <a:gd name="T19" fmla="*/ 4 h 4"/>
                <a:gd name="T20" fmla="*/ 0 w 6"/>
                <a:gd name="T21" fmla="*/ 4 h 4"/>
                <a:gd name="T22" fmla="*/ 0 w 6"/>
                <a:gd name="T23"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4">
                  <a:moveTo>
                    <a:pt x="0" y="4"/>
                  </a:moveTo>
                  <a:lnTo>
                    <a:pt x="0" y="4"/>
                  </a:lnTo>
                  <a:lnTo>
                    <a:pt x="1" y="2"/>
                  </a:lnTo>
                  <a:lnTo>
                    <a:pt x="2" y="1"/>
                  </a:lnTo>
                  <a:lnTo>
                    <a:pt x="4" y="0"/>
                  </a:lnTo>
                  <a:lnTo>
                    <a:pt x="6" y="0"/>
                  </a:lnTo>
                  <a:lnTo>
                    <a:pt x="6" y="0"/>
                  </a:lnTo>
                  <a:lnTo>
                    <a:pt x="6" y="2"/>
                  </a:lnTo>
                  <a:lnTo>
                    <a:pt x="4" y="3"/>
                  </a:lnTo>
                  <a:lnTo>
                    <a:pt x="2" y="4"/>
                  </a:lnTo>
                  <a:lnTo>
                    <a:pt x="0" y="4"/>
                  </a:lnTo>
                  <a:lnTo>
                    <a:pt x="0"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latinLnBrk="1"/>
              <a:endParaRPr lang="ko-KR" altLang="en-US" sz="1400">
                <a:solidFill>
                  <a:prstClr val="black"/>
                </a:solidFill>
                <a:latin typeface="Malgun Gothic" panose="020B0503020000020004" charset="-127"/>
                <a:ea typeface="Malgun Gothic" panose="020B0503020000020004" charset="-127"/>
              </a:endParaRPr>
            </a:p>
          </p:txBody>
        </p:sp>
        <p:sp>
          <p:nvSpPr>
            <p:cNvPr id="119" name="Freeform 8"/>
            <p:cNvSpPr/>
            <p:nvPr/>
          </p:nvSpPr>
          <p:spPr bwMode="auto">
            <a:xfrm>
              <a:off x="938213" y="2824163"/>
              <a:ext cx="20637" cy="33338"/>
            </a:xfrm>
            <a:custGeom>
              <a:avLst/>
              <a:gdLst>
                <a:gd name="T0" fmla="*/ 0 w 13"/>
                <a:gd name="T1" fmla="*/ 20 h 21"/>
                <a:gd name="T2" fmla="*/ 0 w 13"/>
                <a:gd name="T3" fmla="*/ 20 h 21"/>
                <a:gd name="T4" fmla="*/ 1 w 13"/>
                <a:gd name="T5" fmla="*/ 15 h 21"/>
                <a:gd name="T6" fmla="*/ 1 w 13"/>
                <a:gd name="T7" fmla="*/ 11 h 21"/>
                <a:gd name="T8" fmla="*/ 1 w 13"/>
                <a:gd name="T9" fmla="*/ 6 h 21"/>
                <a:gd name="T10" fmla="*/ 2 w 13"/>
                <a:gd name="T11" fmla="*/ 0 h 21"/>
                <a:gd name="T12" fmla="*/ 2 w 13"/>
                <a:gd name="T13" fmla="*/ 0 h 21"/>
                <a:gd name="T14" fmla="*/ 7 w 13"/>
                <a:gd name="T15" fmla="*/ 0 h 21"/>
                <a:gd name="T16" fmla="*/ 10 w 13"/>
                <a:gd name="T17" fmla="*/ 1 h 21"/>
                <a:gd name="T18" fmla="*/ 12 w 13"/>
                <a:gd name="T19" fmla="*/ 5 h 21"/>
                <a:gd name="T20" fmla="*/ 13 w 13"/>
                <a:gd name="T21" fmla="*/ 9 h 21"/>
                <a:gd name="T22" fmla="*/ 13 w 13"/>
                <a:gd name="T23" fmla="*/ 9 h 21"/>
                <a:gd name="T24" fmla="*/ 9 w 13"/>
                <a:gd name="T25" fmla="*/ 8 h 21"/>
                <a:gd name="T26" fmla="*/ 7 w 13"/>
                <a:gd name="T27" fmla="*/ 8 h 21"/>
                <a:gd name="T28" fmla="*/ 7 w 13"/>
                <a:gd name="T29" fmla="*/ 9 h 21"/>
                <a:gd name="T30" fmla="*/ 7 w 13"/>
                <a:gd name="T31" fmla="*/ 11 h 21"/>
                <a:gd name="T32" fmla="*/ 9 w 13"/>
                <a:gd name="T33" fmla="*/ 15 h 21"/>
                <a:gd name="T34" fmla="*/ 11 w 13"/>
                <a:gd name="T35" fmla="*/ 20 h 21"/>
                <a:gd name="T36" fmla="*/ 11 w 13"/>
                <a:gd name="T37" fmla="*/ 20 h 21"/>
                <a:gd name="T38" fmla="*/ 8 w 13"/>
                <a:gd name="T39" fmla="*/ 21 h 21"/>
                <a:gd name="T40" fmla="*/ 6 w 13"/>
                <a:gd name="T41" fmla="*/ 21 h 21"/>
                <a:gd name="T42" fmla="*/ 3 w 13"/>
                <a:gd name="T43" fmla="*/ 20 h 21"/>
                <a:gd name="T44" fmla="*/ 0 w 13"/>
                <a:gd name="T45" fmla="*/ 20 h 21"/>
                <a:gd name="T46" fmla="*/ 0 w 13"/>
                <a:gd name="T47"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 h="21">
                  <a:moveTo>
                    <a:pt x="0" y="20"/>
                  </a:moveTo>
                  <a:lnTo>
                    <a:pt x="0" y="20"/>
                  </a:lnTo>
                  <a:lnTo>
                    <a:pt x="1" y="15"/>
                  </a:lnTo>
                  <a:lnTo>
                    <a:pt x="1" y="11"/>
                  </a:lnTo>
                  <a:lnTo>
                    <a:pt x="1" y="6"/>
                  </a:lnTo>
                  <a:lnTo>
                    <a:pt x="2" y="0"/>
                  </a:lnTo>
                  <a:lnTo>
                    <a:pt x="2" y="0"/>
                  </a:lnTo>
                  <a:lnTo>
                    <a:pt x="7" y="0"/>
                  </a:lnTo>
                  <a:lnTo>
                    <a:pt x="10" y="1"/>
                  </a:lnTo>
                  <a:lnTo>
                    <a:pt x="12" y="5"/>
                  </a:lnTo>
                  <a:lnTo>
                    <a:pt x="13" y="9"/>
                  </a:lnTo>
                  <a:lnTo>
                    <a:pt x="13" y="9"/>
                  </a:lnTo>
                  <a:lnTo>
                    <a:pt x="9" y="8"/>
                  </a:lnTo>
                  <a:lnTo>
                    <a:pt x="7" y="8"/>
                  </a:lnTo>
                  <a:lnTo>
                    <a:pt x="7" y="9"/>
                  </a:lnTo>
                  <a:lnTo>
                    <a:pt x="7" y="11"/>
                  </a:lnTo>
                  <a:lnTo>
                    <a:pt x="9" y="15"/>
                  </a:lnTo>
                  <a:lnTo>
                    <a:pt x="11" y="20"/>
                  </a:lnTo>
                  <a:lnTo>
                    <a:pt x="11" y="20"/>
                  </a:lnTo>
                  <a:lnTo>
                    <a:pt x="8" y="21"/>
                  </a:lnTo>
                  <a:lnTo>
                    <a:pt x="6" y="21"/>
                  </a:lnTo>
                  <a:lnTo>
                    <a:pt x="3" y="20"/>
                  </a:lnTo>
                  <a:lnTo>
                    <a:pt x="0" y="20"/>
                  </a:lnTo>
                  <a:lnTo>
                    <a:pt x="0"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latinLnBrk="1"/>
              <a:endParaRPr lang="ko-KR" altLang="en-US" sz="1400">
                <a:solidFill>
                  <a:prstClr val="black"/>
                </a:solidFill>
                <a:latin typeface="Malgun Gothic" panose="020B0503020000020004" charset="-127"/>
                <a:ea typeface="Malgun Gothic" panose="020B0503020000020004" charset="-127"/>
              </a:endParaRPr>
            </a:p>
          </p:txBody>
        </p:sp>
        <p:sp>
          <p:nvSpPr>
            <p:cNvPr id="120" name="Freeform 9"/>
            <p:cNvSpPr/>
            <p:nvPr/>
          </p:nvSpPr>
          <p:spPr bwMode="auto">
            <a:xfrm>
              <a:off x="947738" y="2797175"/>
              <a:ext cx="19050" cy="19050"/>
            </a:xfrm>
            <a:custGeom>
              <a:avLst/>
              <a:gdLst>
                <a:gd name="T0" fmla="*/ 0 w 12"/>
                <a:gd name="T1" fmla="*/ 12 h 12"/>
                <a:gd name="T2" fmla="*/ 0 w 12"/>
                <a:gd name="T3" fmla="*/ 12 h 12"/>
                <a:gd name="T4" fmla="*/ 1 w 12"/>
                <a:gd name="T5" fmla="*/ 10 h 12"/>
                <a:gd name="T6" fmla="*/ 1 w 12"/>
                <a:gd name="T7" fmla="*/ 8 h 12"/>
                <a:gd name="T8" fmla="*/ 1 w 12"/>
                <a:gd name="T9" fmla="*/ 3 h 12"/>
                <a:gd name="T10" fmla="*/ 2 w 12"/>
                <a:gd name="T11" fmla="*/ 2 h 12"/>
                <a:gd name="T12" fmla="*/ 3 w 12"/>
                <a:gd name="T13" fmla="*/ 0 h 12"/>
                <a:gd name="T14" fmla="*/ 5 w 12"/>
                <a:gd name="T15" fmla="*/ 0 h 12"/>
                <a:gd name="T16" fmla="*/ 10 w 12"/>
                <a:gd name="T17" fmla="*/ 0 h 12"/>
                <a:gd name="T18" fmla="*/ 10 w 12"/>
                <a:gd name="T19" fmla="*/ 0 h 12"/>
                <a:gd name="T20" fmla="*/ 10 w 12"/>
                <a:gd name="T21" fmla="*/ 2 h 12"/>
                <a:gd name="T22" fmla="*/ 12 w 12"/>
                <a:gd name="T23" fmla="*/ 4 h 12"/>
                <a:gd name="T24" fmla="*/ 12 w 12"/>
                <a:gd name="T25" fmla="*/ 4 h 12"/>
                <a:gd name="T26" fmla="*/ 11 w 12"/>
                <a:gd name="T27" fmla="*/ 8 h 12"/>
                <a:gd name="T28" fmla="*/ 8 w 12"/>
                <a:gd name="T29" fmla="*/ 10 h 12"/>
                <a:gd name="T30" fmla="*/ 5 w 12"/>
                <a:gd name="T31" fmla="*/ 12 h 12"/>
                <a:gd name="T32" fmla="*/ 0 w 12"/>
                <a:gd name="T33" fmla="*/ 12 h 12"/>
                <a:gd name="T34" fmla="*/ 0 w 12"/>
                <a:gd name="T35"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 h="12">
                  <a:moveTo>
                    <a:pt x="0" y="12"/>
                  </a:moveTo>
                  <a:lnTo>
                    <a:pt x="0" y="12"/>
                  </a:lnTo>
                  <a:lnTo>
                    <a:pt x="1" y="10"/>
                  </a:lnTo>
                  <a:lnTo>
                    <a:pt x="1" y="8"/>
                  </a:lnTo>
                  <a:lnTo>
                    <a:pt x="1" y="3"/>
                  </a:lnTo>
                  <a:lnTo>
                    <a:pt x="2" y="2"/>
                  </a:lnTo>
                  <a:lnTo>
                    <a:pt x="3" y="0"/>
                  </a:lnTo>
                  <a:lnTo>
                    <a:pt x="5" y="0"/>
                  </a:lnTo>
                  <a:lnTo>
                    <a:pt x="10" y="0"/>
                  </a:lnTo>
                  <a:lnTo>
                    <a:pt x="10" y="0"/>
                  </a:lnTo>
                  <a:lnTo>
                    <a:pt x="10" y="2"/>
                  </a:lnTo>
                  <a:lnTo>
                    <a:pt x="12" y="4"/>
                  </a:lnTo>
                  <a:lnTo>
                    <a:pt x="12" y="4"/>
                  </a:lnTo>
                  <a:lnTo>
                    <a:pt x="11" y="8"/>
                  </a:lnTo>
                  <a:lnTo>
                    <a:pt x="8" y="10"/>
                  </a:lnTo>
                  <a:lnTo>
                    <a:pt x="5" y="12"/>
                  </a:lnTo>
                  <a:lnTo>
                    <a:pt x="0" y="12"/>
                  </a:lnTo>
                  <a:lnTo>
                    <a:pt x="0"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latinLnBrk="1"/>
              <a:endParaRPr lang="ko-KR" altLang="en-US" sz="1400">
                <a:solidFill>
                  <a:prstClr val="black"/>
                </a:solidFill>
                <a:latin typeface="Malgun Gothic" panose="020B0503020000020004" charset="-127"/>
                <a:ea typeface="Malgun Gothic" panose="020B0503020000020004" charset="-127"/>
              </a:endParaRPr>
            </a:p>
          </p:txBody>
        </p:sp>
        <p:sp>
          <p:nvSpPr>
            <p:cNvPr id="121" name="Freeform 10"/>
            <p:cNvSpPr/>
            <p:nvPr/>
          </p:nvSpPr>
          <p:spPr bwMode="auto">
            <a:xfrm>
              <a:off x="963613" y="2735263"/>
              <a:ext cx="20637" cy="49213"/>
            </a:xfrm>
            <a:custGeom>
              <a:avLst/>
              <a:gdLst>
                <a:gd name="T0" fmla="*/ 9 w 13"/>
                <a:gd name="T1" fmla="*/ 31 h 31"/>
                <a:gd name="T2" fmla="*/ 9 w 13"/>
                <a:gd name="T3" fmla="*/ 31 h 31"/>
                <a:gd name="T4" fmla="*/ 0 w 13"/>
                <a:gd name="T5" fmla="*/ 31 h 31"/>
                <a:gd name="T6" fmla="*/ 0 w 13"/>
                <a:gd name="T7" fmla="*/ 31 h 31"/>
                <a:gd name="T8" fmla="*/ 1 w 13"/>
                <a:gd name="T9" fmla="*/ 30 h 31"/>
                <a:gd name="T10" fmla="*/ 2 w 13"/>
                <a:gd name="T11" fmla="*/ 29 h 31"/>
                <a:gd name="T12" fmla="*/ 6 w 13"/>
                <a:gd name="T13" fmla="*/ 29 h 31"/>
                <a:gd name="T14" fmla="*/ 6 w 13"/>
                <a:gd name="T15" fmla="*/ 29 h 31"/>
                <a:gd name="T16" fmla="*/ 7 w 13"/>
                <a:gd name="T17" fmla="*/ 27 h 31"/>
                <a:gd name="T18" fmla="*/ 5 w 13"/>
                <a:gd name="T19" fmla="*/ 26 h 31"/>
                <a:gd name="T20" fmla="*/ 3 w 13"/>
                <a:gd name="T21" fmla="*/ 25 h 31"/>
                <a:gd name="T22" fmla="*/ 2 w 13"/>
                <a:gd name="T23" fmla="*/ 25 h 31"/>
                <a:gd name="T24" fmla="*/ 2 w 13"/>
                <a:gd name="T25" fmla="*/ 25 h 31"/>
                <a:gd name="T26" fmla="*/ 1 w 13"/>
                <a:gd name="T27" fmla="*/ 20 h 31"/>
                <a:gd name="T28" fmla="*/ 0 w 13"/>
                <a:gd name="T29" fmla="*/ 13 h 31"/>
                <a:gd name="T30" fmla="*/ 0 w 13"/>
                <a:gd name="T31" fmla="*/ 13 h 31"/>
                <a:gd name="T32" fmla="*/ 1 w 13"/>
                <a:gd name="T33" fmla="*/ 10 h 31"/>
                <a:gd name="T34" fmla="*/ 3 w 13"/>
                <a:gd name="T35" fmla="*/ 7 h 31"/>
                <a:gd name="T36" fmla="*/ 4 w 13"/>
                <a:gd name="T37" fmla="*/ 5 h 31"/>
                <a:gd name="T38" fmla="*/ 3 w 13"/>
                <a:gd name="T39" fmla="*/ 4 h 31"/>
                <a:gd name="T40" fmla="*/ 2 w 13"/>
                <a:gd name="T41" fmla="*/ 2 h 31"/>
                <a:gd name="T42" fmla="*/ 2 w 13"/>
                <a:gd name="T43" fmla="*/ 2 h 31"/>
                <a:gd name="T44" fmla="*/ 2 w 13"/>
                <a:gd name="T45" fmla="*/ 1 h 31"/>
                <a:gd name="T46" fmla="*/ 3 w 13"/>
                <a:gd name="T47" fmla="*/ 0 h 31"/>
                <a:gd name="T48" fmla="*/ 6 w 13"/>
                <a:gd name="T49" fmla="*/ 0 h 31"/>
                <a:gd name="T50" fmla="*/ 10 w 13"/>
                <a:gd name="T51" fmla="*/ 0 h 31"/>
                <a:gd name="T52" fmla="*/ 11 w 13"/>
                <a:gd name="T53" fmla="*/ 1 h 31"/>
                <a:gd name="T54" fmla="*/ 11 w 13"/>
                <a:gd name="T55" fmla="*/ 2 h 31"/>
                <a:gd name="T56" fmla="*/ 11 w 13"/>
                <a:gd name="T57" fmla="*/ 2 h 31"/>
                <a:gd name="T58" fmla="*/ 11 w 13"/>
                <a:gd name="T59" fmla="*/ 5 h 31"/>
                <a:gd name="T60" fmla="*/ 10 w 13"/>
                <a:gd name="T61" fmla="*/ 6 h 31"/>
                <a:gd name="T62" fmla="*/ 6 w 13"/>
                <a:gd name="T63" fmla="*/ 7 h 31"/>
                <a:gd name="T64" fmla="*/ 6 w 13"/>
                <a:gd name="T65" fmla="*/ 7 h 31"/>
                <a:gd name="T66" fmla="*/ 7 w 13"/>
                <a:gd name="T67" fmla="*/ 8 h 31"/>
                <a:gd name="T68" fmla="*/ 9 w 13"/>
                <a:gd name="T69" fmla="*/ 8 h 31"/>
                <a:gd name="T70" fmla="*/ 11 w 13"/>
                <a:gd name="T71" fmla="*/ 8 h 31"/>
                <a:gd name="T72" fmla="*/ 12 w 13"/>
                <a:gd name="T73" fmla="*/ 8 h 31"/>
                <a:gd name="T74" fmla="*/ 13 w 13"/>
                <a:gd name="T75" fmla="*/ 9 h 31"/>
                <a:gd name="T76" fmla="*/ 13 w 13"/>
                <a:gd name="T77" fmla="*/ 11 h 31"/>
                <a:gd name="T78" fmla="*/ 13 w 13"/>
                <a:gd name="T79" fmla="*/ 15 h 31"/>
                <a:gd name="T80" fmla="*/ 13 w 13"/>
                <a:gd name="T81" fmla="*/ 15 h 31"/>
                <a:gd name="T82" fmla="*/ 13 w 13"/>
                <a:gd name="T83" fmla="*/ 17 h 31"/>
                <a:gd name="T84" fmla="*/ 13 w 13"/>
                <a:gd name="T85" fmla="*/ 20 h 31"/>
                <a:gd name="T86" fmla="*/ 13 w 13"/>
                <a:gd name="T87" fmla="*/ 20 h 31"/>
                <a:gd name="T88" fmla="*/ 11 w 13"/>
                <a:gd name="T89" fmla="*/ 21 h 31"/>
                <a:gd name="T90" fmla="*/ 10 w 13"/>
                <a:gd name="T91" fmla="*/ 22 h 31"/>
                <a:gd name="T92" fmla="*/ 11 w 13"/>
                <a:gd name="T93" fmla="*/ 23 h 31"/>
                <a:gd name="T94" fmla="*/ 11 w 13"/>
                <a:gd name="T95" fmla="*/ 23 h 31"/>
                <a:gd name="T96" fmla="*/ 13 w 13"/>
                <a:gd name="T97" fmla="*/ 23 h 31"/>
                <a:gd name="T98" fmla="*/ 13 w 13"/>
                <a:gd name="T99" fmla="*/ 23 h 31"/>
                <a:gd name="T100" fmla="*/ 12 w 13"/>
                <a:gd name="T101" fmla="*/ 26 h 31"/>
                <a:gd name="T102" fmla="*/ 10 w 13"/>
                <a:gd name="T103" fmla="*/ 28 h 31"/>
                <a:gd name="T104" fmla="*/ 9 w 13"/>
                <a:gd name="T105" fmla="*/ 29 h 31"/>
                <a:gd name="T106" fmla="*/ 9 w 13"/>
                <a:gd name="T107" fmla="*/ 31 h 31"/>
                <a:gd name="T108" fmla="*/ 9 w 13"/>
                <a:gd name="T109" fmla="*/ 3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 h="31">
                  <a:moveTo>
                    <a:pt x="9" y="31"/>
                  </a:moveTo>
                  <a:lnTo>
                    <a:pt x="9" y="31"/>
                  </a:lnTo>
                  <a:lnTo>
                    <a:pt x="0" y="31"/>
                  </a:lnTo>
                  <a:lnTo>
                    <a:pt x="0" y="31"/>
                  </a:lnTo>
                  <a:lnTo>
                    <a:pt x="1" y="30"/>
                  </a:lnTo>
                  <a:lnTo>
                    <a:pt x="2" y="29"/>
                  </a:lnTo>
                  <a:lnTo>
                    <a:pt x="6" y="29"/>
                  </a:lnTo>
                  <a:lnTo>
                    <a:pt x="6" y="29"/>
                  </a:lnTo>
                  <a:lnTo>
                    <a:pt x="7" y="27"/>
                  </a:lnTo>
                  <a:lnTo>
                    <a:pt x="5" y="26"/>
                  </a:lnTo>
                  <a:lnTo>
                    <a:pt x="3" y="25"/>
                  </a:lnTo>
                  <a:lnTo>
                    <a:pt x="2" y="25"/>
                  </a:lnTo>
                  <a:lnTo>
                    <a:pt x="2" y="25"/>
                  </a:lnTo>
                  <a:lnTo>
                    <a:pt x="1" y="20"/>
                  </a:lnTo>
                  <a:lnTo>
                    <a:pt x="0" y="13"/>
                  </a:lnTo>
                  <a:lnTo>
                    <a:pt x="0" y="13"/>
                  </a:lnTo>
                  <a:lnTo>
                    <a:pt x="1" y="10"/>
                  </a:lnTo>
                  <a:lnTo>
                    <a:pt x="3" y="7"/>
                  </a:lnTo>
                  <a:lnTo>
                    <a:pt x="4" y="5"/>
                  </a:lnTo>
                  <a:lnTo>
                    <a:pt x="3" y="4"/>
                  </a:lnTo>
                  <a:lnTo>
                    <a:pt x="2" y="2"/>
                  </a:lnTo>
                  <a:lnTo>
                    <a:pt x="2" y="2"/>
                  </a:lnTo>
                  <a:lnTo>
                    <a:pt x="2" y="1"/>
                  </a:lnTo>
                  <a:lnTo>
                    <a:pt x="3" y="0"/>
                  </a:lnTo>
                  <a:lnTo>
                    <a:pt x="6" y="0"/>
                  </a:lnTo>
                  <a:lnTo>
                    <a:pt x="10" y="0"/>
                  </a:lnTo>
                  <a:lnTo>
                    <a:pt x="11" y="1"/>
                  </a:lnTo>
                  <a:lnTo>
                    <a:pt x="11" y="2"/>
                  </a:lnTo>
                  <a:lnTo>
                    <a:pt x="11" y="2"/>
                  </a:lnTo>
                  <a:lnTo>
                    <a:pt x="11" y="5"/>
                  </a:lnTo>
                  <a:lnTo>
                    <a:pt x="10" y="6"/>
                  </a:lnTo>
                  <a:lnTo>
                    <a:pt x="6" y="7"/>
                  </a:lnTo>
                  <a:lnTo>
                    <a:pt x="6" y="7"/>
                  </a:lnTo>
                  <a:lnTo>
                    <a:pt x="7" y="8"/>
                  </a:lnTo>
                  <a:lnTo>
                    <a:pt x="9" y="8"/>
                  </a:lnTo>
                  <a:lnTo>
                    <a:pt x="11" y="8"/>
                  </a:lnTo>
                  <a:lnTo>
                    <a:pt x="12" y="8"/>
                  </a:lnTo>
                  <a:lnTo>
                    <a:pt x="13" y="9"/>
                  </a:lnTo>
                  <a:lnTo>
                    <a:pt x="13" y="11"/>
                  </a:lnTo>
                  <a:lnTo>
                    <a:pt x="13" y="15"/>
                  </a:lnTo>
                  <a:lnTo>
                    <a:pt x="13" y="15"/>
                  </a:lnTo>
                  <a:lnTo>
                    <a:pt x="13" y="17"/>
                  </a:lnTo>
                  <a:lnTo>
                    <a:pt x="13" y="20"/>
                  </a:lnTo>
                  <a:lnTo>
                    <a:pt x="13" y="20"/>
                  </a:lnTo>
                  <a:lnTo>
                    <a:pt x="11" y="21"/>
                  </a:lnTo>
                  <a:lnTo>
                    <a:pt x="10" y="22"/>
                  </a:lnTo>
                  <a:lnTo>
                    <a:pt x="11" y="23"/>
                  </a:lnTo>
                  <a:lnTo>
                    <a:pt x="11" y="23"/>
                  </a:lnTo>
                  <a:lnTo>
                    <a:pt x="13" y="23"/>
                  </a:lnTo>
                  <a:lnTo>
                    <a:pt x="13" y="23"/>
                  </a:lnTo>
                  <a:lnTo>
                    <a:pt x="12" y="26"/>
                  </a:lnTo>
                  <a:lnTo>
                    <a:pt x="10" y="28"/>
                  </a:lnTo>
                  <a:lnTo>
                    <a:pt x="9" y="29"/>
                  </a:lnTo>
                  <a:lnTo>
                    <a:pt x="9" y="31"/>
                  </a:lnTo>
                  <a:lnTo>
                    <a:pt x="9"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latinLnBrk="1"/>
              <a:endParaRPr lang="ko-KR" altLang="en-US" sz="1400">
                <a:solidFill>
                  <a:prstClr val="black"/>
                </a:solidFill>
                <a:latin typeface="Malgun Gothic" panose="020B0503020000020004" charset="-127"/>
                <a:ea typeface="Malgun Gothic" panose="020B0503020000020004" charset="-127"/>
              </a:endParaRPr>
            </a:p>
          </p:txBody>
        </p:sp>
        <p:sp>
          <p:nvSpPr>
            <p:cNvPr id="122" name="Freeform 11"/>
            <p:cNvSpPr/>
            <p:nvPr/>
          </p:nvSpPr>
          <p:spPr bwMode="auto">
            <a:xfrm>
              <a:off x="990600" y="2693988"/>
              <a:ext cx="12700" cy="9525"/>
            </a:xfrm>
            <a:custGeom>
              <a:avLst/>
              <a:gdLst>
                <a:gd name="T0" fmla="*/ 0 w 8"/>
                <a:gd name="T1" fmla="*/ 6 h 6"/>
                <a:gd name="T2" fmla="*/ 0 w 8"/>
                <a:gd name="T3" fmla="*/ 6 h 6"/>
                <a:gd name="T4" fmla="*/ 0 w 8"/>
                <a:gd name="T5" fmla="*/ 4 h 6"/>
                <a:gd name="T6" fmla="*/ 0 w 8"/>
                <a:gd name="T7" fmla="*/ 2 h 6"/>
                <a:gd name="T8" fmla="*/ 2 w 8"/>
                <a:gd name="T9" fmla="*/ 1 h 6"/>
                <a:gd name="T10" fmla="*/ 4 w 8"/>
                <a:gd name="T11" fmla="*/ 0 h 6"/>
                <a:gd name="T12" fmla="*/ 6 w 8"/>
                <a:gd name="T13" fmla="*/ 1 h 6"/>
                <a:gd name="T14" fmla="*/ 7 w 8"/>
                <a:gd name="T15" fmla="*/ 2 h 6"/>
                <a:gd name="T16" fmla="*/ 8 w 8"/>
                <a:gd name="T17" fmla="*/ 4 h 6"/>
                <a:gd name="T18" fmla="*/ 7 w 8"/>
                <a:gd name="T19" fmla="*/ 6 h 6"/>
                <a:gd name="T20" fmla="*/ 7 w 8"/>
                <a:gd name="T21" fmla="*/ 6 h 6"/>
                <a:gd name="T22" fmla="*/ 0 w 8"/>
                <a:gd name="T23" fmla="*/ 6 h 6"/>
                <a:gd name="T24" fmla="*/ 0 w 8"/>
                <a:gd name="T25"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 h="6">
                  <a:moveTo>
                    <a:pt x="0" y="6"/>
                  </a:moveTo>
                  <a:lnTo>
                    <a:pt x="0" y="6"/>
                  </a:lnTo>
                  <a:lnTo>
                    <a:pt x="0" y="4"/>
                  </a:lnTo>
                  <a:lnTo>
                    <a:pt x="0" y="2"/>
                  </a:lnTo>
                  <a:lnTo>
                    <a:pt x="2" y="1"/>
                  </a:lnTo>
                  <a:lnTo>
                    <a:pt x="4" y="0"/>
                  </a:lnTo>
                  <a:lnTo>
                    <a:pt x="6" y="1"/>
                  </a:lnTo>
                  <a:lnTo>
                    <a:pt x="7" y="2"/>
                  </a:lnTo>
                  <a:lnTo>
                    <a:pt x="8" y="4"/>
                  </a:lnTo>
                  <a:lnTo>
                    <a:pt x="7" y="6"/>
                  </a:lnTo>
                  <a:lnTo>
                    <a:pt x="7" y="6"/>
                  </a:lnTo>
                  <a:lnTo>
                    <a:pt x="0" y="6"/>
                  </a:lnTo>
                  <a:lnTo>
                    <a:pt x="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latinLnBrk="1"/>
              <a:endParaRPr lang="ko-KR" altLang="en-US" sz="1400">
                <a:solidFill>
                  <a:prstClr val="black"/>
                </a:solidFill>
                <a:latin typeface="Malgun Gothic" panose="020B0503020000020004" charset="-127"/>
                <a:ea typeface="Malgun Gothic" panose="020B0503020000020004" charset="-127"/>
              </a:endParaRPr>
            </a:p>
          </p:txBody>
        </p:sp>
        <p:sp>
          <p:nvSpPr>
            <p:cNvPr id="123" name="Freeform 12"/>
            <p:cNvSpPr/>
            <p:nvPr/>
          </p:nvSpPr>
          <p:spPr bwMode="auto">
            <a:xfrm>
              <a:off x="990600" y="2655888"/>
              <a:ext cx="22225" cy="33338"/>
            </a:xfrm>
            <a:custGeom>
              <a:avLst/>
              <a:gdLst>
                <a:gd name="T0" fmla="*/ 0 w 14"/>
                <a:gd name="T1" fmla="*/ 21 h 21"/>
                <a:gd name="T2" fmla="*/ 0 w 14"/>
                <a:gd name="T3" fmla="*/ 21 h 21"/>
                <a:gd name="T4" fmla="*/ 2 w 14"/>
                <a:gd name="T5" fmla="*/ 18 h 21"/>
                <a:gd name="T6" fmla="*/ 4 w 14"/>
                <a:gd name="T7" fmla="*/ 17 h 21"/>
                <a:gd name="T8" fmla="*/ 5 w 14"/>
                <a:gd name="T9" fmla="*/ 16 h 21"/>
                <a:gd name="T10" fmla="*/ 5 w 14"/>
                <a:gd name="T11" fmla="*/ 16 h 21"/>
                <a:gd name="T12" fmla="*/ 4 w 14"/>
                <a:gd name="T13" fmla="*/ 12 h 21"/>
                <a:gd name="T14" fmla="*/ 1 w 14"/>
                <a:gd name="T15" fmla="*/ 9 h 21"/>
                <a:gd name="T16" fmla="*/ 0 w 14"/>
                <a:gd name="T17" fmla="*/ 6 h 21"/>
                <a:gd name="T18" fmla="*/ 0 w 14"/>
                <a:gd name="T19" fmla="*/ 4 h 21"/>
                <a:gd name="T20" fmla="*/ 1 w 14"/>
                <a:gd name="T21" fmla="*/ 2 h 21"/>
                <a:gd name="T22" fmla="*/ 2 w 14"/>
                <a:gd name="T23" fmla="*/ 0 h 21"/>
                <a:gd name="T24" fmla="*/ 2 w 14"/>
                <a:gd name="T25" fmla="*/ 0 h 21"/>
                <a:gd name="T26" fmla="*/ 6 w 14"/>
                <a:gd name="T27" fmla="*/ 0 h 21"/>
                <a:gd name="T28" fmla="*/ 8 w 14"/>
                <a:gd name="T29" fmla="*/ 0 h 21"/>
                <a:gd name="T30" fmla="*/ 9 w 14"/>
                <a:gd name="T31" fmla="*/ 1 h 21"/>
                <a:gd name="T32" fmla="*/ 10 w 14"/>
                <a:gd name="T33" fmla="*/ 2 h 21"/>
                <a:gd name="T34" fmla="*/ 11 w 14"/>
                <a:gd name="T35" fmla="*/ 5 h 21"/>
                <a:gd name="T36" fmla="*/ 12 w 14"/>
                <a:gd name="T37" fmla="*/ 6 h 21"/>
                <a:gd name="T38" fmla="*/ 14 w 14"/>
                <a:gd name="T39" fmla="*/ 8 h 21"/>
                <a:gd name="T40" fmla="*/ 14 w 14"/>
                <a:gd name="T41" fmla="*/ 8 h 21"/>
                <a:gd name="T42" fmla="*/ 14 w 14"/>
                <a:gd name="T43" fmla="*/ 10 h 21"/>
                <a:gd name="T44" fmla="*/ 13 w 14"/>
                <a:gd name="T45" fmla="*/ 11 h 21"/>
                <a:gd name="T46" fmla="*/ 11 w 14"/>
                <a:gd name="T47" fmla="*/ 14 h 21"/>
                <a:gd name="T48" fmla="*/ 9 w 14"/>
                <a:gd name="T49" fmla="*/ 16 h 21"/>
                <a:gd name="T50" fmla="*/ 9 w 14"/>
                <a:gd name="T51" fmla="*/ 18 h 21"/>
                <a:gd name="T52" fmla="*/ 10 w 14"/>
                <a:gd name="T53" fmla="*/ 21 h 21"/>
                <a:gd name="T54" fmla="*/ 10 w 14"/>
                <a:gd name="T55" fmla="*/ 21 h 21"/>
                <a:gd name="T56" fmla="*/ 0 w 14"/>
                <a:gd name="T57" fmla="*/ 21 h 21"/>
                <a:gd name="T58" fmla="*/ 0 w 14"/>
                <a:gd name="T59"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 h="21">
                  <a:moveTo>
                    <a:pt x="0" y="21"/>
                  </a:moveTo>
                  <a:lnTo>
                    <a:pt x="0" y="21"/>
                  </a:lnTo>
                  <a:lnTo>
                    <a:pt x="2" y="18"/>
                  </a:lnTo>
                  <a:lnTo>
                    <a:pt x="4" y="17"/>
                  </a:lnTo>
                  <a:lnTo>
                    <a:pt x="5" y="16"/>
                  </a:lnTo>
                  <a:lnTo>
                    <a:pt x="5" y="16"/>
                  </a:lnTo>
                  <a:lnTo>
                    <a:pt x="4" y="12"/>
                  </a:lnTo>
                  <a:lnTo>
                    <a:pt x="1" y="9"/>
                  </a:lnTo>
                  <a:lnTo>
                    <a:pt x="0" y="6"/>
                  </a:lnTo>
                  <a:lnTo>
                    <a:pt x="0" y="4"/>
                  </a:lnTo>
                  <a:lnTo>
                    <a:pt x="1" y="2"/>
                  </a:lnTo>
                  <a:lnTo>
                    <a:pt x="2" y="0"/>
                  </a:lnTo>
                  <a:lnTo>
                    <a:pt x="2" y="0"/>
                  </a:lnTo>
                  <a:lnTo>
                    <a:pt x="6" y="0"/>
                  </a:lnTo>
                  <a:lnTo>
                    <a:pt x="8" y="0"/>
                  </a:lnTo>
                  <a:lnTo>
                    <a:pt x="9" y="1"/>
                  </a:lnTo>
                  <a:lnTo>
                    <a:pt x="10" y="2"/>
                  </a:lnTo>
                  <a:lnTo>
                    <a:pt x="11" y="5"/>
                  </a:lnTo>
                  <a:lnTo>
                    <a:pt x="12" y="6"/>
                  </a:lnTo>
                  <a:lnTo>
                    <a:pt x="14" y="8"/>
                  </a:lnTo>
                  <a:lnTo>
                    <a:pt x="14" y="8"/>
                  </a:lnTo>
                  <a:lnTo>
                    <a:pt x="14" y="10"/>
                  </a:lnTo>
                  <a:lnTo>
                    <a:pt x="13" y="11"/>
                  </a:lnTo>
                  <a:lnTo>
                    <a:pt x="11" y="14"/>
                  </a:lnTo>
                  <a:lnTo>
                    <a:pt x="9" y="16"/>
                  </a:lnTo>
                  <a:lnTo>
                    <a:pt x="9" y="18"/>
                  </a:lnTo>
                  <a:lnTo>
                    <a:pt x="10" y="21"/>
                  </a:lnTo>
                  <a:lnTo>
                    <a:pt x="10" y="21"/>
                  </a:lnTo>
                  <a:lnTo>
                    <a:pt x="0" y="21"/>
                  </a:lnTo>
                  <a:lnTo>
                    <a:pt x="0"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latinLnBrk="1"/>
              <a:endParaRPr lang="ko-KR" altLang="en-US" sz="1400">
                <a:solidFill>
                  <a:prstClr val="black"/>
                </a:solidFill>
                <a:latin typeface="Malgun Gothic" panose="020B0503020000020004" charset="-127"/>
                <a:ea typeface="Malgun Gothic" panose="020B0503020000020004" charset="-127"/>
              </a:endParaRPr>
            </a:p>
          </p:txBody>
        </p:sp>
        <p:sp>
          <p:nvSpPr>
            <p:cNvPr id="124" name="Freeform 13"/>
            <p:cNvSpPr/>
            <p:nvPr/>
          </p:nvSpPr>
          <p:spPr bwMode="auto">
            <a:xfrm>
              <a:off x="1012825" y="2511425"/>
              <a:ext cx="79375" cy="119063"/>
            </a:xfrm>
            <a:custGeom>
              <a:avLst/>
              <a:gdLst>
                <a:gd name="T0" fmla="*/ 49 w 50"/>
                <a:gd name="T1" fmla="*/ 0 h 75"/>
                <a:gd name="T2" fmla="*/ 50 w 50"/>
                <a:gd name="T3" fmla="*/ 7 h 75"/>
                <a:gd name="T4" fmla="*/ 46 w 50"/>
                <a:gd name="T5" fmla="*/ 13 h 75"/>
                <a:gd name="T6" fmla="*/ 41 w 50"/>
                <a:gd name="T7" fmla="*/ 20 h 75"/>
                <a:gd name="T8" fmla="*/ 40 w 50"/>
                <a:gd name="T9" fmla="*/ 29 h 75"/>
                <a:gd name="T10" fmla="*/ 38 w 50"/>
                <a:gd name="T11" fmla="*/ 29 h 75"/>
                <a:gd name="T12" fmla="*/ 36 w 50"/>
                <a:gd name="T13" fmla="*/ 35 h 75"/>
                <a:gd name="T14" fmla="*/ 33 w 50"/>
                <a:gd name="T15" fmla="*/ 35 h 75"/>
                <a:gd name="T16" fmla="*/ 29 w 50"/>
                <a:gd name="T17" fmla="*/ 39 h 75"/>
                <a:gd name="T18" fmla="*/ 26 w 50"/>
                <a:gd name="T19" fmla="*/ 40 h 75"/>
                <a:gd name="T20" fmla="*/ 27 w 50"/>
                <a:gd name="T21" fmla="*/ 45 h 75"/>
                <a:gd name="T22" fmla="*/ 26 w 50"/>
                <a:gd name="T23" fmla="*/ 49 h 75"/>
                <a:gd name="T24" fmla="*/ 24 w 50"/>
                <a:gd name="T25" fmla="*/ 49 h 75"/>
                <a:gd name="T26" fmla="*/ 22 w 50"/>
                <a:gd name="T27" fmla="*/ 49 h 75"/>
                <a:gd name="T28" fmla="*/ 21 w 50"/>
                <a:gd name="T29" fmla="*/ 54 h 75"/>
                <a:gd name="T30" fmla="*/ 20 w 50"/>
                <a:gd name="T31" fmla="*/ 61 h 75"/>
                <a:gd name="T32" fmla="*/ 18 w 50"/>
                <a:gd name="T33" fmla="*/ 62 h 75"/>
                <a:gd name="T34" fmla="*/ 13 w 50"/>
                <a:gd name="T35" fmla="*/ 67 h 75"/>
                <a:gd name="T36" fmla="*/ 14 w 50"/>
                <a:gd name="T37" fmla="*/ 71 h 75"/>
                <a:gd name="T38" fmla="*/ 11 w 50"/>
                <a:gd name="T39" fmla="*/ 71 h 75"/>
                <a:gd name="T40" fmla="*/ 8 w 50"/>
                <a:gd name="T41" fmla="*/ 75 h 75"/>
                <a:gd name="T42" fmla="*/ 5 w 50"/>
                <a:gd name="T43" fmla="*/ 75 h 75"/>
                <a:gd name="T44" fmla="*/ 2 w 50"/>
                <a:gd name="T45" fmla="*/ 72 h 75"/>
                <a:gd name="T46" fmla="*/ 0 w 50"/>
                <a:gd name="T47" fmla="*/ 71 h 75"/>
                <a:gd name="T48" fmla="*/ 1 w 50"/>
                <a:gd name="T49" fmla="*/ 68 h 75"/>
                <a:gd name="T50" fmla="*/ 8 w 50"/>
                <a:gd name="T51" fmla="*/ 67 h 75"/>
                <a:gd name="T52" fmla="*/ 11 w 50"/>
                <a:gd name="T53" fmla="*/ 69 h 75"/>
                <a:gd name="T54" fmla="*/ 11 w 50"/>
                <a:gd name="T55" fmla="*/ 64 h 75"/>
                <a:gd name="T56" fmla="*/ 4 w 50"/>
                <a:gd name="T57" fmla="*/ 60 h 75"/>
                <a:gd name="T58" fmla="*/ 0 w 50"/>
                <a:gd name="T59" fmla="*/ 58 h 75"/>
                <a:gd name="T60" fmla="*/ 3 w 50"/>
                <a:gd name="T61" fmla="*/ 55 h 75"/>
                <a:gd name="T62" fmla="*/ 8 w 50"/>
                <a:gd name="T63" fmla="*/ 55 h 75"/>
                <a:gd name="T64" fmla="*/ 7 w 50"/>
                <a:gd name="T65" fmla="*/ 54 h 75"/>
                <a:gd name="T66" fmla="*/ 4 w 50"/>
                <a:gd name="T67" fmla="*/ 53 h 75"/>
                <a:gd name="T68" fmla="*/ 6 w 50"/>
                <a:gd name="T69" fmla="*/ 48 h 75"/>
                <a:gd name="T70" fmla="*/ 5 w 50"/>
                <a:gd name="T71" fmla="*/ 40 h 75"/>
                <a:gd name="T72" fmla="*/ 7 w 50"/>
                <a:gd name="T73" fmla="*/ 36 h 75"/>
                <a:gd name="T74" fmla="*/ 11 w 50"/>
                <a:gd name="T75" fmla="*/ 35 h 75"/>
                <a:gd name="T76" fmla="*/ 13 w 50"/>
                <a:gd name="T77" fmla="*/ 40 h 75"/>
                <a:gd name="T78" fmla="*/ 8 w 50"/>
                <a:gd name="T79" fmla="*/ 42 h 75"/>
                <a:gd name="T80" fmla="*/ 9 w 50"/>
                <a:gd name="T81" fmla="*/ 44 h 75"/>
                <a:gd name="T82" fmla="*/ 14 w 50"/>
                <a:gd name="T83" fmla="*/ 47 h 75"/>
                <a:gd name="T84" fmla="*/ 22 w 50"/>
                <a:gd name="T85" fmla="*/ 47 h 75"/>
                <a:gd name="T86" fmla="*/ 22 w 50"/>
                <a:gd name="T87" fmla="*/ 44 h 75"/>
                <a:gd name="T88" fmla="*/ 18 w 50"/>
                <a:gd name="T89" fmla="*/ 41 h 75"/>
                <a:gd name="T90" fmla="*/ 16 w 50"/>
                <a:gd name="T91" fmla="*/ 40 h 75"/>
                <a:gd name="T92" fmla="*/ 16 w 50"/>
                <a:gd name="T93" fmla="*/ 29 h 75"/>
                <a:gd name="T94" fmla="*/ 20 w 50"/>
                <a:gd name="T95" fmla="*/ 31 h 75"/>
                <a:gd name="T96" fmla="*/ 21 w 50"/>
                <a:gd name="T97" fmla="*/ 28 h 75"/>
                <a:gd name="T98" fmla="*/ 22 w 50"/>
                <a:gd name="T99" fmla="*/ 22 h 75"/>
                <a:gd name="T100" fmla="*/ 24 w 50"/>
                <a:gd name="T101" fmla="*/ 20 h 75"/>
                <a:gd name="T102" fmla="*/ 20 w 50"/>
                <a:gd name="T103" fmla="*/ 15 h 75"/>
                <a:gd name="T104" fmla="*/ 20 w 50"/>
                <a:gd name="T105" fmla="*/ 13 h 75"/>
                <a:gd name="T106" fmla="*/ 24 w 50"/>
                <a:gd name="T107" fmla="*/ 12 h 75"/>
                <a:gd name="T108" fmla="*/ 29 w 50"/>
                <a:gd name="T109" fmla="*/ 12 h 75"/>
                <a:gd name="T110" fmla="*/ 31 w 50"/>
                <a:gd name="T111" fmla="*/ 10 h 75"/>
                <a:gd name="T112" fmla="*/ 29 w 50"/>
                <a:gd name="T113" fmla="*/ 6 h 75"/>
                <a:gd name="T114" fmla="*/ 33 w 50"/>
                <a:gd name="T115" fmla="*/ 8 h 75"/>
                <a:gd name="T116" fmla="*/ 36 w 50"/>
                <a:gd name="T117" fmla="*/ 11 h 75"/>
                <a:gd name="T118" fmla="*/ 39 w 50"/>
                <a:gd name="T119" fmla="*/ 10 h 75"/>
                <a:gd name="T120" fmla="*/ 42 w 50"/>
                <a:gd name="T121" fmla="*/ 5 h 75"/>
                <a:gd name="T122" fmla="*/ 44 w 50"/>
                <a:gd name="T123" fmla="*/ 1 h 75"/>
                <a:gd name="T124" fmla="*/ 49 w 50"/>
                <a:gd name="T125"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0" h="75">
                  <a:moveTo>
                    <a:pt x="49" y="0"/>
                  </a:moveTo>
                  <a:lnTo>
                    <a:pt x="49" y="0"/>
                  </a:lnTo>
                  <a:lnTo>
                    <a:pt x="50" y="4"/>
                  </a:lnTo>
                  <a:lnTo>
                    <a:pt x="50" y="7"/>
                  </a:lnTo>
                  <a:lnTo>
                    <a:pt x="48" y="10"/>
                  </a:lnTo>
                  <a:lnTo>
                    <a:pt x="46" y="13"/>
                  </a:lnTo>
                  <a:lnTo>
                    <a:pt x="43" y="15"/>
                  </a:lnTo>
                  <a:lnTo>
                    <a:pt x="41" y="20"/>
                  </a:lnTo>
                  <a:lnTo>
                    <a:pt x="40" y="24"/>
                  </a:lnTo>
                  <a:lnTo>
                    <a:pt x="40" y="29"/>
                  </a:lnTo>
                  <a:lnTo>
                    <a:pt x="40" y="29"/>
                  </a:lnTo>
                  <a:lnTo>
                    <a:pt x="38" y="29"/>
                  </a:lnTo>
                  <a:lnTo>
                    <a:pt x="36" y="30"/>
                  </a:lnTo>
                  <a:lnTo>
                    <a:pt x="36" y="35"/>
                  </a:lnTo>
                  <a:lnTo>
                    <a:pt x="36" y="35"/>
                  </a:lnTo>
                  <a:lnTo>
                    <a:pt x="33" y="35"/>
                  </a:lnTo>
                  <a:lnTo>
                    <a:pt x="31" y="38"/>
                  </a:lnTo>
                  <a:lnTo>
                    <a:pt x="29" y="39"/>
                  </a:lnTo>
                  <a:lnTo>
                    <a:pt x="26" y="40"/>
                  </a:lnTo>
                  <a:lnTo>
                    <a:pt x="26" y="40"/>
                  </a:lnTo>
                  <a:lnTo>
                    <a:pt x="26" y="42"/>
                  </a:lnTo>
                  <a:lnTo>
                    <a:pt x="27" y="45"/>
                  </a:lnTo>
                  <a:lnTo>
                    <a:pt x="27" y="47"/>
                  </a:lnTo>
                  <a:lnTo>
                    <a:pt x="26" y="49"/>
                  </a:lnTo>
                  <a:lnTo>
                    <a:pt x="26" y="49"/>
                  </a:lnTo>
                  <a:lnTo>
                    <a:pt x="24" y="49"/>
                  </a:lnTo>
                  <a:lnTo>
                    <a:pt x="22" y="49"/>
                  </a:lnTo>
                  <a:lnTo>
                    <a:pt x="22" y="49"/>
                  </a:lnTo>
                  <a:lnTo>
                    <a:pt x="21" y="51"/>
                  </a:lnTo>
                  <a:lnTo>
                    <a:pt x="21" y="54"/>
                  </a:lnTo>
                  <a:lnTo>
                    <a:pt x="21" y="58"/>
                  </a:lnTo>
                  <a:lnTo>
                    <a:pt x="20" y="61"/>
                  </a:lnTo>
                  <a:lnTo>
                    <a:pt x="20" y="61"/>
                  </a:lnTo>
                  <a:lnTo>
                    <a:pt x="18" y="62"/>
                  </a:lnTo>
                  <a:lnTo>
                    <a:pt x="15" y="64"/>
                  </a:lnTo>
                  <a:lnTo>
                    <a:pt x="13" y="67"/>
                  </a:lnTo>
                  <a:lnTo>
                    <a:pt x="13" y="69"/>
                  </a:lnTo>
                  <a:lnTo>
                    <a:pt x="14" y="71"/>
                  </a:lnTo>
                  <a:lnTo>
                    <a:pt x="14" y="71"/>
                  </a:lnTo>
                  <a:lnTo>
                    <a:pt x="11" y="71"/>
                  </a:lnTo>
                  <a:lnTo>
                    <a:pt x="9" y="72"/>
                  </a:lnTo>
                  <a:lnTo>
                    <a:pt x="8" y="75"/>
                  </a:lnTo>
                  <a:lnTo>
                    <a:pt x="8" y="75"/>
                  </a:lnTo>
                  <a:lnTo>
                    <a:pt x="5" y="75"/>
                  </a:lnTo>
                  <a:lnTo>
                    <a:pt x="4" y="74"/>
                  </a:lnTo>
                  <a:lnTo>
                    <a:pt x="2" y="72"/>
                  </a:lnTo>
                  <a:lnTo>
                    <a:pt x="0" y="71"/>
                  </a:lnTo>
                  <a:lnTo>
                    <a:pt x="0" y="71"/>
                  </a:lnTo>
                  <a:lnTo>
                    <a:pt x="0" y="69"/>
                  </a:lnTo>
                  <a:lnTo>
                    <a:pt x="1" y="68"/>
                  </a:lnTo>
                  <a:lnTo>
                    <a:pt x="4" y="67"/>
                  </a:lnTo>
                  <a:lnTo>
                    <a:pt x="8" y="67"/>
                  </a:lnTo>
                  <a:lnTo>
                    <a:pt x="11" y="69"/>
                  </a:lnTo>
                  <a:lnTo>
                    <a:pt x="11" y="69"/>
                  </a:lnTo>
                  <a:lnTo>
                    <a:pt x="11" y="66"/>
                  </a:lnTo>
                  <a:lnTo>
                    <a:pt x="11" y="64"/>
                  </a:lnTo>
                  <a:lnTo>
                    <a:pt x="7" y="61"/>
                  </a:lnTo>
                  <a:lnTo>
                    <a:pt x="4" y="60"/>
                  </a:lnTo>
                  <a:lnTo>
                    <a:pt x="0" y="58"/>
                  </a:lnTo>
                  <a:lnTo>
                    <a:pt x="0" y="58"/>
                  </a:lnTo>
                  <a:lnTo>
                    <a:pt x="1" y="56"/>
                  </a:lnTo>
                  <a:lnTo>
                    <a:pt x="3" y="55"/>
                  </a:lnTo>
                  <a:lnTo>
                    <a:pt x="8" y="55"/>
                  </a:lnTo>
                  <a:lnTo>
                    <a:pt x="8" y="55"/>
                  </a:lnTo>
                  <a:lnTo>
                    <a:pt x="8" y="54"/>
                  </a:lnTo>
                  <a:lnTo>
                    <a:pt x="7" y="54"/>
                  </a:lnTo>
                  <a:lnTo>
                    <a:pt x="4" y="53"/>
                  </a:lnTo>
                  <a:lnTo>
                    <a:pt x="4" y="53"/>
                  </a:lnTo>
                  <a:lnTo>
                    <a:pt x="6" y="51"/>
                  </a:lnTo>
                  <a:lnTo>
                    <a:pt x="6" y="48"/>
                  </a:lnTo>
                  <a:lnTo>
                    <a:pt x="5" y="42"/>
                  </a:lnTo>
                  <a:lnTo>
                    <a:pt x="5" y="40"/>
                  </a:lnTo>
                  <a:lnTo>
                    <a:pt x="5" y="38"/>
                  </a:lnTo>
                  <a:lnTo>
                    <a:pt x="7" y="36"/>
                  </a:lnTo>
                  <a:lnTo>
                    <a:pt x="11" y="35"/>
                  </a:lnTo>
                  <a:lnTo>
                    <a:pt x="11" y="35"/>
                  </a:lnTo>
                  <a:lnTo>
                    <a:pt x="13" y="38"/>
                  </a:lnTo>
                  <a:lnTo>
                    <a:pt x="13" y="40"/>
                  </a:lnTo>
                  <a:lnTo>
                    <a:pt x="12" y="41"/>
                  </a:lnTo>
                  <a:lnTo>
                    <a:pt x="8" y="42"/>
                  </a:lnTo>
                  <a:lnTo>
                    <a:pt x="8" y="42"/>
                  </a:lnTo>
                  <a:lnTo>
                    <a:pt x="9" y="44"/>
                  </a:lnTo>
                  <a:lnTo>
                    <a:pt x="11" y="45"/>
                  </a:lnTo>
                  <a:lnTo>
                    <a:pt x="14" y="47"/>
                  </a:lnTo>
                  <a:lnTo>
                    <a:pt x="22" y="47"/>
                  </a:lnTo>
                  <a:lnTo>
                    <a:pt x="22" y="47"/>
                  </a:lnTo>
                  <a:lnTo>
                    <a:pt x="22" y="45"/>
                  </a:lnTo>
                  <a:lnTo>
                    <a:pt x="22" y="44"/>
                  </a:lnTo>
                  <a:lnTo>
                    <a:pt x="20" y="42"/>
                  </a:lnTo>
                  <a:lnTo>
                    <a:pt x="18" y="41"/>
                  </a:lnTo>
                  <a:lnTo>
                    <a:pt x="16" y="40"/>
                  </a:lnTo>
                  <a:lnTo>
                    <a:pt x="16" y="40"/>
                  </a:lnTo>
                  <a:lnTo>
                    <a:pt x="16" y="29"/>
                  </a:lnTo>
                  <a:lnTo>
                    <a:pt x="16" y="29"/>
                  </a:lnTo>
                  <a:lnTo>
                    <a:pt x="19" y="30"/>
                  </a:lnTo>
                  <a:lnTo>
                    <a:pt x="20" y="31"/>
                  </a:lnTo>
                  <a:lnTo>
                    <a:pt x="21" y="30"/>
                  </a:lnTo>
                  <a:lnTo>
                    <a:pt x="21" y="28"/>
                  </a:lnTo>
                  <a:lnTo>
                    <a:pt x="21" y="24"/>
                  </a:lnTo>
                  <a:lnTo>
                    <a:pt x="22" y="22"/>
                  </a:lnTo>
                  <a:lnTo>
                    <a:pt x="24" y="20"/>
                  </a:lnTo>
                  <a:lnTo>
                    <a:pt x="24" y="20"/>
                  </a:lnTo>
                  <a:lnTo>
                    <a:pt x="21" y="18"/>
                  </a:lnTo>
                  <a:lnTo>
                    <a:pt x="20" y="15"/>
                  </a:lnTo>
                  <a:lnTo>
                    <a:pt x="20" y="13"/>
                  </a:lnTo>
                  <a:lnTo>
                    <a:pt x="20" y="13"/>
                  </a:lnTo>
                  <a:lnTo>
                    <a:pt x="22" y="12"/>
                  </a:lnTo>
                  <a:lnTo>
                    <a:pt x="24" y="12"/>
                  </a:lnTo>
                  <a:lnTo>
                    <a:pt x="28" y="12"/>
                  </a:lnTo>
                  <a:lnTo>
                    <a:pt x="29" y="12"/>
                  </a:lnTo>
                  <a:lnTo>
                    <a:pt x="31" y="11"/>
                  </a:lnTo>
                  <a:lnTo>
                    <a:pt x="31" y="10"/>
                  </a:lnTo>
                  <a:lnTo>
                    <a:pt x="29" y="6"/>
                  </a:lnTo>
                  <a:lnTo>
                    <a:pt x="29" y="6"/>
                  </a:lnTo>
                  <a:lnTo>
                    <a:pt x="32" y="6"/>
                  </a:lnTo>
                  <a:lnTo>
                    <a:pt x="33" y="8"/>
                  </a:lnTo>
                  <a:lnTo>
                    <a:pt x="34" y="10"/>
                  </a:lnTo>
                  <a:lnTo>
                    <a:pt x="36" y="11"/>
                  </a:lnTo>
                  <a:lnTo>
                    <a:pt x="36" y="11"/>
                  </a:lnTo>
                  <a:lnTo>
                    <a:pt x="39" y="10"/>
                  </a:lnTo>
                  <a:lnTo>
                    <a:pt x="40" y="9"/>
                  </a:lnTo>
                  <a:lnTo>
                    <a:pt x="42" y="5"/>
                  </a:lnTo>
                  <a:lnTo>
                    <a:pt x="43" y="3"/>
                  </a:lnTo>
                  <a:lnTo>
                    <a:pt x="44" y="1"/>
                  </a:lnTo>
                  <a:lnTo>
                    <a:pt x="46" y="0"/>
                  </a:lnTo>
                  <a:lnTo>
                    <a:pt x="49" y="0"/>
                  </a:lnTo>
                  <a:lnTo>
                    <a:pt x="4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latinLnBrk="1"/>
              <a:endParaRPr lang="ko-KR" altLang="en-US" sz="1400">
                <a:solidFill>
                  <a:prstClr val="black"/>
                </a:solidFill>
                <a:latin typeface="Malgun Gothic" panose="020B0503020000020004" charset="-127"/>
                <a:ea typeface="Malgun Gothic" panose="020B0503020000020004" charset="-127"/>
              </a:endParaRPr>
            </a:p>
          </p:txBody>
        </p:sp>
        <p:sp>
          <p:nvSpPr>
            <p:cNvPr id="125" name="Freeform 14"/>
            <p:cNvSpPr/>
            <p:nvPr/>
          </p:nvSpPr>
          <p:spPr bwMode="auto">
            <a:xfrm>
              <a:off x="1057275" y="2503488"/>
              <a:ext cx="23812" cy="14288"/>
            </a:xfrm>
            <a:custGeom>
              <a:avLst/>
              <a:gdLst>
                <a:gd name="T0" fmla="*/ 1 w 15"/>
                <a:gd name="T1" fmla="*/ 0 h 9"/>
                <a:gd name="T2" fmla="*/ 1 w 15"/>
                <a:gd name="T3" fmla="*/ 0 h 9"/>
                <a:gd name="T4" fmla="*/ 4 w 15"/>
                <a:gd name="T5" fmla="*/ 1 h 9"/>
                <a:gd name="T6" fmla="*/ 7 w 15"/>
                <a:gd name="T7" fmla="*/ 3 h 9"/>
                <a:gd name="T8" fmla="*/ 14 w 15"/>
                <a:gd name="T9" fmla="*/ 3 h 9"/>
                <a:gd name="T10" fmla="*/ 14 w 15"/>
                <a:gd name="T11" fmla="*/ 3 h 9"/>
                <a:gd name="T12" fmla="*/ 15 w 15"/>
                <a:gd name="T13" fmla="*/ 5 h 9"/>
                <a:gd name="T14" fmla="*/ 14 w 15"/>
                <a:gd name="T15" fmla="*/ 7 h 9"/>
                <a:gd name="T16" fmla="*/ 13 w 15"/>
                <a:gd name="T17" fmla="*/ 7 h 9"/>
                <a:gd name="T18" fmla="*/ 11 w 15"/>
                <a:gd name="T19" fmla="*/ 7 h 9"/>
                <a:gd name="T20" fmla="*/ 7 w 15"/>
                <a:gd name="T21" fmla="*/ 7 h 9"/>
                <a:gd name="T22" fmla="*/ 6 w 15"/>
                <a:gd name="T23" fmla="*/ 8 h 9"/>
                <a:gd name="T24" fmla="*/ 6 w 15"/>
                <a:gd name="T25" fmla="*/ 9 h 9"/>
                <a:gd name="T26" fmla="*/ 6 w 15"/>
                <a:gd name="T27" fmla="*/ 9 h 9"/>
                <a:gd name="T28" fmla="*/ 3 w 15"/>
                <a:gd name="T29" fmla="*/ 8 h 9"/>
                <a:gd name="T30" fmla="*/ 1 w 15"/>
                <a:gd name="T31" fmla="*/ 7 h 9"/>
                <a:gd name="T32" fmla="*/ 0 w 15"/>
                <a:gd name="T33" fmla="*/ 4 h 9"/>
                <a:gd name="T34" fmla="*/ 1 w 15"/>
                <a:gd name="T35" fmla="*/ 0 h 9"/>
                <a:gd name="T36" fmla="*/ 1 w 15"/>
                <a:gd name="T3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 h="9">
                  <a:moveTo>
                    <a:pt x="1" y="0"/>
                  </a:moveTo>
                  <a:lnTo>
                    <a:pt x="1" y="0"/>
                  </a:lnTo>
                  <a:lnTo>
                    <a:pt x="4" y="1"/>
                  </a:lnTo>
                  <a:lnTo>
                    <a:pt x="7" y="3"/>
                  </a:lnTo>
                  <a:lnTo>
                    <a:pt x="14" y="3"/>
                  </a:lnTo>
                  <a:lnTo>
                    <a:pt x="14" y="3"/>
                  </a:lnTo>
                  <a:lnTo>
                    <a:pt x="15" y="5"/>
                  </a:lnTo>
                  <a:lnTo>
                    <a:pt x="14" y="7"/>
                  </a:lnTo>
                  <a:lnTo>
                    <a:pt x="13" y="7"/>
                  </a:lnTo>
                  <a:lnTo>
                    <a:pt x="11" y="7"/>
                  </a:lnTo>
                  <a:lnTo>
                    <a:pt x="7" y="7"/>
                  </a:lnTo>
                  <a:lnTo>
                    <a:pt x="6" y="8"/>
                  </a:lnTo>
                  <a:lnTo>
                    <a:pt x="6" y="9"/>
                  </a:lnTo>
                  <a:lnTo>
                    <a:pt x="6" y="9"/>
                  </a:lnTo>
                  <a:lnTo>
                    <a:pt x="3" y="8"/>
                  </a:lnTo>
                  <a:lnTo>
                    <a:pt x="1" y="7"/>
                  </a:lnTo>
                  <a:lnTo>
                    <a:pt x="0" y="4"/>
                  </a:lnTo>
                  <a:lnTo>
                    <a:pt x="1" y="0"/>
                  </a:ln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latinLnBrk="1"/>
              <a:endParaRPr lang="ko-KR" altLang="en-US" sz="1400">
                <a:solidFill>
                  <a:prstClr val="black"/>
                </a:solidFill>
                <a:latin typeface="Malgun Gothic" panose="020B0503020000020004" charset="-127"/>
                <a:ea typeface="Malgun Gothic" panose="020B0503020000020004" charset="-127"/>
              </a:endParaRPr>
            </a:p>
          </p:txBody>
        </p:sp>
        <p:sp>
          <p:nvSpPr>
            <p:cNvPr id="126" name="Freeform 15"/>
            <p:cNvSpPr/>
            <p:nvPr/>
          </p:nvSpPr>
          <p:spPr bwMode="auto">
            <a:xfrm>
              <a:off x="1087438" y="2443163"/>
              <a:ext cx="14287" cy="20638"/>
            </a:xfrm>
            <a:custGeom>
              <a:avLst/>
              <a:gdLst>
                <a:gd name="T0" fmla="*/ 2 w 9"/>
                <a:gd name="T1" fmla="*/ 13 h 13"/>
                <a:gd name="T2" fmla="*/ 2 w 9"/>
                <a:gd name="T3" fmla="*/ 13 h 13"/>
                <a:gd name="T4" fmla="*/ 0 w 9"/>
                <a:gd name="T5" fmla="*/ 12 h 13"/>
                <a:gd name="T6" fmla="*/ 0 w 9"/>
                <a:gd name="T7" fmla="*/ 11 h 13"/>
                <a:gd name="T8" fmla="*/ 1 w 9"/>
                <a:gd name="T9" fmla="*/ 7 h 13"/>
                <a:gd name="T10" fmla="*/ 3 w 9"/>
                <a:gd name="T11" fmla="*/ 4 h 13"/>
                <a:gd name="T12" fmla="*/ 5 w 9"/>
                <a:gd name="T13" fmla="*/ 0 h 13"/>
                <a:gd name="T14" fmla="*/ 5 w 9"/>
                <a:gd name="T15" fmla="*/ 0 h 13"/>
                <a:gd name="T16" fmla="*/ 7 w 9"/>
                <a:gd name="T17" fmla="*/ 2 h 13"/>
                <a:gd name="T18" fmla="*/ 8 w 9"/>
                <a:gd name="T19" fmla="*/ 4 h 13"/>
                <a:gd name="T20" fmla="*/ 9 w 9"/>
                <a:gd name="T21" fmla="*/ 9 h 13"/>
                <a:gd name="T22" fmla="*/ 9 w 9"/>
                <a:gd name="T23" fmla="*/ 9 h 13"/>
                <a:gd name="T24" fmla="*/ 7 w 9"/>
                <a:gd name="T25" fmla="*/ 9 h 13"/>
                <a:gd name="T26" fmla="*/ 5 w 9"/>
                <a:gd name="T27" fmla="*/ 10 h 13"/>
                <a:gd name="T28" fmla="*/ 3 w 9"/>
                <a:gd name="T29" fmla="*/ 11 h 13"/>
                <a:gd name="T30" fmla="*/ 2 w 9"/>
                <a:gd name="T31" fmla="*/ 13 h 13"/>
                <a:gd name="T32" fmla="*/ 2 w 9"/>
                <a:gd name="T33"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 h="13">
                  <a:moveTo>
                    <a:pt x="2" y="13"/>
                  </a:moveTo>
                  <a:lnTo>
                    <a:pt x="2" y="13"/>
                  </a:lnTo>
                  <a:lnTo>
                    <a:pt x="0" y="12"/>
                  </a:lnTo>
                  <a:lnTo>
                    <a:pt x="0" y="11"/>
                  </a:lnTo>
                  <a:lnTo>
                    <a:pt x="1" y="7"/>
                  </a:lnTo>
                  <a:lnTo>
                    <a:pt x="3" y="4"/>
                  </a:lnTo>
                  <a:lnTo>
                    <a:pt x="5" y="0"/>
                  </a:lnTo>
                  <a:lnTo>
                    <a:pt x="5" y="0"/>
                  </a:lnTo>
                  <a:lnTo>
                    <a:pt x="7" y="2"/>
                  </a:lnTo>
                  <a:lnTo>
                    <a:pt x="8" y="4"/>
                  </a:lnTo>
                  <a:lnTo>
                    <a:pt x="9" y="9"/>
                  </a:lnTo>
                  <a:lnTo>
                    <a:pt x="9" y="9"/>
                  </a:lnTo>
                  <a:lnTo>
                    <a:pt x="7" y="9"/>
                  </a:lnTo>
                  <a:lnTo>
                    <a:pt x="5" y="10"/>
                  </a:lnTo>
                  <a:lnTo>
                    <a:pt x="3" y="11"/>
                  </a:lnTo>
                  <a:lnTo>
                    <a:pt x="2" y="13"/>
                  </a:lnTo>
                  <a:lnTo>
                    <a:pt x="2"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latinLnBrk="1"/>
              <a:endParaRPr lang="ko-KR" altLang="en-US" sz="1400">
                <a:solidFill>
                  <a:prstClr val="black"/>
                </a:solidFill>
                <a:latin typeface="Malgun Gothic" panose="020B0503020000020004" charset="-127"/>
                <a:ea typeface="Malgun Gothic" panose="020B0503020000020004" charset="-127"/>
              </a:endParaRPr>
            </a:p>
          </p:txBody>
        </p:sp>
        <p:sp>
          <p:nvSpPr>
            <p:cNvPr id="127" name="Freeform 16"/>
            <p:cNvSpPr/>
            <p:nvPr/>
          </p:nvSpPr>
          <p:spPr bwMode="auto">
            <a:xfrm>
              <a:off x="1449388" y="2130425"/>
              <a:ext cx="15875" cy="9525"/>
            </a:xfrm>
            <a:custGeom>
              <a:avLst/>
              <a:gdLst>
                <a:gd name="T0" fmla="*/ 0 w 10"/>
                <a:gd name="T1" fmla="*/ 6 h 6"/>
                <a:gd name="T2" fmla="*/ 0 w 10"/>
                <a:gd name="T3" fmla="*/ 6 h 6"/>
                <a:gd name="T4" fmla="*/ 4 w 10"/>
                <a:gd name="T5" fmla="*/ 2 h 6"/>
                <a:gd name="T6" fmla="*/ 6 w 10"/>
                <a:gd name="T7" fmla="*/ 0 h 6"/>
                <a:gd name="T8" fmla="*/ 10 w 10"/>
                <a:gd name="T9" fmla="*/ 0 h 6"/>
                <a:gd name="T10" fmla="*/ 10 w 10"/>
                <a:gd name="T11" fmla="*/ 0 h 6"/>
                <a:gd name="T12" fmla="*/ 7 w 10"/>
                <a:gd name="T13" fmla="*/ 4 h 6"/>
                <a:gd name="T14" fmla="*/ 4 w 10"/>
                <a:gd name="T15" fmla="*/ 6 h 6"/>
                <a:gd name="T16" fmla="*/ 0 w 10"/>
                <a:gd name="T17" fmla="*/ 6 h 6"/>
                <a:gd name="T18" fmla="*/ 0 w 10"/>
                <a:gd name="T19"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6">
                  <a:moveTo>
                    <a:pt x="0" y="6"/>
                  </a:moveTo>
                  <a:lnTo>
                    <a:pt x="0" y="6"/>
                  </a:lnTo>
                  <a:lnTo>
                    <a:pt x="4" y="2"/>
                  </a:lnTo>
                  <a:lnTo>
                    <a:pt x="6" y="0"/>
                  </a:lnTo>
                  <a:lnTo>
                    <a:pt x="10" y="0"/>
                  </a:lnTo>
                  <a:lnTo>
                    <a:pt x="10" y="0"/>
                  </a:lnTo>
                  <a:lnTo>
                    <a:pt x="7" y="4"/>
                  </a:lnTo>
                  <a:lnTo>
                    <a:pt x="4" y="6"/>
                  </a:lnTo>
                  <a:lnTo>
                    <a:pt x="0" y="6"/>
                  </a:lnTo>
                  <a:lnTo>
                    <a:pt x="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latinLnBrk="1"/>
              <a:endParaRPr lang="ko-KR" altLang="en-US" sz="1400">
                <a:solidFill>
                  <a:prstClr val="black"/>
                </a:solidFill>
                <a:latin typeface="Malgun Gothic" panose="020B0503020000020004" charset="-127"/>
                <a:ea typeface="Malgun Gothic" panose="020B0503020000020004" charset="-127"/>
              </a:endParaRPr>
            </a:p>
          </p:txBody>
        </p:sp>
        <p:sp>
          <p:nvSpPr>
            <p:cNvPr id="128" name="Freeform 17"/>
            <p:cNvSpPr/>
            <p:nvPr/>
          </p:nvSpPr>
          <p:spPr bwMode="auto">
            <a:xfrm>
              <a:off x="1698625" y="1992313"/>
              <a:ext cx="7937" cy="9525"/>
            </a:xfrm>
            <a:custGeom>
              <a:avLst/>
              <a:gdLst>
                <a:gd name="T0" fmla="*/ 0 w 5"/>
                <a:gd name="T1" fmla="*/ 6 h 6"/>
                <a:gd name="T2" fmla="*/ 0 w 5"/>
                <a:gd name="T3" fmla="*/ 6 h 6"/>
                <a:gd name="T4" fmla="*/ 0 w 5"/>
                <a:gd name="T5" fmla="*/ 0 h 6"/>
                <a:gd name="T6" fmla="*/ 0 w 5"/>
                <a:gd name="T7" fmla="*/ 0 h 6"/>
                <a:gd name="T8" fmla="*/ 5 w 5"/>
                <a:gd name="T9" fmla="*/ 0 h 6"/>
                <a:gd name="T10" fmla="*/ 5 w 5"/>
                <a:gd name="T11" fmla="*/ 0 h 6"/>
                <a:gd name="T12" fmla="*/ 5 w 5"/>
                <a:gd name="T13" fmla="*/ 6 h 6"/>
                <a:gd name="T14" fmla="*/ 5 w 5"/>
                <a:gd name="T15" fmla="*/ 6 h 6"/>
                <a:gd name="T16" fmla="*/ 0 w 5"/>
                <a:gd name="T17" fmla="*/ 6 h 6"/>
                <a:gd name="T18" fmla="*/ 0 w 5"/>
                <a:gd name="T19"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6">
                  <a:moveTo>
                    <a:pt x="0" y="6"/>
                  </a:moveTo>
                  <a:lnTo>
                    <a:pt x="0" y="6"/>
                  </a:lnTo>
                  <a:lnTo>
                    <a:pt x="0" y="0"/>
                  </a:lnTo>
                  <a:lnTo>
                    <a:pt x="0" y="0"/>
                  </a:lnTo>
                  <a:lnTo>
                    <a:pt x="5" y="0"/>
                  </a:lnTo>
                  <a:lnTo>
                    <a:pt x="5" y="0"/>
                  </a:lnTo>
                  <a:lnTo>
                    <a:pt x="5" y="6"/>
                  </a:lnTo>
                  <a:lnTo>
                    <a:pt x="5" y="6"/>
                  </a:lnTo>
                  <a:lnTo>
                    <a:pt x="0" y="6"/>
                  </a:lnTo>
                  <a:lnTo>
                    <a:pt x="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latinLnBrk="1"/>
              <a:endParaRPr lang="ko-KR" altLang="en-US" sz="1400">
                <a:solidFill>
                  <a:prstClr val="black"/>
                </a:solidFill>
                <a:latin typeface="Malgun Gothic" panose="020B0503020000020004" charset="-127"/>
                <a:ea typeface="Malgun Gothic" panose="020B0503020000020004" charset="-127"/>
              </a:endParaRPr>
            </a:p>
          </p:txBody>
        </p:sp>
        <p:sp>
          <p:nvSpPr>
            <p:cNvPr id="129" name="Freeform 18"/>
            <p:cNvSpPr/>
            <p:nvPr/>
          </p:nvSpPr>
          <p:spPr bwMode="auto">
            <a:xfrm>
              <a:off x="2141538" y="1844675"/>
              <a:ext cx="14287" cy="7938"/>
            </a:xfrm>
            <a:custGeom>
              <a:avLst/>
              <a:gdLst>
                <a:gd name="T0" fmla="*/ 0 w 9"/>
                <a:gd name="T1" fmla="*/ 5 h 5"/>
                <a:gd name="T2" fmla="*/ 0 w 9"/>
                <a:gd name="T3" fmla="*/ 5 h 5"/>
                <a:gd name="T4" fmla="*/ 1 w 9"/>
                <a:gd name="T5" fmla="*/ 3 h 5"/>
                <a:gd name="T6" fmla="*/ 3 w 9"/>
                <a:gd name="T7" fmla="*/ 1 h 5"/>
                <a:gd name="T8" fmla="*/ 8 w 9"/>
                <a:gd name="T9" fmla="*/ 0 h 5"/>
                <a:gd name="T10" fmla="*/ 8 w 9"/>
                <a:gd name="T11" fmla="*/ 0 h 5"/>
                <a:gd name="T12" fmla="*/ 9 w 9"/>
                <a:gd name="T13" fmla="*/ 2 h 5"/>
                <a:gd name="T14" fmla="*/ 8 w 9"/>
                <a:gd name="T15" fmla="*/ 4 h 5"/>
                <a:gd name="T16" fmla="*/ 7 w 9"/>
                <a:gd name="T17" fmla="*/ 4 h 5"/>
                <a:gd name="T18" fmla="*/ 6 w 9"/>
                <a:gd name="T19" fmla="*/ 5 h 5"/>
                <a:gd name="T20" fmla="*/ 0 w 9"/>
                <a:gd name="T21" fmla="*/ 5 h 5"/>
                <a:gd name="T22" fmla="*/ 0 w 9"/>
                <a:gd name="T23"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5">
                  <a:moveTo>
                    <a:pt x="0" y="5"/>
                  </a:moveTo>
                  <a:lnTo>
                    <a:pt x="0" y="5"/>
                  </a:lnTo>
                  <a:lnTo>
                    <a:pt x="1" y="3"/>
                  </a:lnTo>
                  <a:lnTo>
                    <a:pt x="3" y="1"/>
                  </a:lnTo>
                  <a:lnTo>
                    <a:pt x="8" y="0"/>
                  </a:lnTo>
                  <a:lnTo>
                    <a:pt x="8" y="0"/>
                  </a:lnTo>
                  <a:lnTo>
                    <a:pt x="9" y="2"/>
                  </a:lnTo>
                  <a:lnTo>
                    <a:pt x="8" y="4"/>
                  </a:lnTo>
                  <a:lnTo>
                    <a:pt x="7" y="4"/>
                  </a:lnTo>
                  <a:lnTo>
                    <a:pt x="6" y="5"/>
                  </a:lnTo>
                  <a:lnTo>
                    <a:pt x="0" y="5"/>
                  </a:lnTo>
                  <a:lnTo>
                    <a:pt x="0"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latinLnBrk="1"/>
              <a:endParaRPr lang="ko-KR" altLang="en-US" sz="1400">
                <a:solidFill>
                  <a:prstClr val="black"/>
                </a:solidFill>
                <a:latin typeface="Malgun Gothic" panose="020B0503020000020004" charset="-127"/>
                <a:ea typeface="Malgun Gothic" panose="020B0503020000020004" charset="-127"/>
              </a:endParaRPr>
            </a:p>
          </p:txBody>
        </p:sp>
        <p:sp>
          <p:nvSpPr>
            <p:cNvPr id="130" name="Freeform 19"/>
            <p:cNvSpPr/>
            <p:nvPr/>
          </p:nvSpPr>
          <p:spPr bwMode="auto">
            <a:xfrm>
              <a:off x="2809875" y="4448175"/>
              <a:ext cx="9525" cy="6350"/>
            </a:xfrm>
            <a:custGeom>
              <a:avLst/>
              <a:gdLst>
                <a:gd name="T0" fmla="*/ 6 w 6"/>
                <a:gd name="T1" fmla="*/ 0 h 4"/>
                <a:gd name="T2" fmla="*/ 6 w 6"/>
                <a:gd name="T3" fmla="*/ 0 h 4"/>
                <a:gd name="T4" fmla="*/ 5 w 6"/>
                <a:gd name="T5" fmla="*/ 2 h 4"/>
                <a:gd name="T6" fmla="*/ 4 w 6"/>
                <a:gd name="T7" fmla="*/ 3 h 4"/>
                <a:gd name="T8" fmla="*/ 2 w 6"/>
                <a:gd name="T9" fmla="*/ 4 h 4"/>
                <a:gd name="T10" fmla="*/ 0 w 6"/>
                <a:gd name="T11" fmla="*/ 4 h 4"/>
                <a:gd name="T12" fmla="*/ 0 w 6"/>
                <a:gd name="T13" fmla="*/ 4 h 4"/>
                <a:gd name="T14" fmla="*/ 0 w 6"/>
                <a:gd name="T15" fmla="*/ 2 h 4"/>
                <a:gd name="T16" fmla="*/ 2 w 6"/>
                <a:gd name="T17" fmla="*/ 1 h 4"/>
                <a:gd name="T18" fmla="*/ 4 w 6"/>
                <a:gd name="T19" fmla="*/ 0 h 4"/>
                <a:gd name="T20" fmla="*/ 6 w 6"/>
                <a:gd name="T21" fmla="*/ 0 h 4"/>
                <a:gd name="T22" fmla="*/ 6 w 6"/>
                <a:gd name="T23"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4">
                  <a:moveTo>
                    <a:pt x="6" y="0"/>
                  </a:moveTo>
                  <a:lnTo>
                    <a:pt x="6" y="0"/>
                  </a:lnTo>
                  <a:lnTo>
                    <a:pt x="5" y="2"/>
                  </a:lnTo>
                  <a:lnTo>
                    <a:pt x="4" y="3"/>
                  </a:lnTo>
                  <a:lnTo>
                    <a:pt x="2" y="4"/>
                  </a:lnTo>
                  <a:lnTo>
                    <a:pt x="0" y="4"/>
                  </a:lnTo>
                  <a:lnTo>
                    <a:pt x="0" y="4"/>
                  </a:lnTo>
                  <a:lnTo>
                    <a:pt x="0" y="2"/>
                  </a:lnTo>
                  <a:lnTo>
                    <a:pt x="2" y="1"/>
                  </a:lnTo>
                  <a:lnTo>
                    <a:pt x="4" y="0"/>
                  </a:lnTo>
                  <a:lnTo>
                    <a:pt x="6" y="0"/>
                  </a:lnTo>
                  <a:lnTo>
                    <a:pt x="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latinLnBrk="1"/>
              <a:endParaRPr lang="ko-KR" altLang="en-US" sz="1400">
                <a:solidFill>
                  <a:prstClr val="black"/>
                </a:solidFill>
                <a:latin typeface="Malgun Gothic" panose="020B0503020000020004" charset="-127"/>
                <a:ea typeface="Malgun Gothic" panose="020B0503020000020004" charset="-127"/>
              </a:endParaRPr>
            </a:p>
          </p:txBody>
        </p:sp>
        <p:sp>
          <p:nvSpPr>
            <p:cNvPr id="131" name="Freeform 20"/>
            <p:cNvSpPr/>
            <p:nvPr/>
          </p:nvSpPr>
          <p:spPr bwMode="auto">
            <a:xfrm>
              <a:off x="2830513" y="4440238"/>
              <a:ext cx="14287" cy="7938"/>
            </a:xfrm>
            <a:custGeom>
              <a:avLst/>
              <a:gdLst>
                <a:gd name="T0" fmla="*/ 0 w 9"/>
                <a:gd name="T1" fmla="*/ 5 h 5"/>
                <a:gd name="T2" fmla="*/ 0 w 9"/>
                <a:gd name="T3" fmla="*/ 5 h 5"/>
                <a:gd name="T4" fmla="*/ 1 w 9"/>
                <a:gd name="T5" fmla="*/ 2 h 5"/>
                <a:gd name="T6" fmla="*/ 4 w 9"/>
                <a:gd name="T7" fmla="*/ 0 h 5"/>
                <a:gd name="T8" fmla="*/ 6 w 9"/>
                <a:gd name="T9" fmla="*/ 0 h 5"/>
                <a:gd name="T10" fmla="*/ 9 w 9"/>
                <a:gd name="T11" fmla="*/ 3 h 5"/>
                <a:gd name="T12" fmla="*/ 9 w 9"/>
                <a:gd name="T13" fmla="*/ 3 h 5"/>
                <a:gd name="T14" fmla="*/ 8 w 9"/>
                <a:gd name="T15" fmla="*/ 4 h 5"/>
                <a:gd name="T16" fmla="*/ 6 w 9"/>
                <a:gd name="T17" fmla="*/ 5 h 5"/>
                <a:gd name="T18" fmla="*/ 0 w 9"/>
                <a:gd name="T19" fmla="*/ 5 h 5"/>
                <a:gd name="T20" fmla="*/ 0 w 9"/>
                <a:gd name="T21"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5">
                  <a:moveTo>
                    <a:pt x="0" y="5"/>
                  </a:moveTo>
                  <a:lnTo>
                    <a:pt x="0" y="5"/>
                  </a:lnTo>
                  <a:lnTo>
                    <a:pt x="1" y="2"/>
                  </a:lnTo>
                  <a:lnTo>
                    <a:pt x="4" y="0"/>
                  </a:lnTo>
                  <a:lnTo>
                    <a:pt x="6" y="0"/>
                  </a:lnTo>
                  <a:lnTo>
                    <a:pt x="9" y="3"/>
                  </a:lnTo>
                  <a:lnTo>
                    <a:pt x="9" y="3"/>
                  </a:lnTo>
                  <a:lnTo>
                    <a:pt x="8" y="4"/>
                  </a:lnTo>
                  <a:lnTo>
                    <a:pt x="6" y="5"/>
                  </a:lnTo>
                  <a:lnTo>
                    <a:pt x="0" y="5"/>
                  </a:lnTo>
                  <a:lnTo>
                    <a:pt x="0"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latinLnBrk="1"/>
              <a:endParaRPr lang="ko-KR" altLang="en-US" sz="1400">
                <a:solidFill>
                  <a:prstClr val="black"/>
                </a:solidFill>
                <a:latin typeface="Malgun Gothic" panose="020B0503020000020004" charset="-127"/>
                <a:ea typeface="Malgun Gothic" panose="020B0503020000020004" charset="-127"/>
              </a:endParaRPr>
            </a:p>
          </p:txBody>
        </p:sp>
        <p:sp>
          <p:nvSpPr>
            <p:cNvPr id="132" name="Freeform 21"/>
            <p:cNvSpPr/>
            <p:nvPr/>
          </p:nvSpPr>
          <p:spPr bwMode="auto">
            <a:xfrm>
              <a:off x="2959100" y="2070100"/>
              <a:ext cx="6350" cy="9525"/>
            </a:xfrm>
            <a:custGeom>
              <a:avLst/>
              <a:gdLst>
                <a:gd name="T0" fmla="*/ 0 w 4"/>
                <a:gd name="T1" fmla="*/ 4 h 6"/>
                <a:gd name="T2" fmla="*/ 0 w 4"/>
                <a:gd name="T3" fmla="*/ 4 h 6"/>
                <a:gd name="T4" fmla="*/ 0 w 4"/>
                <a:gd name="T5" fmla="*/ 0 h 6"/>
                <a:gd name="T6" fmla="*/ 0 w 4"/>
                <a:gd name="T7" fmla="*/ 0 h 6"/>
                <a:gd name="T8" fmla="*/ 3 w 4"/>
                <a:gd name="T9" fmla="*/ 0 h 6"/>
                <a:gd name="T10" fmla="*/ 4 w 4"/>
                <a:gd name="T11" fmla="*/ 1 h 6"/>
                <a:gd name="T12" fmla="*/ 4 w 4"/>
                <a:gd name="T13" fmla="*/ 6 h 6"/>
                <a:gd name="T14" fmla="*/ 4 w 4"/>
                <a:gd name="T15" fmla="*/ 6 h 6"/>
                <a:gd name="T16" fmla="*/ 2 w 4"/>
                <a:gd name="T17" fmla="*/ 5 h 6"/>
                <a:gd name="T18" fmla="*/ 0 w 4"/>
                <a:gd name="T19" fmla="*/ 4 h 6"/>
                <a:gd name="T20" fmla="*/ 0 w 4"/>
                <a:gd name="T21" fmla="*/ 4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6">
                  <a:moveTo>
                    <a:pt x="0" y="4"/>
                  </a:moveTo>
                  <a:lnTo>
                    <a:pt x="0" y="4"/>
                  </a:lnTo>
                  <a:lnTo>
                    <a:pt x="0" y="0"/>
                  </a:lnTo>
                  <a:lnTo>
                    <a:pt x="0" y="0"/>
                  </a:lnTo>
                  <a:lnTo>
                    <a:pt x="3" y="0"/>
                  </a:lnTo>
                  <a:lnTo>
                    <a:pt x="4" y="1"/>
                  </a:lnTo>
                  <a:lnTo>
                    <a:pt x="4" y="6"/>
                  </a:lnTo>
                  <a:lnTo>
                    <a:pt x="4" y="6"/>
                  </a:lnTo>
                  <a:lnTo>
                    <a:pt x="2" y="5"/>
                  </a:lnTo>
                  <a:lnTo>
                    <a:pt x="0" y="4"/>
                  </a:lnTo>
                  <a:lnTo>
                    <a:pt x="0"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latinLnBrk="1"/>
              <a:endParaRPr lang="ko-KR" altLang="en-US" sz="1400">
                <a:solidFill>
                  <a:prstClr val="black"/>
                </a:solidFill>
                <a:latin typeface="Malgun Gothic" panose="020B0503020000020004" charset="-127"/>
                <a:ea typeface="Malgun Gothic" panose="020B0503020000020004" charset="-127"/>
              </a:endParaRPr>
            </a:p>
          </p:txBody>
        </p:sp>
        <p:sp>
          <p:nvSpPr>
            <p:cNvPr id="133" name="Freeform 22"/>
            <p:cNvSpPr/>
            <p:nvPr/>
          </p:nvSpPr>
          <p:spPr bwMode="auto">
            <a:xfrm>
              <a:off x="3527425" y="3033713"/>
              <a:ext cx="15875" cy="17463"/>
            </a:xfrm>
            <a:custGeom>
              <a:avLst/>
              <a:gdLst>
                <a:gd name="T0" fmla="*/ 7 w 10"/>
                <a:gd name="T1" fmla="*/ 0 h 11"/>
                <a:gd name="T2" fmla="*/ 7 w 10"/>
                <a:gd name="T3" fmla="*/ 0 h 11"/>
                <a:gd name="T4" fmla="*/ 8 w 10"/>
                <a:gd name="T5" fmla="*/ 3 h 11"/>
                <a:gd name="T6" fmla="*/ 10 w 10"/>
                <a:gd name="T7" fmla="*/ 7 h 11"/>
                <a:gd name="T8" fmla="*/ 10 w 10"/>
                <a:gd name="T9" fmla="*/ 7 h 11"/>
                <a:gd name="T10" fmla="*/ 8 w 10"/>
                <a:gd name="T11" fmla="*/ 8 h 11"/>
                <a:gd name="T12" fmla="*/ 7 w 10"/>
                <a:gd name="T13" fmla="*/ 9 h 11"/>
                <a:gd name="T14" fmla="*/ 10 w 10"/>
                <a:gd name="T15" fmla="*/ 9 h 11"/>
                <a:gd name="T16" fmla="*/ 10 w 10"/>
                <a:gd name="T17" fmla="*/ 9 h 11"/>
                <a:gd name="T18" fmla="*/ 6 w 10"/>
                <a:gd name="T19" fmla="*/ 11 h 11"/>
                <a:gd name="T20" fmla="*/ 4 w 10"/>
                <a:gd name="T21" fmla="*/ 11 h 11"/>
                <a:gd name="T22" fmla="*/ 2 w 10"/>
                <a:gd name="T23" fmla="*/ 10 h 11"/>
                <a:gd name="T24" fmla="*/ 1 w 10"/>
                <a:gd name="T25" fmla="*/ 7 h 11"/>
                <a:gd name="T26" fmla="*/ 0 w 10"/>
                <a:gd name="T27" fmla="*/ 5 h 11"/>
                <a:gd name="T28" fmla="*/ 1 w 10"/>
                <a:gd name="T29" fmla="*/ 2 h 11"/>
                <a:gd name="T30" fmla="*/ 3 w 10"/>
                <a:gd name="T31" fmla="*/ 0 h 11"/>
                <a:gd name="T32" fmla="*/ 7 w 10"/>
                <a:gd name="T33" fmla="*/ 0 h 11"/>
                <a:gd name="T34" fmla="*/ 7 w 10"/>
                <a:gd name="T35"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1">
                  <a:moveTo>
                    <a:pt x="7" y="0"/>
                  </a:moveTo>
                  <a:lnTo>
                    <a:pt x="7" y="0"/>
                  </a:lnTo>
                  <a:lnTo>
                    <a:pt x="8" y="3"/>
                  </a:lnTo>
                  <a:lnTo>
                    <a:pt x="10" y="7"/>
                  </a:lnTo>
                  <a:lnTo>
                    <a:pt x="10" y="7"/>
                  </a:lnTo>
                  <a:lnTo>
                    <a:pt x="8" y="8"/>
                  </a:lnTo>
                  <a:lnTo>
                    <a:pt x="7" y="9"/>
                  </a:lnTo>
                  <a:lnTo>
                    <a:pt x="10" y="9"/>
                  </a:lnTo>
                  <a:lnTo>
                    <a:pt x="10" y="9"/>
                  </a:lnTo>
                  <a:lnTo>
                    <a:pt x="6" y="11"/>
                  </a:lnTo>
                  <a:lnTo>
                    <a:pt x="4" y="11"/>
                  </a:lnTo>
                  <a:lnTo>
                    <a:pt x="2" y="10"/>
                  </a:lnTo>
                  <a:lnTo>
                    <a:pt x="1" y="7"/>
                  </a:lnTo>
                  <a:lnTo>
                    <a:pt x="0" y="5"/>
                  </a:lnTo>
                  <a:lnTo>
                    <a:pt x="1" y="2"/>
                  </a:lnTo>
                  <a:lnTo>
                    <a:pt x="3" y="0"/>
                  </a:lnTo>
                  <a:lnTo>
                    <a:pt x="7" y="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latinLnBrk="1"/>
              <a:endParaRPr lang="ko-KR" altLang="en-US" sz="1400">
                <a:solidFill>
                  <a:prstClr val="black"/>
                </a:solidFill>
                <a:latin typeface="Malgun Gothic" panose="020B0503020000020004" charset="-127"/>
                <a:ea typeface="Malgun Gothic" panose="020B0503020000020004" charset="-127"/>
              </a:endParaRPr>
            </a:p>
          </p:txBody>
        </p:sp>
        <p:sp>
          <p:nvSpPr>
            <p:cNvPr id="134" name="Freeform 23"/>
            <p:cNvSpPr>
              <a:spLocks noEditPoints="1"/>
            </p:cNvSpPr>
            <p:nvPr/>
          </p:nvSpPr>
          <p:spPr bwMode="auto">
            <a:xfrm>
              <a:off x="1076325" y="2254250"/>
              <a:ext cx="209550" cy="249238"/>
            </a:xfrm>
            <a:custGeom>
              <a:avLst/>
              <a:gdLst>
                <a:gd name="T0" fmla="*/ 131 w 132"/>
                <a:gd name="T1" fmla="*/ 17 h 157"/>
                <a:gd name="T2" fmla="*/ 121 w 132"/>
                <a:gd name="T3" fmla="*/ 27 h 157"/>
                <a:gd name="T4" fmla="*/ 115 w 132"/>
                <a:gd name="T5" fmla="*/ 29 h 157"/>
                <a:gd name="T6" fmla="*/ 108 w 132"/>
                <a:gd name="T7" fmla="*/ 33 h 157"/>
                <a:gd name="T8" fmla="*/ 105 w 132"/>
                <a:gd name="T9" fmla="*/ 49 h 157"/>
                <a:gd name="T10" fmla="*/ 99 w 132"/>
                <a:gd name="T11" fmla="*/ 50 h 157"/>
                <a:gd name="T12" fmla="*/ 92 w 132"/>
                <a:gd name="T13" fmla="*/ 51 h 157"/>
                <a:gd name="T14" fmla="*/ 83 w 132"/>
                <a:gd name="T15" fmla="*/ 61 h 157"/>
                <a:gd name="T16" fmla="*/ 69 w 132"/>
                <a:gd name="T17" fmla="*/ 65 h 157"/>
                <a:gd name="T18" fmla="*/ 71 w 132"/>
                <a:gd name="T19" fmla="*/ 72 h 157"/>
                <a:gd name="T20" fmla="*/ 77 w 132"/>
                <a:gd name="T21" fmla="*/ 70 h 157"/>
                <a:gd name="T22" fmla="*/ 76 w 132"/>
                <a:gd name="T23" fmla="*/ 73 h 157"/>
                <a:gd name="T24" fmla="*/ 69 w 132"/>
                <a:gd name="T25" fmla="*/ 78 h 157"/>
                <a:gd name="T26" fmla="*/ 65 w 132"/>
                <a:gd name="T27" fmla="*/ 85 h 157"/>
                <a:gd name="T28" fmla="*/ 55 w 132"/>
                <a:gd name="T29" fmla="*/ 101 h 157"/>
                <a:gd name="T30" fmla="*/ 47 w 132"/>
                <a:gd name="T31" fmla="*/ 101 h 157"/>
                <a:gd name="T32" fmla="*/ 45 w 132"/>
                <a:gd name="T33" fmla="*/ 117 h 157"/>
                <a:gd name="T34" fmla="*/ 41 w 132"/>
                <a:gd name="T35" fmla="*/ 130 h 157"/>
                <a:gd name="T36" fmla="*/ 32 w 132"/>
                <a:gd name="T37" fmla="*/ 136 h 157"/>
                <a:gd name="T38" fmla="*/ 27 w 132"/>
                <a:gd name="T39" fmla="*/ 146 h 157"/>
                <a:gd name="T40" fmla="*/ 25 w 132"/>
                <a:gd name="T41" fmla="*/ 148 h 157"/>
                <a:gd name="T42" fmla="*/ 21 w 132"/>
                <a:gd name="T43" fmla="*/ 151 h 157"/>
                <a:gd name="T44" fmla="*/ 16 w 132"/>
                <a:gd name="T45" fmla="*/ 154 h 157"/>
                <a:gd name="T46" fmla="*/ 14 w 132"/>
                <a:gd name="T47" fmla="*/ 157 h 157"/>
                <a:gd name="T48" fmla="*/ 9 w 132"/>
                <a:gd name="T49" fmla="*/ 152 h 157"/>
                <a:gd name="T50" fmla="*/ 0 w 132"/>
                <a:gd name="T51" fmla="*/ 146 h 157"/>
                <a:gd name="T52" fmla="*/ 2 w 132"/>
                <a:gd name="T53" fmla="*/ 141 h 157"/>
                <a:gd name="T54" fmla="*/ 12 w 132"/>
                <a:gd name="T55" fmla="*/ 142 h 157"/>
                <a:gd name="T56" fmla="*/ 14 w 132"/>
                <a:gd name="T57" fmla="*/ 136 h 157"/>
                <a:gd name="T58" fmla="*/ 18 w 132"/>
                <a:gd name="T59" fmla="*/ 134 h 157"/>
                <a:gd name="T60" fmla="*/ 29 w 132"/>
                <a:gd name="T61" fmla="*/ 122 h 157"/>
                <a:gd name="T62" fmla="*/ 20 w 132"/>
                <a:gd name="T63" fmla="*/ 112 h 157"/>
                <a:gd name="T64" fmla="*/ 24 w 132"/>
                <a:gd name="T65" fmla="*/ 109 h 157"/>
                <a:gd name="T66" fmla="*/ 27 w 132"/>
                <a:gd name="T67" fmla="*/ 108 h 157"/>
                <a:gd name="T68" fmla="*/ 34 w 132"/>
                <a:gd name="T69" fmla="*/ 110 h 157"/>
                <a:gd name="T70" fmla="*/ 40 w 132"/>
                <a:gd name="T71" fmla="*/ 105 h 157"/>
                <a:gd name="T72" fmla="*/ 45 w 132"/>
                <a:gd name="T73" fmla="*/ 94 h 157"/>
                <a:gd name="T74" fmla="*/ 42 w 132"/>
                <a:gd name="T75" fmla="*/ 89 h 157"/>
                <a:gd name="T76" fmla="*/ 41 w 132"/>
                <a:gd name="T77" fmla="*/ 83 h 157"/>
                <a:gd name="T78" fmla="*/ 45 w 132"/>
                <a:gd name="T79" fmla="*/ 81 h 157"/>
                <a:gd name="T80" fmla="*/ 47 w 132"/>
                <a:gd name="T81" fmla="*/ 83 h 157"/>
                <a:gd name="T82" fmla="*/ 54 w 132"/>
                <a:gd name="T83" fmla="*/ 79 h 157"/>
                <a:gd name="T84" fmla="*/ 51 w 132"/>
                <a:gd name="T85" fmla="*/ 71 h 157"/>
                <a:gd name="T86" fmla="*/ 59 w 132"/>
                <a:gd name="T87" fmla="*/ 58 h 157"/>
                <a:gd name="T88" fmla="*/ 67 w 132"/>
                <a:gd name="T89" fmla="*/ 50 h 157"/>
                <a:gd name="T90" fmla="*/ 75 w 132"/>
                <a:gd name="T91" fmla="*/ 45 h 157"/>
                <a:gd name="T92" fmla="*/ 85 w 132"/>
                <a:gd name="T93" fmla="*/ 38 h 157"/>
                <a:gd name="T94" fmla="*/ 83 w 132"/>
                <a:gd name="T95" fmla="*/ 32 h 157"/>
                <a:gd name="T96" fmla="*/ 92 w 132"/>
                <a:gd name="T97" fmla="*/ 33 h 157"/>
                <a:gd name="T98" fmla="*/ 91 w 132"/>
                <a:gd name="T99" fmla="*/ 25 h 157"/>
                <a:gd name="T100" fmla="*/ 100 w 132"/>
                <a:gd name="T101" fmla="*/ 20 h 157"/>
                <a:gd name="T102" fmla="*/ 99 w 132"/>
                <a:gd name="T103" fmla="*/ 11 h 157"/>
                <a:gd name="T104" fmla="*/ 109 w 132"/>
                <a:gd name="T105" fmla="*/ 12 h 157"/>
                <a:gd name="T106" fmla="*/ 112 w 132"/>
                <a:gd name="T107" fmla="*/ 14 h 157"/>
                <a:gd name="T108" fmla="*/ 111 w 132"/>
                <a:gd name="T109" fmla="*/ 5 h 157"/>
                <a:gd name="T110" fmla="*/ 115 w 132"/>
                <a:gd name="T111" fmla="*/ 0 h 157"/>
                <a:gd name="T112" fmla="*/ 119 w 132"/>
                <a:gd name="T113" fmla="*/ 2 h 157"/>
                <a:gd name="T114" fmla="*/ 125 w 132"/>
                <a:gd name="T115" fmla="*/ 2 h 157"/>
                <a:gd name="T116" fmla="*/ 132 w 132"/>
                <a:gd name="T117" fmla="*/ 11 h 157"/>
                <a:gd name="T118" fmla="*/ 64 w 132"/>
                <a:gd name="T119" fmla="*/ 78 h 157"/>
                <a:gd name="T120" fmla="*/ 61 w 132"/>
                <a:gd name="T121" fmla="*/ 74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2" h="157">
                  <a:moveTo>
                    <a:pt x="132" y="11"/>
                  </a:moveTo>
                  <a:lnTo>
                    <a:pt x="132" y="11"/>
                  </a:lnTo>
                  <a:lnTo>
                    <a:pt x="132" y="13"/>
                  </a:lnTo>
                  <a:lnTo>
                    <a:pt x="131" y="17"/>
                  </a:lnTo>
                  <a:lnTo>
                    <a:pt x="128" y="21"/>
                  </a:lnTo>
                  <a:lnTo>
                    <a:pt x="128" y="21"/>
                  </a:lnTo>
                  <a:lnTo>
                    <a:pt x="121" y="27"/>
                  </a:lnTo>
                  <a:lnTo>
                    <a:pt x="121" y="27"/>
                  </a:lnTo>
                  <a:lnTo>
                    <a:pt x="119" y="27"/>
                  </a:lnTo>
                  <a:lnTo>
                    <a:pt x="117" y="27"/>
                  </a:lnTo>
                  <a:lnTo>
                    <a:pt x="117" y="27"/>
                  </a:lnTo>
                  <a:lnTo>
                    <a:pt x="115" y="29"/>
                  </a:lnTo>
                  <a:lnTo>
                    <a:pt x="113" y="32"/>
                  </a:lnTo>
                  <a:lnTo>
                    <a:pt x="111" y="33"/>
                  </a:lnTo>
                  <a:lnTo>
                    <a:pt x="108" y="33"/>
                  </a:lnTo>
                  <a:lnTo>
                    <a:pt x="108" y="33"/>
                  </a:lnTo>
                  <a:lnTo>
                    <a:pt x="108" y="39"/>
                  </a:lnTo>
                  <a:lnTo>
                    <a:pt x="107" y="42"/>
                  </a:lnTo>
                  <a:lnTo>
                    <a:pt x="106" y="45"/>
                  </a:lnTo>
                  <a:lnTo>
                    <a:pt x="105" y="49"/>
                  </a:lnTo>
                  <a:lnTo>
                    <a:pt x="105" y="49"/>
                  </a:lnTo>
                  <a:lnTo>
                    <a:pt x="104" y="48"/>
                  </a:lnTo>
                  <a:lnTo>
                    <a:pt x="102" y="48"/>
                  </a:lnTo>
                  <a:lnTo>
                    <a:pt x="99" y="50"/>
                  </a:lnTo>
                  <a:lnTo>
                    <a:pt x="95" y="53"/>
                  </a:lnTo>
                  <a:lnTo>
                    <a:pt x="94" y="53"/>
                  </a:lnTo>
                  <a:lnTo>
                    <a:pt x="92" y="51"/>
                  </a:lnTo>
                  <a:lnTo>
                    <a:pt x="92" y="51"/>
                  </a:lnTo>
                  <a:lnTo>
                    <a:pt x="87" y="56"/>
                  </a:lnTo>
                  <a:lnTo>
                    <a:pt x="87" y="56"/>
                  </a:lnTo>
                  <a:lnTo>
                    <a:pt x="84" y="59"/>
                  </a:lnTo>
                  <a:lnTo>
                    <a:pt x="83" y="61"/>
                  </a:lnTo>
                  <a:lnTo>
                    <a:pt x="83" y="65"/>
                  </a:lnTo>
                  <a:lnTo>
                    <a:pt x="83" y="65"/>
                  </a:lnTo>
                  <a:lnTo>
                    <a:pt x="69" y="65"/>
                  </a:lnTo>
                  <a:lnTo>
                    <a:pt x="69" y="65"/>
                  </a:lnTo>
                  <a:lnTo>
                    <a:pt x="69" y="67"/>
                  </a:lnTo>
                  <a:lnTo>
                    <a:pt x="69" y="69"/>
                  </a:lnTo>
                  <a:lnTo>
                    <a:pt x="70" y="71"/>
                  </a:lnTo>
                  <a:lnTo>
                    <a:pt x="71" y="72"/>
                  </a:lnTo>
                  <a:lnTo>
                    <a:pt x="73" y="72"/>
                  </a:lnTo>
                  <a:lnTo>
                    <a:pt x="75" y="72"/>
                  </a:lnTo>
                  <a:lnTo>
                    <a:pt x="76" y="71"/>
                  </a:lnTo>
                  <a:lnTo>
                    <a:pt x="77" y="70"/>
                  </a:lnTo>
                  <a:lnTo>
                    <a:pt x="77" y="70"/>
                  </a:lnTo>
                  <a:lnTo>
                    <a:pt x="78" y="70"/>
                  </a:lnTo>
                  <a:lnTo>
                    <a:pt x="78" y="72"/>
                  </a:lnTo>
                  <a:lnTo>
                    <a:pt x="76" y="73"/>
                  </a:lnTo>
                  <a:lnTo>
                    <a:pt x="75" y="74"/>
                  </a:lnTo>
                  <a:lnTo>
                    <a:pt x="75" y="74"/>
                  </a:lnTo>
                  <a:lnTo>
                    <a:pt x="71" y="75"/>
                  </a:lnTo>
                  <a:lnTo>
                    <a:pt x="69" y="78"/>
                  </a:lnTo>
                  <a:lnTo>
                    <a:pt x="68" y="80"/>
                  </a:lnTo>
                  <a:lnTo>
                    <a:pt x="65" y="81"/>
                  </a:lnTo>
                  <a:lnTo>
                    <a:pt x="65" y="81"/>
                  </a:lnTo>
                  <a:lnTo>
                    <a:pt x="65" y="85"/>
                  </a:lnTo>
                  <a:lnTo>
                    <a:pt x="64" y="88"/>
                  </a:lnTo>
                  <a:lnTo>
                    <a:pt x="61" y="93"/>
                  </a:lnTo>
                  <a:lnTo>
                    <a:pt x="57" y="97"/>
                  </a:lnTo>
                  <a:lnTo>
                    <a:pt x="55" y="101"/>
                  </a:lnTo>
                  <a:lnTo>
                    <a:pt x="54" y="104"/>
                  </a:lnTo>
                  <a:lnTo>
                    <a:pt x="54" y="104"/>
                  </a:lnTo>
                  <a:lnTo>
                    <a:pt x="51" y="102"/>
                  </a:lnTo>
                  <a:lnTo>
                    <a:pt x="47" y="101"/>
                  </a:lnTo>
                  <a:lnTo>
                    <a:pt x="47" y="101"/>
                  </a:lnTo>
                  <a:lnTo>
                    <a:pt x="47" y="116"/>
                  </a:lnTo>
                  <a:lnTo>
                    <a:pt x="47" y="116"/>
                  </a:lnTo>
                  <a:lnTo>
                    <a:pt x="45" y="117"/>
                  </a:lnTo>
                  <a:lnTo>
                    <a:pt x="43" y="119"/>
                  </a:lnTo>
                  <a:lnTo>
                    <a:pt x="42" y="123"/>
                  </a:lnTo>
                  <a:lnTo>
                    <a:pt x="42" y="127"/>
                  </a:lnTo>
                  <a:lnTo>
                    <a:pt x="41" y="130"/>
                  </a:lnTo>
                  <a:lnTo>
                    <a:pt x="41" y="130"/>
                  </a:lnTo>
                  <a:lnTo>
                    <a:pt x="39" y="132"/>
                  </a:lnTo>
                  <a:lnTo>
                    <a:pt x="36" y="134"/>
                  </a:lnTo>
                  <a:lnTo>
                    <a:pt x="32" y="136"/>
                  </a:lnTo>
                  <a:lnTo>
                    <a:pt x="29" y="140"/>
                  </a:lnTo>
                  <a:lnTo>
                    <a:pt x="29" y="140"/>
                  </a:lnTo>
                  <a:lnTo>
                    <a:pt x="28" y="143"/>
                  </a:lnTo>
                  <a:lnTo>
                    <a:pt x="27" y="146"/>
                  </a:lnTo>
                  <a:lnTo>
                    <a:pt x="27" y="146"/>
                  </a:lnTo>
                  <a:lnTo>
                    <a:pt x="26" y="147"/>
                  </a:lnTo>
                  <a:lnTo>
                    <a:pt x="25" y="147"/>
                  </a:lnTo>
                  <a:lnTo>
                    <a:pt x="25" y="148"/>
                  </a:lnTo>
                  <a:lnTo>
                    <a:pt x="25" y="148"/>
                  </a:lnTo>
                  <a:lnTo>
                    <a:pt x="24" y="149"/>
                  </a:lnTo>
                  <a:lnTo>
                    <a:pt x="24" y="150"/>
                  </a:lnTo>
                  <a:lnTo>
                    <a:pt x="21" y="151"/>
                  </a:lnTo>
                  <a:lnTo>
                    <a:pt x="19" y="151"/>
                  </a:lnTo>
                  <a:lnTo>
                    <a:pt x="16" y="152"/>
                  </a:lnTo>
                  <a:lnTo>
                    <a:pt x="16" y="152"/>
                  </a:lnTo>
                  <a:lnTo>
                    <a:pt x="16" y="154"/>
                  </a:lnTo>
                  <a:lnTo>
                    <a:pt x="16" y="155"/>
                  </a:lnTo>
                  <a:lnTo>
                    <a:pt x="15" y="156"/>
                  </a:lnTo>
                  <a:lnTo>
                    <a:pt x="14" y="157"/>
                  </a:lnTo>
                  <a:lnTo>
                    <a:pt x="14" y="157"/>
                  </a:lnTo>
                  <a:lnTo>
                    <a:pt x="12" y="157"/>
                  </a:lnTo>
                  <a:lnTo>
                    <a:pt x="10" y="156"/>
                  </a:lnTo>
                  <a:lnTo>
                    <a:pt x="9" y="154"/>
                  </a:lnTo>
                  <a:lnTo>
                    <a:pt x="9" y="152"/>
                  </a:lnTo>
                  <a:lnTo>
                    <a:pt x="9" y="152"/>
                  </a:lnTo>
                  <a:lnTo>
                    <a:pt x="4" y="149"/>
                  </a:lnTo>
                  <a:lnTo>
                    <a:pt x="2" y="148"/>
                  </a:lnTo>
                  <a:lnTo>
                    <a:pt x="0" y="146"/>
                  </a:lnTo>
                  <a:lnTo>
                    <a:pt x="0" y="146"/>
                  </a:lnTo>
                  <a:lnTo>
                    <a:pt x="0" y="144"/>
                  </a:lnTo>
                  <a:lnTo>
                    <a:pt x="1" y="142"/>
                  </a:lnTo>
                  <a:lnTo>
                    <a:pt x="2" y="141"/>
                  </a:lnTo>
                  <a:lnTo>
                    <a:pt x="4" y="140"/>
                  </a:lnTo>
                  <a:lnTo>
                    <a:pt x="8" y="140"/>
                  </a:lnTo>
                  <a:lnTo>
                    <a:pt x="12" y="142"/>
                  </a:lnTo>
                  <a:lnTo>
                    <a:pt x="12" y="142"/>
                  </a:lnTo>
                  <a:lnTo>
                    <a:pt x="13" y="142"/>
                  </a:lnTo>
                  <a:lnTo>
                    <a:pt x="13" y="141"/>
                  </a:lnTo>
                  <a:lnTo>
                    <a:pt x="14" y="139"/>
                  </a:lnTo>
                  <a:lnTo>
                    <a:pt x="14" y="136"/>
                  </a:lnTo>
                  <a:lnTo>
                    <a:pt x="14" y="134"/>
                  </a:lnTo>
                  <a:lnTo>
                    <a:pt x="14" y="134"/>
                  </a:lnTo>
                  <a:lnTo>
                    <a:pt x="16" y="134"/>
                  </a:lnTo>
                  <a:lnTo>
                    <a:pt x="18" y="134"/>
                  </a:lnTo>
                  <a:lnTo>
                    <a:pt x="18" y="134"/>
                  </a:lnTo>
                  <a:lnTo>
                    <a:pt x="22" y="132"/>
                  </a:lnTo>
                  <a:lnTo>
                    <a:pt x="24" y="128"/>
                  </a:lnTo>
                  <a:lnTo>
                    <a:pt x="29" y="122"/>
                  </a:lnTo>
                  <a:lnTo>
                    <a:pt x="29" y="122"/>
                  </a:lnTo>
                  <a:lnTo>
                    <a:pt x="28" y="116"/>
                  </a:lnTo>
                  <a:lnTo>
                    <a:pt x="26" y="114"/>
                  </a:lnTo>
                  <a:lnTo>
                    <a:pt x="20" y="112"/>
                  </a:lnTo>
                  <a:lnTo>
                    <a:pt x="20" y="112"/>
                  </a:lnTo>
                  <a:lnTo>
                    <a:pt x="21" y="110"/>
                  </a:lnTo>
                  <a:lnTo>
                    <a:pt x="22" y="109"/>
                  </a:lnTo>
                  <a:lnTo>
                    <a:pt x="24" y="109"/>
                  </a:lnTo>
                  <a:lnTo>
                    <a:pt x="26" y="109"/>
                  </a:lnTo>
                  <a:lnTo>
                    <a:pt x="26" y="109"/>
                  </a:lnTo>
                  <a:lnTo>
                    <a:pt x="27" y="108"/>
                  </a:lnTo>
                  <a:lnTo>
                    <a:pt x="27" y="108"/>
                  </a:lnTo>
                  <a:lnTo>
                    <a:pt x="32" y="108"/>
                  </a:lnTo>
                  <a:lnTo>
                    <a:pt x="33" y="109"/>
                  </a:lnTo>
                  <a:lnTo>
                    <a:pt x="34" y="110"/>
                  </a:lnTo>
                  <a:lnTo>
                    <a:pt x="34" y="110"/>
                  </a:lnTo>
                  <a:lnTo>
                    <a:pt x="37" y="109"/>
                  </a:lnTo>
                  <a:lnTo>
                    <a:pt x="38" y="108"/>
                  </a:lnTo>
                  <a:lnTo>
                    <a:pt x="39" y="107"/>
                  </a:lnTo>
                  <a:lnTo>
                    <a:pt x="40" y="105"/>
                  </a:lnTo>
                  <a:lnTo>
                    <a:pt x="40" y="100"/>
                  </a:lnTo>
                  <a:lnTo>
                    <a:pt x="41" y="94"/>
                  </a:lnTo>
                  <a:lnTo>
                    <a:pt x="41" y="94"/>
                  </a:lnTo>
                  <a:lnTo>
                    <a:pt x="45" y="94"/>
                  </a:lnTo>
                  <a:lnTo>
                    <a:pt x="45" y="94"/>
                  </a:lnTo>
                  <a:lnTo>
                    <a:pt x="45" y="92"/>
                  </a:lnTo>
                  <a:lnTo>
                    <a:pt x="44" y="91"/>
                  </a:lnTo>
                  <a:lnTo>
                    <a:pt x="42" y="89"/>
                  </a:lnTo>
                  <a:lnTo>
                    <a:pt x="40" y="87"/>
                  </a:lnTo>
                  <a:lnTo>
                    <a:pt x="40" y="86"/>
                  </a:lnTo>
                  <a:lnTo>
                    <a:pt x="41" y="83"/>
                  </a:lnTo>
                  <a:lnTo>
                    <a:pt x="41" y="83"/>
                  </a:lnTo>
                  <a:lnTo>
                    <a:pt x="42" y="84"/>
                  </a:lnTo>
                  <a:lnTo>
                    <a:pt x="43" y="83"/>
                  </a:lnTo>
                  <a:lnTo>
                    <a:pt x="45" y="81"/>
                  </a:lnTo>
                  <a:lnTo>
                    <a:pt x="45" y="81"/>
                  </a:lnTo>
                  <a:lnTo>
                    <a:pt x="47" y="82"/>
                  </a:lnTo>
                  <a:lnTo>
                    <a:pt x="47" y="83"/>
                  </a:lnTo>
                  <a:lnTo>
                    <a:pt x="47" y="83"/>
                  </a:lnTo>
                  <a:lnTo>
                    <a:pt x="47" y="83"/>
                  </a:lnTo>
                  <a:lnTo>
                    <a:pt x="48" y="82"/>
                  </a:lnTo>
                  <a:lnTo>
                    <a:pt x="49" y="80"/>
                  </a:lnTo>
                  <a:lnTo>
                    <a:pt x="51" y="79"/>
                  </a:lnTo>
                  <a:lnTo>
                    <a:pt x="54" y="79"/>
                  </a:lnTo>
                  <a:lnTo>
                    <a:pt x="54" y="79"/>
                  </a:lnTo>
                  <a:lnTo>
                    <a:pt x="54" y="75"/>
                  </a:lnTo>
                  <a:lnTo>
                    <a:pt x="53" y="73"/>
                  </a:lnTo>
                  <a:lnTo>
                    <a:pt x="51" y="71"/>
                  </a:lnTo>
                  <a:lnTo>
                    <a:pt x="51" y="67"/>
                  </a:lnTo>
                  <a:lnTo>
                    <a:pt x="51" y="67"/>
                  </a:lnTo>
                  <a:lnTo>
                    <a:pt x="57" y="62"/>
                  </a:lnTo>
                  <a:lnTo>
                    <a:pt x="59" y="58"/>
                  </a:lnTo>
                  <a:lnTo>
                    <a:pt x="59" y="51"/>
                  </a:lnTo>
                  <a:lnTo>
                    <a:pt x="59" y="51"/>
                  </a:lnTo>
                  <a:lnTo>
                    <a:pt x="62" y="51"/>
                  </a:lnTo>
                  <a:lnTo>
                    <a:pt x="67" y="50"/>
                  </a:lnTo>
                  <a:lnTo>
                    <a:pt x="71" y="48"/>
                  </a:lnTo>
                  <a:lnTo>
                    <a:pt x="74" y="47"/>
                  </a:lnTo>
                  <a:lnTo>
                    <a:pt x="75" y="45"/>
                  </a:lnTo>
                  <a:lnTo>
                    <a:pt x="75" y="45"/>
                  </a:lnTo>
                  <a:lnTo>
                    <a:pt x="77" y="43"/>
                  </a:lnTo>
                  <a:lnTo>
                    <a:pt x="82" y="41"/>
                  </a:lnTo>
                  <a:lnTo>
                    <a:pt x="84" y="40"/>
                  </a:lnTo>
                  <a:lnTo>
                    <a:pt x="85" y="38"/>
                  </a:lnTo>
                  <a:lnTo>
                    <a:pt x="85" y="35"/>
                  </a:lnTo>
                  <a:lnTo>
                    <a:pt x="83" y="33"/>
                  </a:lnTo>
                  <a:lnTo>
                    <a:pt x="83" y="33"/>
                  </a:lnTo>
                  <a:lnTo>
                    <a:pt x="83" y="32"/>
                  </a:lnTo>
                  <a:lnTo>
                    <a:pt x="84" y="31"/>
                  </a:lnTo>
                  <a:lnTo>
                    <a:pt x="87" y="31"/>
                  </a:lnTo>
                  <a:lnTo>
                    <a:pt x="92" y="33"/>
                  </a:lnTo>
                  <a:lnTo>
                    <a:pt x="92" y="33"/>
                  </a:lnTo>
                  <a:lnTo>
                    <a:pt x="94" y="32"/>
                  </a:lnTo>
                  <a:lnTo>
                    <a:pt x="94" y="31"/>
                  </a:lnTo>
                  <a:lnTo>
                    <a:pt x="92" y="28"/>
                  </a:lnTo>
                  <a:lnTo>
                    <a:pt x="91" y="25"/>
                  </a:lnTo>
                  <a:lnTo>
                    <a:pt x="92" y="21"/>
                  </a:lnTo>
                  <a:lnTo>
                    <a:pt x="92" y="21"/>
                  </a:lnTo>
                  <a:lnTo>
                    <a:pt x="98" y="21"/>
                  </a:lnTo>
                  <a:lnTo>
                    <a:pt x="100" y="20"/>
                  </a:lnTo>
                  <a:lnTo>
                    <a:pt x="100" y="19"/>
                  </a:lnTo>
                  <a:lnTo>
                    <a:pt x="100" y="15"/>
                  </a:lnTo>
                  <a:lnTo>
                    <a:pt x="99" y="11"/>
                  </a:lnTo>
                  <a:lnTo>
                    <a:pt x="99" y="11"/>
                  </a:lnTo>
                  <a:lnTo>
                    <a:pt x="103" y="11"/>
                  </a:lnTo>
                  <a:lnTo>
                    <a:pt x="107" y="11"/>
                  </a:lnTo>
                  <a:lnTo>
                    <a:pt x="108" y="11"/>
                  </a:lnTo>
                  <a:lnTo>
                    <a:pt x="109" y="12"/>
                  </a:lnTo>
                  <a:lnTo>
                    <a:pt x="110" y="13"/>
                  </a:lnTo>
                  <a:lnTo>
                    <a:pt x="110" y="15"/>
                  </a:lnTo>
                  <a:lnTo>
                    <a:pt x="110" y="15"/>
                  </a:lnTo>
                  <a:lnTo>
                    <a:pt x="112" y="14"/>
                  </a:lnTo>
                  <a:lnTo>
                    <a:pt x="113" y="12"/>
                  </a:lnTo>
                  <a:lnTo>
                    <a:pt x="113" y="11"/>
                  </a:lnTo>
                  <a:lnTo>
                    <a:pt x="112" y="9"/>
                  </a:lnTo>
                  <a:lnTo>
                    <a:pt x="111" y="5"/>
                  </a:lnTo>
                  <a:lnTo>
                    <a:pt x="111" y="3"/>
                  </a:lnTo>
                  <a:lnTo>
                    <a:pt x="112" y="0"/>
                  </a:lnTo>
                  <a:lnTo>
                    <a:pt x="112" y="0"/>
                  </a:lnTo>
                  <a:lnTo>
                    <a:pt x="115" y="0"/>
                  </a:lnTo>
                  <a:lnTo>
                    <a:pt x="116" y="1"/>
                  </a:lnTo>
                  <a:lnTo>
                    <a:pt x="117" y="3"/>
                  </a:lnTo>
                  <a:lnTo>
                    <a:pt x="117" y="3"/>
                  </a:lnTo>
                  <a:lnTo>
                    <a:pt x="119" y="2"/>
                  </a:lnTo>
                  <a:lnTo>
                    <a:pt x="120" y="2"/>
                  </a:lnTo>
                  <a:lnTo>
                    <a:pt x="121" y="0"/>
                  </a:lnTo>
                  <a:lnTo>
                    <a:pt x="121" y="0"/>
                  </a:lnTo>
                  <a:lnTo>
                    <a:pt x="125" y="2"/>
                  </a:lnTo>
                  <a:lnTo>
                    <a:pt x="127" y="5"/>
                  </a:lnTo>
                  <a:lnTo>
                    <a:pt x="129" y="8"/>
                  </a:lnTo>
                  <a:lnTo>
                    <a:pt x="132" y="11"/>
                  </a:lnTo>
                  <a:lnTo>
                    <a:pt x="132" y="11"/>
                  </a:lnTo>
                  <a:close/>
                  <a:moveTo>
                    <a:pt x="59" y="79"/>
                  </a:moveTo>
                  <a:lnTo>
                    <a:pt x="59" y="79"/>
                  </a:lnTo>
                  <a:lnTo>
                    <a:pt x="62" y="79"/>
                  </a:lnTo>
                  <a:lnTo>
                    <a:pt x="64" y="78"/>
                  </a:lnTo>
                  <a:lnTo>
                    <a:pt x="65" y="76"/>
                  </a:lnTo>
                  <a:lnTo>
                    <a:pt x="64" y="75"/>
                  </a:lnTo>
                  <a:lnTo>
                    <a:pt x="63" y="74"/>
                  </a:lnTo>
                  <a:lnTo>
                    <a:pt x="61" y="74"/>
                  </a:lnTo>
                  <a:lnTo>
                    <a:pt x="60" y="75"/>
                  </a:lnTo>
                  <a:lnTo>
                    <a:pt x="59" y="79"/>
                  </a:lnTo>
                  <a:lnTo>
                    <a:pt x="59" y="7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latinLnBrk="1"/>
              <a:endParaRPr lang="ko-KR" altLang="en-US" sz="1400">
                <a:solidFill>
                  <a:prstClr val="black"/>
                </a:solidFill>
                <a:latin typeface="Malgun Gothic" panose="020B0503020000020004" charset="-127"/>
                <a:ea typeface="Malgun Gothic" panose="020B0503020000020004" charset="-127"/>
              </a:endParaRPr>
            </a:p>
          </p:txBody>
        </p:sp>
        <p:sp>
          <p:nvSpPr>
            <p:cNvPr id="135" name="Freeform 24"/>
            <p:cNvSpPr/>
            <p:nvPr/>
          </p:nvSpPr>
          <p:spPr bwMode="auto">
            <a:xfrm>
              <a:off x="1274763" y="2124075"/>
              <a:ext cx="158750" cy="147638"/>
            </a:xfrm>
            <a:custGeom>
              <a:avLst/>
              <a:gdLst>
                <a:gd name="T0" fmla="*/ 46 w 100"/>
                <a:gd name="T1" fmla="*/ 34 h 93"/>
                <a:gd name="T2" fmla="*/ 49 w 100"/>
                <a:gd name="T3" fmla="*/ 34 h 93"/>
                <a:gd name="T4" fmla="*/ 53 w 100"/>
                <a:gd name="T5" fmla="*/ 35 h 93"/>
                <a:gd name="T6" fmla="*/ 57 w 100"/>
                <a:gd name="T7" fmla="*/ 30 h 93"/>
                <a:gd name="T8" fmla="*/ 61 w 100"/>
                <a:gd name="T9" fmla="*/ 26 h 93"/>
                <a:gd name="T10" fmla="*/ 64 w 100"/>
                <a:gd name="T11" fmla="*/ 22 h 93"/>
                <a:gd name="T12" fmla="*/ 72 w 100"/>
                <a:gd name="T13" fmla="*/ 16 h 93"/>
                <a:gd name="T14" fmla="*/ 73 w 100"/>
                <a:gd name="T15" fmla="*/ 10 h 93"/>
                <a:gd name="T16" fmla="*/ 86 w 100"/>
                <a:gd name="T17" fmla="*/ 14 h 93"/>
                <a:gd name="T18" fmla="*/ 87 w 100"/>
                <a:gd name="T19" fmla="*/ 14 h 93"/>
                <a:gd name="T20" fmla="*/ 83 w 100"/>
                <a:gd name="T21" fmla="*/ 8 h 93"/>
                <a:gd name="T22" fmla="*/ 89 w 100"/>
                <a:gd name="T23" fmla="*/ 2 h 93"/>
                <a:gd name="T24" fmla="*/ 94 w 100"/>
                <a:gd name="T25" fmla="*/ 3 h 93"/>
                <a:gd name="T26" fmla="*/ 93 w 100"/>
                <a:gd name="T27" fmla="*/ 14 h 93"/>
                <a:gd name="T28" fmla="*/ 96 w 100"/>
                <a:gd name="T29" fmla="*/ 14 h 93"/>
                <a:gd name="T30" fmla="*/ 99 w 100"/>
                <a:gd name="T31" fmla="*/ 11 h 93"/>
                <a:gd name="T32" fmla="*/ 99 w 100"/>
                <a:gd name="T33" fmla="*/ 16 h 93"/>
                <a:gd name="T34" fmla="*/ 95 w 100"/>
                <a:gd name="T35" fmla="*/ 22 h 93"/>
                <a:gd name="T36" fmla="*/ 86 w 100"/>
                <a:gd name="T37" fmla="*/ 24 h 93"/>
                <a:gd name="T38" fmla="*/ 84 w 100"/>
                <a:gd name="T39" fmla="*/ 26 h 93"/>
                <a:gd name="T40" fmla="*/ 83 w 100"/>
                <a:gd name="T41" fmla="*/ 28 h 93"/>
                <a:gd name="T42" fmla="*/ 75 w 100"/>
                <a:gd name="T43" fmla="*/ 33 h 93"/>
                <a:gd name="T44" fmla="*/ 75 w 100"/>
                <a:gd name="T45" fmla="*/ 36 h 93"/>
                <a:gd name="T46" fmla="*/ 75 w 100"/>
                <a:gd name="T47" fmla="*/ 40 h 93"/>
                <a:gd name="T48" fmla="*/ 68 w 100"/>
                <a:gd name="T49" fmla="*/ 42 h 93"/>
                <a:gd name="T50" fmla="*/ 66 w 100"/>
                <a:gd name="T51" fmla="*/ 47 h 93"/>
                <a:gd name="T52" fmla="*/ 64 w 100"/>
                <a:gd name="T53" fmla="*/ 49 h 93"/>
                <a:gd name="T54" fmla="*/ 59 w 100"/>
                <a:gd name="T55" fmla="*/ 53 h 93"/>
                <a:gd name="T56" fmla="*/ 55 w 100"/>
                <a:gd name="T57" fmla="*/ 54 h 93"/>
                <a:gd name="T58" fmla="*/ 53 w 100"/>
                <a:gd name="T59" fmla="*/ 57 h 93"/>
                <a:gd name="T60" fmla="*/ 43 w 100"/>
                <a:gd name="T61" fmla="*/ 55 h 93"/>
                <a:gd name="T62" fmla="*/ 39 w 100"/>
                <a:gd name="T63" fmla="*/ 66 h 93"/>
                <a:gd name="T64" fmla="*/ 35 w 100"/>
                <a:gd name="T65" fmla="*/ 71 h 93"/>
                <a:gd name="T66" fmla="*/ 27 w 100"/>
                <a:gd name="T67" fmla="*/ 71 h 93"/>
                <a:gd name="T68" fmla="*/ 21 w 100"/>
                <a:gd name="T69" fmla="*/ 75 h 93"/>
                <a:gd name="T70" fmla="*/ 20 w 100"/>
                <a:gd name="T71" fmla="*/ 80 h 93"/>
                <a:gd name="T72" fmla="*/ 19 w 100"/>
                <a:gd name="T73" fmla="*/ 85 h 93"/>
                <a:gd name="T74" fmla="*/ 14 w 100"/>
                <a:gd name="T75" fmla="*/ 85 h 93"/>
                <a:gd name="T76" fmla="*/ 14 w 100"/>
                <a:gd name="T77" fmla="*/ 92 h 93"/>
                <a:gd name="T78" fmla="*/ 12 w 100"/>
                <a:gd name="T79" fmla="*/ 93 h 93"/>
                <a:gd name="T80" fmla="*/ 7 w 100"/>
                <a:gd name="T81" fmla="*/ 89 h 93"/>
                <a:gd name="T82" fmla="*/ 1 w 100"/>
                <a:gd name="T83" fmla="*/ 80 h 93"/>
                <a:gd name="T84" fmla="*/ 0 w 100"/>
                <a:gd name="T85" fmla="*/ 76 h 93"/>
                <a:gd name="T86" fmla="*/ 7 w 100"/>
                <a:gd name="T87" fmla="*/ 73 h 93"/>
                <a:gd name="T88" fmla="*/ 7 w 100"/>
                <a:gd name="T89" fmla="*/ 69 h 93"/>
                <a:gd name="T90" fmla="*/ 17 w 100"/>
                <a:gd name="T91" fmla="*/ 64 h 93"/>
                <a:gd name="T92" fmla="*/ 17 w 100"/>
                <a:gd name="T93" fmla="*/ 60 h 93"/>
                <a:gd name="T94" fmla="*/ 22 w 100"/>
                <a:gd name="T95" fmla="*/ 57 h 93"/>
                <a:gd name="T96" fmla="*/ 32 w 100"/>
                <a:gd name="T97" fmla="*/ 53 h 93"/>
                <a:gd name="T98" fmla="*/ 35 w 100"/>
                <a:gd name="T99" fmla="*/ 53 h 93"/>
                <a:gd name="T100" fmla="*/ 38 w 100"/>
                <a:gd name="T101" fmla="*/ 55 h 93"/>
                <a:gd name="T102" fmla="*/ 42 w 100"/>
                <a:gd name="T103" fmla="*/ 49 h 93"/>
                <a:gd name="T104" fmla="*/ 45 w 100"/>
                <a:gd name="T105" fmla="*/ 48 h 93"/>
                <a:gd name="T106" fmla="*/ 48 w 100"/>
                <a:gd name="T107" fmla="*/ 43 h 93"/>
                <a:gd name="T108" fmla="*/ 51 w 100"/>
                <a:gd name="T109" fmla="*/ 38 h 93"/>
                <a:gd name="T110" fmla="*/ 49 w 100"/>
                <a:gd name="T111" fmla="*/ 35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0" h="93">
                  <a:moveTo>
                    <a:pt x="47" y="35"/>
                  </a:moveTo>
                  <a:lnTo>
                    <a:pt x="47" y="35"/>
                  </a:lnTo>
                  <a:lnTo>
                    <a:pt x="46" y="34"/>
                  </a:lnTo>
                  <a:lnTo>
                    <a:pt x="47" y="33"/>
                  </a:lnTo>
                  <a:lnTo>
                    <a:pt x="49" y="33"/>
                  </a:lnTo>
                  <a:lnTo>
                    <a:pt x="49" y="34"/>
                  </a:lnTo>
                  <a:lnTo>
                    <a:pt x="51" y="35"/>
                  </a:lnTo>
                  <a:lnTo>
                    <a:pt x="51" y="35"/>
                  </a:lnTo>
                  <a:lnTo>
                    <a:pt x="53" y="35"/>
                  </a:lnTo>
                  <a:lnTo>
                    <a:pt x="55" y="33"/>
                  </a:lnTo>
                  <a:lnTo>
                    <a:pt x="57" y="30"/>
                  </a:lnTo>
                  <a:lnTo>
                    <a:pt x="57" y="30"/>
                  </a:lnTo>
                  <a:lnTo>
                    <a:pt x="61" y="28"/>
                  </a:lnTo>
                  <a:lnTo>
                    <a:pt x="61" y="28"/>
                  </a:lnTo>
                  <a:lnTo>
                    <a:pt x="61" y="26"/>
                  </a:lnTo>
                  <a:lnTo>
                    <a:pt x="61" y="24"/>
                  </a:lnTo>
                  <a:lnTo>
                    <a:pt x="61" y="24"/>
                  </a:lnTo>
                  <a:lnTo>
                    <a:pt x="64" y="22"/>
                  </a:lnTo>
                  <a:lnTo>
                    <a:pt x="68" y="20"/>
                  </a:lnTo>
                  <a:lnTo>
                    <a:pt x="70" y="19"/>
                  </a:lnTo>
                  <a:lnTo>
                    <a:pt x="72" y="16"/>
                  </a:lnTo>
                  <a:lnTo>
                    <a:pt x="73" y="14"/>
                  </a:lnTo>
                  <a:lnTo>
                    <a:pt x="73" y="10"/>
                  </a:lnTo>
                  <a:lnTo>
                    <a:pt x="73" y="10"/>
                  </a:lnTo>
                  <a:lnTo>
                    <a:pt x="77" y="10"/>
                  </a:lnTo>
                  <a:lnTo>
                    <a:pt x="81" y="11"/>
                  </a:lnTo>
                  <a:lnTo>
                    <a:pt x="86" y="14"/>
                  </a:lnTo>
                  <a:lnTo>
                    <a:pt x="86" y="14"/>
                  </a:lnTo>
                  <a:lnTo>
                    <a:pt x="87" y="14"/>
                  </a:lnTo>
                  <a:lnTo>
                    <a:pt x="87" y="14"/>
                  </a:lnTo>
                  <a:lnTo>
                    <a:pt x="87" y="12"/>
                  </a:lnTo>
                  <a:lnTo>
                    <a:pt x="85" y="9"/>
                  </a:lnTo>
                  <a:lnTo>
                    <a:pt x="83" y="8"/>
                  </a:lnTo>
                  <a:lnTo>
                    <a:pt x="83" y="8"/>
                  </a:lnTo>
                  <a:lnTo>
                    <a:pt x="87" y="4"/>
                  </a:lnTo>
                  <a:lnTo>
                    <a:pt x="89" y="2"/>
                  </a:lnTo>
                  <a:lnTo>
                    <a:pt x="90" y="0"/>
                  </a:lnTo>
                  <a:lnTo>
                    <a:pt x="90" y="0"/>
                  </a:lnTo>
                  <a:lnTo>
                    <a:pt x="94" y="3"/>
                  </a:lnTo>
                  <a:lnTo>
                    <a:pt x="95" y="6"/>
                  </a:lnTo>
                  <a:lnTo>
                    <a:pt x="94" y="10"/>
                  </a:lnTo>
                  <a:lnTo>
                    <a:pt x="93" y="14"/>
                  </a:lnTo>
                  <a:lnTo>
                    <a:pt x="93" y="14"/>
                  </a:lnTo>
                  <a:lnTo>
                    <a:pt x="95" y="15"/>
                  </a:lnTo>
                  <a:lnTo>
                    <a:pt x="96" y="14"/>
                  </a:lnTo>
                  <a:lnTo>
                    <a:pt x="97" y="10"/>
                  </a:lnTo>
                  <a:lnTo>
                    <a:pt x="97" y="10"/>
                  </a:lnTo>
                  <a:lnTo>
                    <a:pt x="99" y="11"/>
                  </a:lnTo>
                  <a:lnTo>
                    <a:pt x="100" y="13"/>
                  </a:lnTo>
                  <a:lnTo>
                    <a:pt x="100" y="14"/>
                  </a:lnTo>
                  <a:lnTo>
                    <a:pt x="99" y="16"/>
                  </a:lnTo>
                  <a:lnTo>
                    <a:pt x="97" y="20"/>
                  </a:lnTo>
                  <a:lnTo>
                    <a:pt x="95" y="22"/>
                  </a:lnTo>
                  <a:lnTo>
                    <a:pt x="95" y="22"/>
                  </a:lnTo>
                  <a:lnTo>
                    <a:pt x="92" y="22"/>
                  </a:lnTo>
                  <a:lnTo>
                    <a:pt x="89" y="22"/>
                  </a:lnTo>
                  <a:lnTo>
                    <a:pt x="86" y="24"/>
                  </a:lnTo>
                  <a:lnTo>
                    <a:pt x="86" y="24"/>
                  </a:lnTo>
                  <a:lnTo>
                    <a:pt x="84" y="24"/>
                  </a:lnTo>
                  <a:lnTo>
                    <a:pt x="84" y="26"/>
                  </a:lnTo>
                  <a:lnTo>
                    <a:pt x="84" y="27"/>
                  </a:lnTo>
                  <a:lnTo>
                    <a:pt x="83" y="28"/>
                  </a:lnTo>
                  <a:lnTo>
                    <a:pt x="83" y="28"/>
                  </a:lnTo>
                  <a:lnTo>
                    <a:pt x="79" y="30"/>
                  </a:lnTo>
                  <a:lnTo>
                    <a:pt x="77" y="31"/>
                  </a:lnTo>
                  <a:lnTo>
                    <a:pt x="75" y="33"/>
                  </a:lnTo>
                  <a:lnTo>
                    <a:pt x="75" y="33"/>
                  </a:lnTo>
                  <a:lnTo>
                    <a:pt x="75" y="34"/>
                  </a:lnTo>
                  <a:lnTo>
                    <a:pt x="75" y="36"/>
                  </a:lnTo>
                  <a:lnTo>
                    <a:pt x="75" y="39"/>
                  </a:lnTo>
                  <a:lnTo>
                    <a:pt x="75" y="40"/>
                  </a:lnTo>
                  <a:lnTo>
                    <a:pt x="75" y="40"/>
                  </a:lnTo>
                  <a:lnTo>
                    <a:pt x="72" y="41"/>
                  </a:lnTo>
                  <a:lnTo>
                    <a:pt x="68" y="42"/>
                  </a:lnTo>
                  <a:lnTo>
                    <a:pt x="68" y="42"/>
                  </a:lnTo>
                  <a:lnTo>
                    <a:pt x="67" y="44"/>
                  </a:lnTo>
                  <a:lnTo>
                    <a:pt x="67" y="45"/>
                  </a:lnTo>
                  <a:lnTo>
                    <a:pt x="66" y="47"/>
                  </a:lnTo>
                  <a:lnTo>
                    <a:pt x="65" y="48"/>
                  </a:lnTo>
                  <a:lnTo>
                    <a:pt x="65" y="48"/>
                  </a:lnTo>
                  <a:lnTo>
                    <a:pt x="64" y="49"/>
                  </a:lnTo>
                  <a:lnTo>
                    <a:pt x="61" y="50"/>
                  </a:lnTo>
                  <a:lnTo>
                    <a:pt x="60" y="51"/>
                  </a:lnTo>
                  <a:lnTo>
                    <a:pt x="59" y="53"/>
                  </a:lnTo>
                  <a:lnTo>
                    <a:pt x="59" y="53"/>
                  </a:lnTo>
                  <a:lnTo>
                    <a:pt x="57" y="54"/>
                  </a:lnTo>
                  <a:lnTo>
                    <a:pt x="55" y="54"/>
                  </a:lnTo>
                  <a:lnTo>
                    <a:pt x="54" y="55"/>
                  </a:lnTo>
                  <a:lnTo>
                    <a:pt x="53" y="57"/>
                  </a:lnTo>
                  <a:lnTo>
                    <a:pt x="53" y="57"/>
                  </a:lnTo>
                  <a:lnTo>
                    <a:pt x="48" y="55"/>
                  </a:lnTo>
                  <a:lnTo>
                    <a:pt x="43" y="55"/>
                  </a:lnTo>
                  <a:lnTo>
                    <a:pt x="43" y="55"/>
                  </a:lnTo>
                  <a:lnTo>
                    <a:pt x="41" y="57"/>
                  </a:lnTo>
                  <a:lnTo>
                    <a:pt x="39" y="62"/>
                  </a:lnTo>
                  <a:lnTo>
                    <a:pt x="39" y="66"/>
                  </a:lnTo>
                  <a:lnTo>
                    <a:pt x="39" y="71"/>
                  </a:lnTo>
                  <a:lnTo>
                    <a:pt x="39" y="71"/>
                  </a:lnTo>
                  <a:lnTo>
                    <a:pt x="35" y="71"/>
                  </a:lnTo>
                  <a:lnTo>
                    <a:pt x="32" y="72"/>
                  </a:lnTo>
                  <a:lnTo>
                    <a:pt x="31" y="72"/>
                  </a:lnTo>
                  <a:lnTo>
                    <a:pt x="27" y="71"/>
                  </a:lnTo>
                  <a:lnTo>
                    <a:pt x="27" y="71"/>
                  </a:lnTo>
                  <a:lnTo>
                    <a:pt x="24" y="73"/>
                  </a:lnTo>
                  <a:lnTo>
                    <a:pt x="21" y="75"/>
                  </a:lnTo>
                  <a:lnTo>
                    <a:pt x="21" y="75"/>
                  </a:lnTo>
                  <a:lnTo>
                    <a:pt x="20" y="77"/>
                  </a:lnTo>
                  <a:lnTo>
                    <a:pt x="20" y="80"/>
                  </a:lnTo>
                  <a:lnTo>
                    <a:pt x="20" y="83"/>
                  </a:lnTo>
                  <a:lnTo>
                    <a:pt x="19" y="85"/>
                  </a:lnTo>
                  <a:lnTo>
                    <a:pt x="19" y="85"/>
                  </a:lnTo>
                  <a:lnTo>
                    <a:pt x="16" y="85"/>
                  </a:lnTo>
                  <a:lnTo>
                    <a:pt x="14" y="85"/>
                  </a:lnTo>
                  <a:lnTo>
                    <a:pt x="14" y="85"/>
                  </a:lnTo>
                  <a:lnTo>
                    <a:pt x="14" y="87"/>
                  </a:lnTo>
                  <a:lnTo>
                    <a:pt x="14" y="90"/>
                  </a:lnTo>
                  <a:lnTo>
                    <a:pt x="14" y="92"/>
                  </a:lnTo>
                  <a:lnTo>
                    <a:pt x="13" y="93"/>
                  </a:lnTo>
                  <a:lnTo>
                    <a:pt x="12" y="93"/>
                  </a:lnTo>
                  <a:lnTo>
                    <a:pt x="12" y="93"/>
                  </a:lnTo>
                  <a:lnTo>
                    <a:pt x="10" y="93"/>
                  </a:lnTo>
                  <a:lnTo>
                    <a:pt x="8" y="92"/>
                  </a:lnTo>
                  <a:lnTo>
                    <a:pt x="7" y="89"/>
                  </a:lnTo>
                  <a:lnTo>
                    <a:pt x="7" y="89"/>
                  </a:lnTo>
                  <a:lnTo>
                    <a:pt x="4" y="85"/>
                  </a:lnTo>
                  <a:lnTo>
                    <a:pt x="1" y="80"/>
                  </a:lnTo>
                  <a:lnTo>
                    <a:pt x="1" y="80"/>
                  </a:lnTo>
                  <a:lnTo>
                    <a:pt x="0" y="79"/>
                  </a:lnTo>
                  <a:lnTo>
                    <a:pt x="0" y="76"/>
                  </a:lnTo>
                  <a:lnTo>
                    <a:pt x="2" y="75"/>
                  </a:lnTo>
                  <a:lnTo>
                    <a:pt x="5" y="74"/>
                  </a:lnTo>
                  <a:lnTo>
                    <a:pt x="7" y="73"/>
                  </a:lnTo>
                  <a:lnTo>
                    <a:pt x="7" y="73"/>
                  </a:lnTo>
                  <a:lnTo>
                    <a:pt x="7" y="71"/>
                  </a:lnTo>
                  <a:lnTo>
                    <a:pt x="7" y="69"/>
                  </a:lnTo>
                  <a:lnTo>
                    <a:pt x="7" y="69"/>
                  </a:lnTo>
                  <a:lnTo>
                    <a:pt x="12" y="66"/>
                  </a:lnTo>
                  <a:lnTo>
                    <a:pt x="17" y="64"/>
                  </a:lnTo>
                  <a:lnTo>
                    <a:pt x="17" y="64"/>
                  </a:lnTo>
                  <a:lnTo>
                    <a:pt x="16" y="62"/>
                  </a:lnTo>
                  <a:lnTo>
                    <a:pt x="17" y="60"/>
                  </a:lnTo>
                  <a:lnTo>
                    <a:pt x="19" y="55"/>
                  </a:lnTo>
                  <a:lnTo>
                    <a:pt x="19" y="55"/>
                  </a:lnTo>
                  <a:lnTo>
                    <a:pt x="22" y="57"/>
                  </a:lnTo>
                  <a:lnTo>
                    <a:pt x="27" y="57"/>
                  </a:lnTo>
                  <a:lnTo>
                    <a:pt x="27" y="57"/>
                  </a:lnTo>
                  <a:lnTo>
                    <a:pt x="32" y="53"/>
                  </a:lnTo>
                  <a:lnTo>
                    <a:pt x="33" y="53"/>
                  </a:lnTo>
                  <a:lnTo>
                    <a:pt x="34" y="52"/>
                  </a:lnTo>
                  <a:lnTo>
                    <a:pt x="35" y="53"/>
                  </a:lnTo>
                  <a:lnTo>
                    <a:pt x="37" y="55"/>
                  </a:lnTo>
                  <a:lnTo>
                    <a:pt x="37" y="55"/>
                  </a:lnTo>
                  <a:lnTo>
                    <a:pt x="38" y="55"/>
                  </a:lnTo>
                  <a:lnTo>
                    <a:pt x="39" y="54"/>
                  </a:lnTo>
                  <a:lnTo>
                    <a:pt x="41" y="51"/>
                  </a:lnTo>
                  <a:lnTo>
                    <a:pt x="42" y="49"/>
                  </a:lnTo>
                  <a:lnTo>
                    <a:pt x="43" y="48"/>
                  </a:lnTo>
                  <a:lnTo>
                    <a:pt x="45" y="48"/>
                  </a:lnTo>
                  <a:lnTo>
                    <a:pt x="45" y="48"/>
                  </a:lnTo>
                  <a:lnTo>
                    <a:pt x="45" y="46"/>
                  </a:lnTo>
                  <a:lnTo>
                    <a:pt x="46" y="44"/>
                  </a:lnTo>
                  <a:lnTo>
                    <a:pt x="48" y="43"/>
                  </a:lnTo>
                  <a:lnTo>
                    <a:pt x="51" y="42"/>
                  </a:lnTo>
                  <a:lnTo>
                    <a:pt x="51" y="42"/>
                  </a:lnTo>
                  <a:lnTo>
                    <a:pt x="51" y="38"/>
                  </a:lnTo>
                  <a:lnTo>
                    <a:pt x="51" y="38"/>
                  </a:lnTo>
                  <a:lnTo>
                    <a:pt x="51" y="36"/>
                  </a:lnTo>
                  <a:lnTo>
                    <a:pt x="49" y="35"/>
                  </a:lnTo>
                  <a:lnTo>
                    <a:pt x="47" y="35"/>
                  </a:lnTo>
                  <a:lnTo>
                    <a:pt x="47" y="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latinLnBrk="1"/>
              <a:endParaRPr lang="ko-KR" altLang="en-US" sz="1400">
                <a:solidFill>
                  <a:prstClr val="black"/>
                </a:solidFill>
                <a:latin typeface="Malgun Gothic" panose="020B0503020000020004" charset="-127"/>
                <a:ea typeface="Malgun Gothic" panose="020B0503020000020004" charset="-127"/>
              </a:endParaRPr>
            </a:p>
          </p:txBody>
        </p:sp>
        <p:sp>
          <p:nvSpPr>
            <p:cNvPr id="136" name="Freeform 25"/>
            <p:cNvSpPr>
              <a:spLocks noEditPoints="1"/>
            </p:cNvSpPr>
            <p:nvPr/>
          </p:nvSpPr>
          <p:spPr bwMode="auto">
            <a:xfrm>
              <a:off x="1428750" y="1974850"/>
              <a:ext cx="266700" cy="157163"/>
            </a:xfrm>
            <a:custGeom>
              <a:avLst/>
              <a:gdLst>
                <a:gd name="T0" fmla="*/ 14 w 168"/>
                <a:gd name="T1" fmla="*/ 89 h 99"/>
                <a:gd name="T2" fmla="*/ 20 w 168"/>
                <a:gd name="T3" fmla="*/ 87 h 99"/>
                <a:gd name="T4" fmla="*/ 14 w 168"/>
                <a:gd name="T5" fmla="*/ 80 h 99"/>
                <a:gd name="T6" fmla="*/ 8 w 168"/>
                <a:gd name="T7" fmla="*/ 88 h 99"/>
                <a:gd name="T8" fmla="*/ 6 w 168"/>
                <a:gd name="T9" fmla="*/ 81 h 99"/>
                <a:gd name="T10" fmla="*/ 0 w 168"/>
                <a:gd name="T11" fmla="*/ 75 h 99"/>
                <a:gd name="T12" fmla="*/ 7 w 168"/>
                <a:gd name="T13" fmla="*/ 73 h 99"/>
                <a:gd name="T14" fmla="*/ 11 w 168"/>
                <a:gd name="T15" fmla="*/ 75 h 99"/>
                <a:gd name="T16" fmla="*/ 23 w 168"/>
                <a:gd name="T17" fmla="*/ 73 h 99"/>
                <a:gd name="T18" fmla="*/ 33 w 168"/>
                <a:gd name="T19" fmla="*/ 64 h 99"/>
                <a:gd name="T20" fmla="*/ 41 w 168"/>
                <a:gd name="T21" fmla="*/ 66 h 99"/>
                <a:gd name="T22" fmla="*/ 46 w 168"/>
                <a:gd name="T23" fmla="*/ 58 h 99"/>
                <a:gd name="T24" fmla="*/ 52 w 168"/>
                <a:gd name="T25" fmla="*/ 58 h 99"/>
                <a:gd name="T26" fmla="*/ 45 w 168"/>
                <a:gd name="T27" fmla="*/ 64 h 99"/>
                <a:gd name="T28" fmla="*/ 54 w 168"/>
                <a:gd name="T29" fmla="*/ 66 h 99"/>
                <a:gd name="T30" fmla="*/ 61 w 168"/>
                <a:gd name="T31" fmla="*/ 60 h 99"/>
                <a:gd name="T32" fmla="*/ 69 w 168"/>
                <a:gd name="T33" fmla="*/ 56 h 99"/>
                <a:gd name="T34" fmla="*/ 74 w 168"/>
                <a:gd name="T35" fmla="*/ 47 h 99"/>
                <a:gd name="T36" fmla="*/ 85 w 168"/>
                <a:gd name="T37" fmla="*/ 37 h 99"/>
                <a:gd name="T38" fmla="*/ 90 w 168"/>
                <a:gd name="T39" fmla="*/ 35 h 99"/>
                <a:gd name="T40" fmla="*/ 98 w 168"/>
                <a:gd name="T41" fmla="*/ 31 h 99"/>
                <a:gd name="T42" fmla="*/ 116 w 168"/>
                <a:gd name="T43" fmla="*/ 28 h 99"/>
                <a:gd name="T44" fmla="*/ 129 w 168"/>
                <a:gd name="T45" fmla="*/ 20 h 99"/>
                <a:gd name="T46" fmla="*/ 140 w 168"/>
                <a:gd name="T47" fmla="*/ 12 h 99"/>
                <a:gd name="T48" fmla="*/ 142 w 168"/>
                <a:gd name="T49" fmla="*/ 5 h 99"/>
                <a:gd name="T50" fmla="*/ 149 w 168"/>
                <a:gd name="T51" fmla="*/ 11 h 99"/>
                <a:gd name="T52" fmla="*/ 156 w 168"/>
                <a:gd name="T53" fmla="*/ 6 h 99"/>
                <a:gd name="T54" fmla="*/ 161 w 168"/>
                <a:gd name="T55" fmla="*/ 12 h 99"/>
                <a:gd name="T56" fmla="*/ 165 w 168"/>
                <a:gd name="T57" fmla="*/ 0 h 99"/>
                <a:gd name="T58" fmla="*/ 164 w 168"/>
                <a:gd name="T59" fmla="*/ 14 h 99"/>
                <a:gd name="T60" fmla="*/ 155 w 168"/>
                <a:gd name="T61" fmla="*/ 24 h 99"/>
                <a:gd name="T62" fmla="*/ 143 w 168"/>
                <a:gd name="T63" fmla="*/ 32 h 99"/>
                <a:gd name="T64" fmla="*/ 134 w 168"/>
                <a:gd name="T65" fmla="*/ 37 h 99"/>
                <a:gd name="T66" fmla="*/ 119 w 168"/>
                <a:gd name="T67" fmla="*/ 48 h 99"/>
                <a:gd name="T68" fmla="*/ 108 w 168"/>
                <a:gd name="T69" fmla="*/ 51 h 99"/>
                <a:gd name="T70" fmla="*/ 104 w 168"/>
                <a:gd name="T71" fmla="*/ 56 h 99"/>
                <a:gd name="T72" fmla="*/ 99 w 168"/>
                <a:gd name="T73" fmla="*/ 57 h 99"/>
                <a:gd name="T74" fmla="*/ 83 w 168"/>
                <a:gd name="T75" fmla="*/ 57 h 99"/>
                <a:gd name="T76" fmla="*/ 79 w 168"/>
                <a:gd name="T77" fmla="*/ 64 h 99"/>
                <a:gd name="T78" fmla="*/ 69 w 168"/>
                <a:gd name="T79" fmla="*/ 66 h 99"/>
                <a:gd name="T80" fmla="*/ 67 w 168"/>
                <a:gd name="T81" fmla="*/ 73 h 99"/>
                <a:gd name="T82" fmla="*/ 54 w 168"/>
                <a:gd name="T83" fmla="*/ 77 h 99"/>
                <a:gd name="T84" fmla="*/ 51 w 168"/>
                <a:gd name="T85" fmla="*/ 84 h 99"/>
                <a:gd name="T86" fmla="*/ 29 w 168"/>
                <a:gd name="T87" fmla="*/ 96 h 99"/>
                <a:gd name="T88" fmla="*/ 23 w 168"/>
                <a:gd name="T89" fmla="*/ 90 h 99"/>
                <a:gd name="T90" fmla="*/ 20 w 168"/>
                <a:gd name="T91" fmla="*/ 96 h 99"/>
                <a:gd name="T92" fmla="*/ 10 w 168"/>
                <a:gd name="T93" fmla="*/ 99 h 99"/>
                <a:gd name="T94" fmla="*/ 13 w 168"/>
                <a:gd name="T95" fmla="*/ 94 h 99"/>
                <a:gd name="T96" fmla="*/ 31 w 168"/>
                <a:gd name="T97" fmla="*/ 78 h 99"/>
                <a:gd name="T98" fmla="*/ 25 w 168"/>
                <a:gd name="T99" fmla="*/ 83 h 99"/>
                <a:gd name="T100" fmla="*/ 32 w 168"/>
                <a:gd name="T101" fmla="*/ 81 h 99"/>
                <a:gd name="T102" fmla="*/ 31 w 168"/>
                <a:gd name="T103" fmla="*/ 7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68" h="99">
                  <a:moveTo>
                    <a:pt x="11" y="90"/>
                  </a:moveTo>
                  <a:lnTo>
                    <a:pt x="11" y="90"/>
                  </a:lnTo>
                  <a:lnTo>
                    <a:pt x="11" y="89"/>
                  </a:lnTo>
                  <a:lnTo>
                    <a:pt x="12" y="89"/>
                  </a:lnTo>
                  <a:lnTo>
                    <a:pt x="14" y="89"/>
                  </a:lnTo>
                  <a:lnTo>
                    <a:pt x="17" y="92"/>
                  </a:lnTo>
                  <a:lnTo>
                    <a:pt x="19" y="92"/>
                  </a:lnTo>
                  <a:lnTo>
                    <a:pt x="20" y="90"/>
                  </a:lnTo>
                  <a:lnTo>
                    <a:pt x="20" y="90"/>
                  </a:lnTo>
                  <a:lnTo>
                    <a:pt x="20" y="87"/>
                  </a:lnTo>
                  <a:lnTo>
                    <a:pt x="19" y="85"/>
                  </a:lnTo>
                  <a:lnTo>
                    <a:pt x="18" y="83"/>
                  </a:lnTo>
                  <a:lnTo>
                    <a:pt x="18" y="80"/>
                  </a:lnTo>
                  <a:lnTo>
                    <a:pt x="18" y="80"/>
                  </a:lnTo>
                  <a:lnTo>
                    <a:pt x="14" y="80"/>
                  </a:lnTo>
                  <a:lnTo>
                    <a:pt x="11" y="82"/>
                  </a:lnTo>
                  <a:lnTo>
                    <a:pt x="9" y="85"/>
                  </a:lnTo>
                  <a:lnTo>
                    <a:pt x="9" y="88"/>
                  </a:lnTo>
                  <a:lnTo>
                    <a:pt x="9" y="88"/>
                  </a:lnTo>
                  <a:lnTo>
                    <a:pt x="8" y="88"/>
                  </a:lnTo>
                  <a:lnTo>
                    <a:pt x="7" y="87"/>
                  </a:lnTo>
                  <a:lnTo>
                    <a:pt x="7" y="84"/>
                  </a:lnTo>
                  <a:lnTo>
                    <a:pt x="7" y="84"/>
                  </a:lnTo>
                  <a:lnTo>
                    <a:pt x="7" y="82"/>
                  </a:lnTo>
                  <a:lnTo>
                    <a:pt x="6" y="81"/>
                  </a:lnTo>
                  <a:lnTo>
                    <a:pt x="3" y="80"/>
                  </a:lnTo>
                  <a:lnTo>
                    <a:pt x="1" y="79"/>
                  </a:lnTo>
                  <a:lnTo>
                    <a:pt x="0" y="78"/>
                  </a:lnTo>
                  <a:lnTo>
                    <a:pt x="0" y="75"/>
                  </a:lnTo>
                  <a:lnTo>
                    <a:pt x="0" y="75"/>
                  </a:lnTo>
                  <a:lnTo>
                    <a:pt x="2" y="75"/>
                  </a:lnTo>
                  <a:lnTo>
                    <a:pt x="4" y="75"/>
                  </a:lnTo>
                  <a:lnTo>
                    <a:pt x="5" y="74"/>
                  </a:lnTo>
                  <a:lnTo>
                    <a:pt x="7" y="73"/>
                  </a:lnTo>
                  <a:lnTo>
                    <a:pt x="7" y="73"/>
                  </a:lnTo>
                  <a:lnTo>
                    <a:pt x="8" y="74"/>
                  </a:lnTo>
                  <a:lnTo>
                    <a:pt x="9" y="75"/>
                  </a:lnTo>
                  <a:lnTo>
                    <a:pt x="10" y="75"/>
                  </a:lnTo>
                  <a:lnTo>
                    <a:pt x="11" y="75"/>
                  </a:lnTo>
                  <a:lnTo>
                    <a:pt x="11" y="75"/>
                  </a:lnTo>
                  <a:lnTo>
                    <a:pt x="13" y="74"/>
                  </a:lnTo>
                  <a:lnTo>
                    <a:pt x="17" y="73"/>
                  </a:lnTo>
                  <a:lnTo>
                    <a:pt x="19" y="72"/>
                  </a:lnTo>
                  <a:lnTo>
                    <a:pt x="21" y="72"/>
                  </a:lnTo>
                  <a:lnTo>
                    <a:pt x="23" y="73"/>
                  </a:lnTo>
                  <a:lnTo>
                    <a:pt x="23" y="73"/>
                  </a:lnTo>
                  <a:lnTo>
                    <a:pt x="25" y="71"/>
                  </a:lnTo>
                  <a:lnTo>
                    <a:pt x="29" y="69"/>
                  </a:lnTo>
                  <a:lnTo>
                    <a:pt x="31" y="67"/>
                  </a:lnTo>
                  <a:lnTo>
                    <a:pt x="33" y="64"/>
                  </a:lnTo>
                  <a:lnTo>
                    <a:pt x="33" y="64"/>
                  </a:lnTo>
                  <a:lnTo>
                    <a:pt x="36" y="64"/>
                  </a:lnTo>
                  <a:lnTo>
                    <a:pt x="38" y="65"/>
                  </a:lnTo>
                  <a:lnTo>
                    <a:pt x="39" y="66"/>
                  </a:lnTo>
                  <a:lnTo>
                    <a:pt x="41" y="66"/>
                  </a:lnTo>
                  <a:lnTo>
                    <a:pt x="41" y="66"/>
                  </a:lnTo>
                  <a:lnTo>
                    <a:pt x="43" y="65"/>
                  </a:lnTo>
                  <a:lnTo>
                    <a:pt x="44" y="64"/>
                  </a:lnTo>
                  <a:lnTo>
                    <a:pt x="45" y="60"/>
                  </a:lnTo>
                  <a:lnTo>
                    <a:pt x="46" y="58"/>
                  </a:lnTo>
                  <a:lnTo>
                    <a:pt x="47" y="56"/>
                  </a:lnTo>
                  <a:lnTo>
                    <a:pt x="49" y="55"/>
                  </a:lnTo>
                  <a:lnTo>
                    <a:pt x="51" y="55"/>
                  </a:lnTo>
                  <a:lnTo>
                    <a:pt x="51" y="55"/>
                  </a:lnTo>
                  <a:lnTo>
                    <a:pt x="52" y="58"/>
                  </a:lnTo>
                  <a:lnTo>
                    <a:pt x="53" y="60"/>
                  </a:lnTo>
                  <a:lnTo>
                    <a:pt x="53" y="60"/>
                  </a:lnTo>
                  <a:lnTo>
                    <a:pt x="52" y="61"/>
                  </a:lnTo>
                  <a:lnTo>
                    <a:pt x="50" y="63"/>
                  </a:lnTo>
                  <a:lnTo>
                    <a:pt x="45" y="64"/>
                  </a:lnTo>
                  <a:lnTo>
                    <a:pt x="45" y="64"/>
                  </a:lnTo>
                  <a:lnTo>
                    <a:pt x="45" y="66"/>
                  </a:lnTo>
                  <a:lnTo>
                    <a:pt x="47" y="67"/>
                  </a:lnTo>
                  <a:lnTo>
                    <a:pt x="50" y="67"/>
                  </a:lnTo>
                  <a:lnTo>
                    <a:pt x="54" y="66"/>
                  </a:lnTo>
                  <a:lnTo>
                    <a:pt x="59" y="64"/>
                  </a:lnTo>
                  <a:lnTo>
                    <a:pt x="59" y="64"/>
                  </a:lnTo>
                  <a:lnTo>
                    <a:pt x="60" y="62"/>
                  </a:lnTo>
                  <a:lnTo>
                    <a:pt x="61" y="60"/>
                  </a:lnTo>
                  <a:lnTo>
                    <a:pt x="61" y="60"/>
                  </a:lnTo>
                  <a:lnTo>
                    <a:pt x="63" y="60"/>
                  </a:lnTo>
                  <a:lnTo>
                    <a:pt x="65" y="60"/>
                  </a:lnTo>
                  <a:lnTo>
                    <a:pt x="65" y="60"/>
                  </a:lnTo>
                  <a:lnTo>
                    <a:pt x="68" y="57"/>
                  </a:lnTo>
                  <a:lnTo>
                    <a:pt x="69" y="56"/>
                  </a:lnTo>
                  <a:lnTo>
                    <a:pt x="72" y="55"/>
                  </a:lnTo>
                  <a:lnTo>
                    <a:pt x="72" y="55"/>
                  </a:lnTo>
                  <a:lnTo>
                    <a:pt x="72" y="46"/>
                  </a:lnTo>
                  <a:lnTo>
                    <a:pt x="72" y="46"/>
                  </a:lnTo>
                  <a:lnTo>
                    <a:pt x="74" y="47"/>
                  </a:lnTo>
                  <a:lnTo>
                    <a:pt x="78" y="46"/>
                  </a:lnTo>
                  <a:lnTo>
                    <a:pt x="80" y="46"/>
                  </a:lnTo>
                  <a:lnTo>
                    <a:pt x="81" y="44"/>
                  </a:lnTo>
                  <a:lnTo>
                    <a:pt x="83" y="41"/>
                  </a:lnTo>
                  <a:lnTo>
                    <a:pt x="85" y="37"/>
                  </a:lnTo>
                  <a:lnTo>
                    <a:pt x="85" y="37"/>
                  </a:lnTo>
                  <a:lnTo>
                    <a:pt x="87" y="37"/>
                  </a:lnTo>
                  <a:lnTo>
                    <a:pt x="90" y="37"/>
                  </a:lnTo>
                  <a:lnTo>
                    <a:pt x="90" y="37"/>
                  </a:lnTo>
                  <a:lnTo>
                    <a:pt x="90" y="35"/>
                  </a:lnTo>
                  <a:lnTo>
                    <a:pt x="90" y="33"/>
                  </a:lnTo>
                  <a:lnTo>
                    <a:pt x="90" y="33"/>
                  </a:lnTo>
                  <a:lnTo>
                    <a:pt x="92" y="32"/>
                  </a:lnTo>
                  <a:lnTo>
                    <a:pt x="94" y="32"/>
                  </a:lnTo>
                  <a:lnTo>
                    <a:pt x="98" y="31"/>
                  </a:lnTo>
                  <a:lnTo>
                    <a:pt x="99" y="28"/>
                  </a:lnTo>
                  <a:lnTo>
                    <a:pt x="99" y="28"/>
                  </a:lnTo>
                  <a:lnTo>
                    <a:pt x="106" y="29"/>
                  </a:lnTo>
                  <a:lnTo>
                    <a:pt x="110" y="29"/>
                  </a:lnTo>
                  <a:lnTo>
                    <a:pt x="116" y="28"/>
                  </a:lnTo>
                  <a:lnTo>
                    <a:pt x="126" y="28"/>
                  </a:lnTo>
                  <a:lnTo>
                    <a:pt x="126" y="28"/>
                  </a:lnTo>
                  <a:lnTo>
                    <a:pt x="127" y="26"/>
                  </a:lnTo>
                  <a:lnTo>
                    <a:pt x="128" y="24"/>
                  </a:lnTo>
                  <a:lnTo>
                    <a:pt x="129" y="20"/>
                  </a:lnTo>
                  <a:lnTo>
                    <a:pt x="130" y="15"/>
                  </a:lnTo>
                  <a:lnTo>
                    <a:pt x="132" y="11"/>
                  </a:lnTo>
                  <a:lnTo>
                    <a:pt x="132" y="11"/>
                  </a:lnTo>
                  <a:lnTo>
                    <a:pt x="136" y="12"/>
                  </a:lnTo>
                  <a:lnTo>
                    <a:pt x="140" y="12"/>
                  </a:lnTo>
                  <a:lnTo>
                    <a:pt x="141" y="12"/>
                  </a:lnTo>
                  <a:lnTo>
                    <a:pt x="141" y="11"/>
                  </a:lnTo>
                  <a:lnTo>
                    <a:pt x="139" y="5"/>
                  </a:lnTo>
                  <a:lnTo>
                    <a:pt x="139" y="5"/>
                  </a:lnTo>
                  <a:lnTo>
                    <a:pt x="142" y="5"/>
                  </a:lnTo>
                  <a:lnTo>
                    <a:pt x="144" y="6"/>
                  </a:lnTo>
                  <a:lnTo>
                    <a:pt x="146" y="7"/>
                  </a:lnTo>
                  <a:lnTo>
                    <a:pt x="146" y="11"/>
                  </a:lnTo>
                  <a:lnTo>
                    <a:pt x="146" y="11"/>
                  </a:lnTo>
                  <a:lnTo>
                    <a:pt x="149" y="11"/>
                  </a:lnTo>
                  <a:lnTo>
                    <a:pt x="152" y="10"/>
                  </a:lnTo>
                  <a:lnTo>
                    <a:pt x="154" y="8"/>
                  </a:lnTo>
                  <a:lnTo>
                    <a:pt x="154" y="5"/>
                  </a:lnTo>
                  <a:lnTo>
                    <a:pt x="154" y="5"/>
                  </a:lnTo>
                  <a:lnTo>
                    <a:pt x="156" y="6"/>
                  </a:lnTo>
                  <a:lnTo>
                    <a:pt x="158" y="8"/>
                  </a:lnTo>
                  <a:lnTo>
                    <a:pt x="158" y="10"/>
                  </a:lnTo>
                  <a:lnTo>
                    <a:pt x="160" y="13"/>
                  </a:lnTo>
                  <a:lnTo>
                    <a:pt x="160" y="13"/>
                  </a:lnTo>
                  <a:lnTo>
                    <a:pt x="161" y="12"/>
                  </a:lnTo>
                  <a:lnTo>
                    <a:pt x="162" y="10"/>
                  </a:lnTo>
                  <a:lnTo>
                    <a:pt x="162" y="4"/>
                  </a:lnTo>
                  <a:lnTo>
                    <a:pt x="162" y="2"/>
                  </a:lnTo>
                  <a:lnTo>
                    <a:pt x="163" y="1"/>
                  </a:lnTo>
                  <a:lnTo>
                    <a:pt x="165" y="0"/>
                  </a:lnTo>
                  <a:lnTo>
                    <a:pt x="168" y="1"/>
                  </a:lnTo>
                  <a:lnTo>
                    <a:pt x="168" y="1"/>
                  </a:lnTo>
                  <a:lnTo>
                    <a:pt x="167" y="5"/>
                  </a:lnTo>
                  <a:lnTo>
                    <a:pt x="165" y="10"/>
                  </a:lnTo>
                  <a:lnTo>
                    <a:pt x="164" y="14"/>
                  </a:lnTo>
                  <a:lnTo>
                    <a:pt x="164" y="16"/>
                  </a:lnTo>
                  <a:lnTo>
                    <a:pt x="164" y="19"/>
                  </a:lnTo>
                  <a:lnTo>
                    <a:pt x="164" y="19"/>
                  </a:lnTo>
                  <a:lnTo>
                    <a:pt x="160" y="21"/>
                  </a:lnTo>
                  <a:lnTo>
                    <a:pt x="155" y="24"/>
                  </a:lnTo>
                  <a:lnTo>
                    <a:pt x="151" y="26"/>
                  </a:lnTo>
                  <a:lnTo>
                    <a:pt x="146" y="28"/>
                  </a:lnTo>
                  <a:lnTo>
                    <a:pt x="146" y="28"/>
                  </a:lnTo>
                  <a:lnTo>
                    <a:pt x="144" y="29"/>
                  </a:lnTo>
                  <a:lnTo>
                    <a:pt x="143" y="32"/>
                  </a:lnTo>
                  <a:lnTo>
                    <a:pt x="143" y="34"/>
                  </a:lnTo>
                  <a:lnTo>
                    <a:pt x="142" y="35"/>
                  </a:lnTo>
                  <a:lnTo>
                    <a:pt x="142" y="35"/>
                  </a:lnTo>
                  <a:lnTo>
                    <a:pt x="137" y="36"/>
                  </a:lnTo>
                  <a:lnTo>
                    <a:pt x="134" y="37"/>
                  </a:lnTo>
                  <a:lnTo>
                    <a:pt x="134" y="37"/>
                  </a:lnTo>
                  <a:lnTo>
                    <a:pt x="129" y="40"/>
                  </a:lnTo>
                  <a:lnTo>
                    <a:pt x="124" y="44"/>
                  </a:lnTo>
                  <a:lnTo>
                    <a:pt x="124" y="44"/>
                  </a:lnTo>
                  <a:lnTo>
                    <a:pt x="119" y="48"/>
                  </a:lnTo>
                  <a:lnTo>
                    <a:pt x="119" y="48"/>
                  </a:lnTo>
                  <a:lnTo>
                    <a:pt x="116" y="49"/>
                  </a:lnTo>
                  <a:lnTo>
                    <a:pt x="113" y="49"/>
                  </a:lnTo>
                  <a:lnTo>
                    <a:pt x="110" y="49"/>
                  </a:lnTo>
                  <a:lnTo>
                    <a:pt x="108" y="51"/>
                  </a:lnTo>
                  <a:lnTo>
                    <a:pt x="108" y="51"/>
                  </a:lnTo>
                  <a:lnTo>
                    <a:pt x="106" y="53"/>
                  </a:lnTo>
                  <a:lnTo>
                    <a:pt x="105" y="55"/>
                  </a:lnTo>
                  <a:lnTo>
                    <a:pt x="105" y="55"/>
                  </a:lnTo>
                  <a:lnTo>
                    <a:pt x="104" y="56"/>
                  </a:lnTo>
                  <a:lnTo>
                    <a:pt x="103" y="56"/>
                  </a:lnTo>
                  <a:lnTo>
                    <a:pt x="102" y="56"/>
                  </a:lnTo>
                  <a:lnTo>
                    <a:pt x="101" y="57"/>
                  </a:lnTo>
                  <a:lnTo>
                    <a:pt x="101" y="57"/>
                  </a:lnTo>
                  <a:lnTo>
                    <a:pt x="99" y="57"/>
                  </a:lnTo>
                  <a:lnTo>
                    <a:pt x="95" y="57"/>
                  </a:lnTo>
                  <a:lnTo>
                    <a:pt x="91" y="59"/>
                  </a:lnTo>
                  <a:lnTo>
                    <a:pt x="87" y="60"/>
                  </a:lnTo>
                  <a:lnTo>
                    <a:pt x="85" y="59"/>
                  </a:lnTo>
                  <a:lnTo>
                    <a:pt x="83" y="57"/>
                  </a:lnTo>
                  <a:lnTo>
                    <a:pt x="83" y="57"/>
                  </a:lnTo>
                  <a:lnTo>
                    <a:pt x="81" y="58"/>
                  </a:lnTo>
                  <a:lnTo>
                    <a:pt x="80" y="58"/>
                  </a:lnTo>
                  <a:lnTo>
                    <a:pt x="79" y="61"/>
                  </a:lnTo>
                  <a:lnTo>
                    <a:pt x="79" y="64"/>
                  </a:lnTo>
                  <a:lnTo>
                    <a:pt x="78" y="65"/>
                  </a:lnTo>
                  <a:lnTo>
                    <a:pt x="76" y="66"/>
                  </a:lnTo>
                  <a:lnTo>
                    <a:pt x="76" y="66"/>
                  </a:lnTo>
                  <a:lnTo>
                    <a:pt x="73" y="66"/>
                  </a:lnTo>
                  <a:lnTo>
                    <a:pt x="69" y="66"/>
                  </a:lnTo>
                  <a:lnTo>
                    <a:pt x="68" y="67"/>
                  </a:lnTo>
                  <a:lnTo>
                    <a:pt x="67" y="68"/>
                  </a:lnTo>
                  <a:lnTo>
                    <a:pt x="67" y="69"/>
                  </a:lnTo>
                  <a:lnTo>
                    <a:pt x="67" y="73"/>
                  </a:lnTo>
                  <a:lnTo>
                    <a:pt x="67" y="73"/>
                  </a:lnTo>
                  <a:lnTo>
                    <a:pt x="65" y="73"/>
                  </a:lnTo>
                  <a:lnTo>
                    <a:pt x="63" y="74"/>
                  </a:lnTo>
                  <a:lnTo>
                    <a:pt x="61" y="75"/>
                  </a:lnTo>
                  <a:lnTo>
                    <a:pt x="61" y="75"/>
                  </a:lnTo>
                  <a:lnTo>
                    <a:pt x="54" y="77"/>
                  </a:lnTo>
                  <a:lnTo>
                    <a:pt x="53" y="78"/>
                  </a:lnTo>
                  <a:lnTo>
                    <a:pt x="52" y="80"/>
                  </a:lnTo>
                  <a:lnTo>
                    <a:pt x="51" y="81"/>
                  </a:lnTo>
                  <a:lnTo>
                    <a:pt x="51" y="84"/>
                  </a:lnTo>
                  <a:lnTo>
                    <a:pt x="51" y="84"/>
                  </a:lnTo>
                  <a:lnTo>
                    <a:pt x="47" y="84"/>
                  </a:lnTo>
                  <a:lnTo>
                    <a:pt x="44" y="85"/>
                  </a:lnTo>
                  <a:lnTo>
                    <a:pt x="39" y="88"/>
                  </a:lnTo>
                  <a:lnTo>
                    <a:pt x="34" y="92"/>
                  </a:lnTo>
                  <a:lnTo>
                    <a:pt x="29" y="96"/>
                  </a:lnTo>
                  <a:lnTo>
                    <a:pt x="29" y="96"/>
                  </a:lnTo>
                  <a:lnTo>
                    <a:pt x="26" y="96"/>
                  </a:lnTo>
                  <a:lnTo>
                    <a:pt x="25" y="94"/>
                  </a:lnTo>
                  <a:lnTo>
                    <a:pt x="24" y="92"/>
                  </a:lnTo>
                  <a:lnTo>
                    <a:pt x="23" y="90"/>
                  </a:lnTo>
                  <a:lnTo>
                    <a:pt x="23" y="90"/>
                  </a:lnTo>
                  <a:lnTo>
                    <a:pt x="21" y="92"/>
                  </a:lnTo>
                  <a:lnTo>
                    <a:pt x="21" y="93"/>
                  </a:lnTo>
                  <a:lnTo>
                    <a:pt x="20" y="96"/>
                  </a:lnTo>
                  <a:lnTo>
                    <a:pt x="20" y="96"/>
                  </a:lnTo>
                  <a:lnTo>
                    <a:pt x="18" y="95"/>
                  </a:lnTo>
                  <a:lnTo>
                    <a:pt x="16" y="96"/>
                  </a:lnTo>
                  <a:lnTo>
                    <a:pt x="12" y="98"/>
                  </a:lnTo>
                  <a:lnTo>
                    <a:pt x="11" y="99"/>
                  </a:lnTo>
                  <a:lnTo>
                    <a:pt x="10" y="99"/>
                  </a:lnTo>
                  <a:lnTo>
                    <a:pt x="9" y="98"/>
                  </a:lnTo>
                  <a:lnTo>
                    <a:pt x="9" y="96"/>
                  </a:lnTo>
                  <a:lnTo>
                    <a:pt x="9" y="96"/>
                  </a:lnTo>
                  <a:lnTo>
                    <a:pt x="11" y="96"/>
                  </a:lnTo>
                  <a:lnTo>
                    <a:pt x="13" y="94"/>
                  </a:lnTo>
                  <a:lnTo>
                    <a:pt x="12" y="92"/>
                  </a:lnTo>
                  <a:lnTo>
                    <a:pt x="11" y="90"/>
                  </a:lnTo>
                  <a:lnTo>
                    <a:pt x="11" y="90"/>
                  </a:lnTo>
                  <a:close/>
                  <a:moveTo>
                    <a:pt x="31" y="78"/>
                  </a:moveTo>
                  <a:lnTo>
                    <a:pt x="31" y="78"/>
                  </a:lnTo>
                  <a:lnTo>
                    <a:pt x="31" y="79"/>
                  </a:lnTo>
                  <a:lnTo>
                    <a:pt x="30" y="80"/>
                  </a:lnTo>
                  <a:lnTo>
                    <a:pt x="27" y="81"/>
                  </a:lnTo>
                  <a:lnTo>
                    <a:pt x="25" y="83"/>
                  </a:lnTo>
                  <a:lnTo>
                    <a:pt x="25" y="83"/>
                  </a:lnTo>
                  <a:lnTo>
                    <a:pt x="27" y="84"/>
                  </a:lnTo>
                  <a:lnTo>
                    <a:pt x="27" y="84"/>
                  </a:lnTo>
                  <a:lnTo>
                    <a:pt x="27" y="83"/>
                  </a:lnTo>
                  <a:lnTo>
                    <a:pt x="29" y="82"/>
                  </a:lnTo>
                  <a:lnTo>
                    <a:pt x="32" y="81"/>
                  </a:lnTo>
                  <a:lnTo>
                    <a:pt x="33" y="80"/>
                  </a:lnTo>
                  <a:lnTo>
                    <a:pt x="34" y="80"/>
                  </a:lnTo>
                  <a:lnTo>
                    <a:pt x="33" y="79"/>
                  </a:lnTo>
                  <a:lnTo>
                    <a:pt x="31" y="78"/>
                  </a:lnTo>
                  <a:lnTo>
                    <a:pt x="31" y="7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latinLnBrk="1"/>
              <a:endParaRPr lang="ko-KR" altLang="en-US" sz="1400">
                <a:solidFill>
                  <a:prstClr val="black"/>
                </a:solidFill>
                <a:latin typeface="Malgun Gothic" panose="020B0503020000020004" charset="-127"/>
                <a:ea typeface="Malgun Gothic" panose="020B0503020000020004" charset="-127"/>
              </a:endParaRPr>
            </a:p>
          </p:txBody>
        </p:sp>
        <p:sp>
          <p:nvSpPr>
            <p:cNvPr id="137" name="Freeform 26"/>
            <p:cNvSpPr>
              <a:spLocks noEditPoints="1"/>
            </p:cNvSpPr>
            <p:nvPr/>
          </p:nvSpPr>
          <p:spPr bwMode="auto">
            <a:xfrm>
              <a:off x="1716088" y="1847850"/>
              <a:ext cx="971550" cy="139700"/>
            </a:xfrm>
            <a:custGeom>
              <a:avLst/>
              <a:gdLst>
                <a:gd name="T0" fmla="*/ 113 w 612"/>
                <a:gd name="T1" fmla="*/ 31 h 88"/>
                <a:gd name="T2" fmla="*/ 126 w 612"/>
                <a:gd name="T3" fmla="*/ 27 h 88"/>
                <a:gd name="T4" fmla="*/ 139 w 612"/>
                <a:gd name="T5" fmla="*/ 25 h 88"/>
                <a:gd name="T6" fmla="*/ 154 w 612"/>
                <a:gd name="T7" fmla="*/ 34 h 88"/>
                <a:gd name="T8" fmla="*/ 173 w 612"/>
                <a:gd name="T9" fmla="*/ 30 h 88"/>
                <a:gd name="T10" fmla="*/ 200 w 612"/>
                <a:gd name="T11" fmla="*/ 13 h 88"/>
                <a:gd name="T12" fmla="*/ 218 w 612"/>
                <a:gd name="T13" fmla="*/ 12 h 88"/>
                <a:gd name="T14" fmla="*/ 240 w 612"/>
                <a:gd name="T15" fmla="*/ 16 h 88"/>
                <a:gd name="T16" fmla="*/ 265 w 612"/>
                <a:gd name="T17" fmla="*/ 12 h 88"/>
                <a:gd name="T18" fmla="*/ 283 w 612"/>
                <a:gd name="T19" fmla="*/ 9 h 88"/>
                <a:gd name="T20" fmla="*/ 288 w 612"/>
                <a:gd name="T21" fmla="*/ 14 h 88"/>
                <a:gd name="T22" fmla="*/ 292 w 612"/>
                <a:gd name="T23" fmla="*/ 0 h 88"/>
                <a:gd name="T24" fmla="*/ 308 w 612"/>
                <a:gd name="T25" fmla="*/ 12 h 88"/>
                <a:gd name="T26" fmla="*/ 319 w 612"/>
                <a:gd name="T27" fmla="*/ 13 h 88"/>
                <a:gd name="T28" fmla="*/ 333 w 612"/>
                <a:gd name="T29" fmla="*/ 7 h 88"/>
                <a:gd name="T30" fmla="*/ 345 w 612"/>
                <a:gd name="T31" fmla="*/ 5 h 88"/>
                <a:gd name="T32" fmla="*/ 360 w 612"/>
                <a:gd name="T33" fmla="*/ 6 h 88"/>
                <a:gd name="T34" fmla="*/ 373 w 612"/>
                <a:gd name="T35" fmla="*/ 12 h 88"/>
                <a:gd name="T36" fmla="*/ 385 w 612"/>
                <a:gd name="T37" fmla="*/ 17 h 88"/>
                <a:gd name="T38" fmla="*/ 408 w 612"/>
                <a:gd name="T39" fmla="*/ 18 h 88"/>
                <a:gd name="T40" fmla="*/ 429 w 612"/>
                <a:gd name="T41" fmla="*/ 13 h 88"/>
                <a:gd name="T42" fmla="*/ 448 w 612"/>
                <a:gd name="T43" fmla="*/ 9 h 88"/>
                <a:gd name="T44" fmla="*/ 459 w 612"/>
                <a:gd name="T45" fmla="*/ 16 h 88"/>
                <a:gd name="T46" fmla="*/ 466 w 612"/>
                <a:gd name="T47" fmla="*/ 30 h 88"/>
                <a:gd name="T48" fmla="*/ 488 w 612"/>
                <a:gd name="T49" fmla="*/ 30 h 88"/>
                <a:gd name="T50" fmla="*/ 505 w 612"/>
                <a:gd name="T51" fmla="*/ 32 h 88"/>
                <a:gd name="T52" fmla="*/ 518 w 612"/>
                <a:gd name="T53" fmla="*/ 39 h 88"/>
                <a:gd name="T54" fmla="*/ 523 w 612"/>
                <a:gd name="T55" fmla="*/ 41 h 88"/>
                <a:gd name="T56" fmla="*/ 537 w 612"/>
                <a:gd name="T57" fmla="*/ 41 h 88"/>
                <a:gd name="T58" fmla="*/ 551 w 612"/>
                <a:gd name="T59" fmla="*/ 45 h 88"/>
                <a:gd name="T60" fmla="*/ 569 w 612"/>
                <a:gd name="T61" fmla="*/ 51 h 88"/>
                <a:gd name="T62" fmla="*/ 597 w 612"/>
                <a:gd name="T63" fmla="*/ 59 h 88"/>
                <a:gd name="T64" fmla="*/ 607 w 612"/>
                <a:gd name="T65" fmla="*/ 85 h 88"/>
                <a:gd name="T66" fmla="*/ 585 w 612"/>
                <a:gd name="T67" fmla="*/ 75 h 88"/>
                <a:gd name="T68" fmla="*/ 555 w 612"/>
                <a:gd name="T69" fmla="*/ 70 h 88"/>
                <a:gd name="T70" fmla="*/ 534 w 612"/>
                <a:gd name="T71" fmla="*/ 57 h 88"/>
                <a:gd name="T72" fmla="*/ 496 w 612"/>
                <a:gd name="T73" fmla="*/ 51 h 88"/>
                <a:gd name="T74" fmla="*/ 480 w 612"/>
                <a:gd name="T75" fmla="*/ 46 h 88"/>
                <a:gd name="T76" fmla="*/ 461 w 612"/>
                <a:gd name="T77" fmla="*/ 43 h 88"/>
                <a:gd name="T78" fmla="*/ 424 w 612"/>
                <a:gd name="T79" fmla="*/ 36 h 88"/>
                <a:gd name="T80" fmla="*/ 391 w 612"/>
                <a:gd name="T81" fmla="*/ 32 h 88"/>
                <a:gd name="T82" fmla="*/ 363 w 612"/>
                <a:gd name="T83" fmla="*/ 29 h 88"/>
                <a:gd name="T84" fmla="*/ 314 w 612"/>
                <a:gd name="T85" fmla="*/ 30 h 88"/>
                <a:gd name="T86" fmla="*/ 274 w 612"/>
                <a:gd name="T87" fmla="*/ 31 h 88"/>
                <a:gd name="T88" fmla="*/ 250 w 612"/>
                <a:gd name="T89" fmla="*/ 34 h 88"/>
                <a:gd name="T90" fmla="*/ 199 w 612"/>
                <a:gd name="T91" fmla="*/ 36 h 88"/>
                <a:gd name="T92" fmla="*/ 185 w 612"/>
                <a:gd name="T93" fmla="*/ 40 h 88"/>
                <a:gd name="T94" fmla="*/ 171 w 612"/>
                <a:gd name="T95" fmla="*/ 42 h 88"/>
                <a:gd name="T96" fmla="*/ 146 w 612"/>
                <a:gd name="T97" fmla="*/ 46 h 88"/>
                <a:gd name="T98" fmla="*/ 105 w 612"/>
                <a:gd name="T99" fmla="*/ 59 h 88"/>
                <a:gd name="T100" fmla="*/ 67 w 612"/>
                <a:gd name="T101" fmla="*/ 70 h 88"/>
                <a:gd name="T102" fmla="*/ 0 w 612"/>
                <a:gd name="T103" fmla="*/ 74 h 88"/>
                <a:gd name="T104" fmla="*/ 12 w 612"/>
                <a:gd name="T105" fmla="*/ 65 h 88"/>
                <a:gd name="T106" fmla="*/ 17 w 612"/>
                <a:gd name="T107" fmla="*/ 60 h 88"/>
                <a:gd name="T108" fmla="*/ 18 w 612"/>
                <a:gd name="T109" fmla="*/ 70 h 88"/>
                <a:gd name="T110" fmla="*/ 28 w 612"/>
                <a:gd name="T111" fmla="*/ 55 h 88"/>
                <a:gd name="T112" fmla="*/ 48 w 612"/>
                <a:gd name="T113" fmla="*/ 57 h 88"/>
                <a:gd name="T114" fmla="*/ 66 w 612"/>
                <a:gd name="T115" fmla="*/ 52 h 88"/>
                <a:gd name="T116" fmla="*/ 83 w 612"/>
                <a:gd name="T117" fmla="*/ 38 h 88"/>
                <a:gd name="T118" fmla="*/ 68 w 612"/>
                <a:gd name="T119" fmla="*/ 57 h 88"/>
                <a:gd name="T120" fmla="*/ 59 w 612"/>
                <a:gd name="T121" fmla="*/ 5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12" h="88">
                  <a:moveTo>
                    <a:pt x="84" y="34"/>
                  </a:moveTo>
                  <a:lnTo>
                    <a:pt x="84" y="34"/>
                  </a:lnTo>
                  <a:lnTo>
                    <a:pt x="86" y="36"/>
                  </a:lnTo>
                  <a:lnTo>
                    <a:pt x="88" y="36"/>
                  </a:lnTo>
                  <a:lnTo>
                    <a:pt x="92" y="35"/>
                  </a:lnTo>
                  <a:lnTo>
                    <a:pt x="97" y="34"/>
                  </a:lnTo>
                  <a:lnTo>
                    <a:pt x="99" y="35"/>
                  </a:lnTo>
                  <a:lnTo>
                    <a:pt x="102" y="36"/>
                  </a:lnTo>
                  <a:lnTo>
                    <a:pt x="102" y="36"/>
                  </a:lnTo>
                  <a:lnTo>
                    <a:pt x="110" y="33"/>
                  </a:lnTo>
                  <a:lnTo>
                    <a:pt x="113" y="31"/>
                  </a:lnTo>
                  <a:lnTo>
                    <a:pt x="114" y="30"/>
                  </a:lnTo>
                  <a:lnTo>
                    <a:pt x="115" y="27"/>
                  </a:lnTo>
                  <a:lnTo>
                    <a:pt x="115" y="27"/>
                  </a:lnTo>
                  <a:lnTo>
                    <a:pt x="118" y="29"/>
                  </a:lnTo>
                  <a:lnTo>
                    <a:pt x="121" y="30"/>
                  </a:lnTo>
                  <a:lnTo>
                    <a:pt x="121" y="30"/>
                  </a:lnTo>
                  <a:lnTo>
                    <a:pt x="124" y="31"/>
                  </a:lnTo>
                  <a:lnTo>
                    <a:pt x="124" y="31"/>
                  </a:lnTo>
                  <a:lnTo>
                    <a:pt x="125" y="29"/>
                  </a:lnTo>
                  <a:lnTo>
                    <a:pt x="126" y="27"/>
                  </a:lnTo>
                  <a:lnTo>
                    <a:pt x="126" y="27"/>
                  </a:lnTo>
                  <a:lnTo>
                    <a:pt x="129" y="27"/>
                  </a:lnTo>
                  <a:lnTo>
                    <a:pt x="131" y="27"/>
                  </a:lnTo>
                  <a:lnTo>
                    <a:pt x="131" y="27"/>
                  </a:lnTo>
                  <a:lnTo>
                    <a:pt x="132" y="25"/>
                  </a:lnTo>
                  <a:lnTo>
                    <a:pt x="134" y="26"/>
                  </a:lnTo>
                  <a:lnTo>
                    <a:pt x="135" y="27"/>
                  </a:lnTo>
                  <a:lnTo>
                    <a:pt x="137" y="27"/>
                  </a:lnTo>
                  <a:lnTo>
                    <a:pt x="137" y="27"/>
                  </a:lnTo>
                  <a:lnTo>
                    <a:pt x="137" y="27"/>
                  </a:lnTo>
                  <a:lnTo>
                    <a:pt x="138" y="26"/>
                  </a:lnTo>
                  <a:lnTo>
                    <a:pt x="139" y="25"/>
                  </a:lnTo>
                  <a:lnTo>
                    <a:pt x="139" y="25"/>
                  </a:lnTo>
                  <a:lnTo>
                    <a:pt x="144" y="25"/>
                  </a:lnTo>
                  <a:lnTo>
                    <a:pt x="144" y="25"/>
                  </a:lnTo>
                  <a:lnTo>
                    <a:pt x="145" y="26"/>
                  </a:lnTo>
                  <a:lnTo>
                    <a:pt x="146" y="27"/>
                  </a:lnTo>
                  <a:lnTo>
                    <a:pt x="149" y="29"/>
                  </a:lnTo>
                  <a:lnTo>
                    <a:pt x="151" y="31"/>
                  </a:lnTo>
                  <a:lnTo>
                    <a:pt x="151" y="32"/>
                  </a:lnTo>
                  <a:lnTo>
                    <a:pt x="151" y="34"/>
                  </a:lnTo>
                  <a:lnTo>
                    <a:pt x="151" y="34"/>
                  </a:lnTo>
                  <a:lnTo>
                    <a:pt x="154" y="34"/>
                  </a:lnTo>
                  <a:lnTo>
                    <a:pt x="156" y="35"/>
                  </a:lnTo>
                  <a:lnTo>
                    <a:pt x="159" y="36"/>
                  </a:lnTo>
                  <a:lnTo>
                    <a:pt x="159" y="36"/>
                  </a:lnTo>
                  <a:lnTo>
                    <a:pt x="161" y="36"/>
                  </a:lnTo>
                  <a:lnTo>
                    <a:pt x="162" y="34"/>
                  </a:lnTo>
                  <a:lnTo>
                    <a:pt x="166" y="30"/>
                  </a:lnTo>
                  <a:lnTo>
                    <a:pt x="168" y="27"/>
                  </a:lnTo>
                  <a:lnTo>
                    <a:pt x="169" y="27"/>
                  </a:lnTo>
                  <a:lnTo>
                    <a:pt x="171" y="27"/>
                  </a:lnTo>
                  <a:lnTo>
                    <a:pt x="173" y="30"/>
                  </a:lnTo>
                  <a:lnTo>
                    <a:pt x="173" y="30"/>
                  </a:lnTo>
                  <a:lnTo>
                    <a:pt x="176" y="29"/>
                  </a:lnTo>
                  <a:lnTo>
                    <a:pt x="178" y="26"/>
                  </a:lnTo>
                  <a:lnTo>
                    <a:pt x="179" y="23"/>
                  </a:lnTo>
                  <a:lnTo>
                    <a:pt x="180" y="18"/>
                  </a:lnTo>
                  <a:lnTo>
                    <a:pt x="180" y="18"/>
                  </a:lnTo>
                  <a:lnTo>
                    <a:pt x="185" y="18"/>
                  </a:lnTo>
                  <a:lnTo>
                    <a:pt x="189" y="17"/>
                  </a:lnTo>
                  <a:lnTo>
                    <a:pt x="192" y="17"/>
                  </a:lnTo>
                  <a:lnTo>
                    <a:pt x="195" y="16"/>
                  </a:lnTo>
                  <a:lnTo>
                    <a:pt x="195" y="16"/>
                  </a:lnTo>
                  <a:lnTo>
                    <a:pt x="200" y="13"/>
                  </a:lnTo>
                  <a:lnTo>
                    <a:pt x="203" y="12"/>
                  </a:lnTo>
                  <a:lnTo>
                    <a:pt x="205" y="13"/>
                  </a:lnTo>
                  <a:lnTo>
                    <a:pt x="205" y="14"/>
                  </a:lnTo>
                  <a:lnTo>
                    <a:pt x="205" y="14"/>
                  </a:lnTo>
                  <a:lnTo>
                    <a:pt x="205" y="16"/>
                  </a:lnTo>
                  <a:lnTo>
                    <a:pt x="206" y="16"/>
                  </a:lnTo>
                  <a:lnTo>
                    <a:pt x="209" y="15"/>
                  </a:lnTo>
                  <a:lnTo>
                    <a:pt x="213" y="13"/>
                  </a:lnTo>
                  <a:lnTo>
                    <a:pt x="215" y="12"/>
                  </a:lnTo>
                  <a:lnTo>
                    <a:pt x="218" y="12"/>
                  </a:lnTo>
                  <a:lnTo>
                    <a:pt x="218" y="12"/>
                  </a:lnTo>
                  <a:lnTo>
                    <a:pt x="218" y="18"/>
                  </a:lnTo>
                  <a:lnTo>
                    <a:pt x="218" y="18"/>
                  </a:lnTo>
                  <a:lnTo>
                    <a:pt x="230" y="17"/>
                  </a:lnTo>
                  <a:lnTo>
                    <a:pt x="232" y="17"/>
                  </a:lnTo>
                  <a:lnTo>
                    <a:pt x="234" y="18"/>
                  </a:lnTo>
                  <a:lnTo>
                    <a:pt x="235" y="20"/>
                  </a:lnTo>
                  <a:lnTo>
                    <a:pt x="236" y="23"/>
                  </a:lnTo>
                  <a:lnTo>
                    <a:pt x="236" y="23"/>
                  </a:lnTo>
                  <a:lnTo>
                    <a:pt x="238" y="21"/>
                  </a:lnTo>
                  <a:lnTo>
                    <a:pt x="239" y="19"/>
                  </a:lnTo>
                  <a:lnTo>
                    <a:pt x="240" y="16"/>
                  </a:lnTo>
                  <a:lnTo>
                    <a:pt x="240" y="12"/>
                  </a:lnTo>
                  <a:lnTo>
                    <a:pt x="240" y="12"/>
                  </a:lnTo>
                  <a:lnTo>
                    <a:pt x="244" y="14"/>
                  </a:lnTo>
                  <a:lnTo>
                    <a:pt x="248" y="14"/>
                  </a:lnTo>
                  <a:lnTo>
                    <a:pt x="251" y="13"/>
                  </a:lnTo>
                  <a:lnTo>
                    <a:pt x="253" y="12"/>
                  </a:lnTo>
                  <a:lnTo>
                    <a:pt x="259" y="9"/>
                  </a:lnTo>
                  <a:lnTo>
                    <a:pt x="263" y="7"/>
                  </a:lnTo>
                  <a:lnTo>
                    <a:pt x="268" y="7"/>
                  </a:lnTo>
                  <a:lnTo>
                    <a:pt x="268" y="7"/>
                  </a:lnTo>
                  <a:lnTo>
                    <a:pt x="265" y="12"/>
                  </a:lnTo>
                  <a:lnTo>
                    <a:pt x="265" y="15"/>
                  </a:lnTo>
                  <a:lnTo>
                    <a:pt x="268" y="18"/>
                  </a:lnTo>
                  <a:lnTo>
                    <a:pt x="270" y="21"/>
                  </a:lnTo>
                  <a:lnTo>
                    <a:pt x="270" y="21"/>
                  </a:lnTo>
                  <a:lnTo>
                    <a:pt x="273" y="18"/>
                  </a:lnTo>
                  <a:lnTo>
                    <a:pt x="276" y="15"/>
                  </a:lnTo>
                  <a:lnTo>
                    <a:pt x="279" y="13"/>
                  </a:lnTo>
                  <a:lnTo>
                    <a:pt x="282" y="12"/>
                  </a:lnTo>
                  <a:lnTo>
                    <a:pt x="285" y="12"/>
                  </a:lnTo>
                  <a:lnTo>
                    <a:pt x="285" y="12"/>
                  </a:lnTo>
                  <a:lnTo>
                    <a:pt x="283" y="9"/>
                  </a:lnTo>
                  <a:lnTo>
                    <a:pt x="282" y="4"/>
                  </a:lnTo>
                  <a:lnTo>
                    <a:pt x="282" y="2"/>
                  </a:lnTo>
                  <a:lnTo>
                    <a:pt x="283" y="1"/>
                  </a:lnTo>
                  <a:lnTo>
                    <a:pt x="285" y="0"/>
                  </a:lnTo>
                  <a:lnTo>
                    <a:pt x="288" y="0"/>
                  </a:lnTo>
                  <a:lnTo>
                    <a:pt x="288" y="0"/>
                  </a:lnTo>
                  <a:lnTo>
                    <a:pt x="287" y="4"/>
                  </a:lnTo>
                  <a:lnTo>
                    <a:pt x="287" y="6"/>
                  </a:lnTo>
                  <a:lnTo>
                    <a:pt x="287" y="10"/>
                  </a:lnTo>
                  <a:lnTo>
                    <a:pt x="288" y="14"/>
                  </a:lnTo>
                  <a:lnTo>
                    <a:pt x="288" y="14"/>
                  </a:lnTo>
                  <a:lnTo>
                    <a:pt x="290" y="13"/>
                  </a:lnTo>
                  <a:lnTo>
                    <a:pt x="292" y="11"/>
                  </a:lnTo>
                  <a:lnTo>
                    <a:pt x="293" y="10"/>
                  </a:lnTo>
                  <a:lnTo>
                    <a:pt x="296" y="10"/>
                  </a:lnTo>
                  <a:lnTo>
                    <a:pt x="296" y="10"/>
                  </a:lnTo>
                  <a:lnTo>
                    <a:pt x="297" y="7"/>
                  </a:lnTo>
                  <a:lnTo>
                    <a:pt x="296" y="6"/>
                  </a:lnTo>
                  <a:lnTo>
                    <a:pt x="294" y="5"/>
                  </a:lnTo>
                  <a:lnTo>
                    <a:pt x="292" y="4"/>
                  </a:lnTo>
                  <a:lnTo>
                    <a:pt x="292" y="2"/>
                  </a:lnTo>
                  <a:lnTo>
                    <a:pt x="292" y="0"/>
                  </a:lnTo>
                  <a:lnTo>
                    <a:pt x="292" y="0"/>
                  </a:lnTo>
                  <a:lnTo>
                    <a:pt x="297" y="0"/>
                  </a:lnTo>
                  <a:lnTo>
                    <a:pt x="301" y="1"/>
                  </a:lnTo>
                  <a:lnTo>
                    <a:pt x="304" y="3"/>
                  </a:lnTo>
                  <a:lnTo>
                    <a:pt x="310" y="3"/>
                  </a:lnTo>
                  <a:lnTo>
                    <a:pt x="310" y="3"/>
                  </a:lnTo>
                  <a:lnTo>
                    <a:pt x="310" y="5"/>
                  </a:lnTo>
                  <a:lnTo>
                    <a:pt x="309" y="7"/>
                  </a:lnTo>
                  <a:lnTo>
                    <a:pt x="308" y="10"/>
                  </a:lnTo>
                  <a:lnTo>
                    <a:pt x="308" y="12"/>
                  </a:lnTo>
                  <a:lnTo>
                    <a:pt x="308" y="12"/>
                  </a:lnTo>
                  <a:lnTo>
                    <a:pt x="310" y="14"/>
                  </a:lnTo>
                  <a:lnTo>
                    <a:pt x="311" y="15"/>
                  </a:lnTo>
                  <a:lnTo>
                    <a:pt x="312" y="16"/>
                  </a:lnTo>
                  <a:lnTo>
                    <a:pt x="310" y="18"/>
                  </a:lnTo>
                  <a:lnTo>
                    <a:pt x="310" y="18"/>
                  </a:lnTo>
                  <a:lnTo>
                    <a:pt x="313" y="18"/>
                  </a:lnTo>
                  <a:lnTo>
                    <a:pt x="314" y="17"/>
                  </a:lnTo>
                  <a:lnTo>
                    <a:pt x="315" y="15"/>
                  </a:lnTo>
                  <a:lnTo>
                    <a:pt x="317" y="14"/>
                  </a:lnTo>
                  <a:lnTo>
                    <a:pt x="317" y="14"/>
                  </a:lnTo>
                  <a:lnTo>
                    <a:pt x="319" y="13"/>
                  </a:lnTo>
                  <a:lnTo>
                    <a:pt x="320" y="11"/>
                  </a:lnTo>
                  <a:lnTo>
                    <a:pt x="321" y="10"/>
                  </a:lnTo>
                  <a:lnTo>
                    <a:pt x="321" y="10"/>
                  </a:lnTo>
                  <a:lnTo>
                    <a:pt x="326" y="12"/>
                  </a:lnTo>
                  <a:lnTo>
                    <a:pt x="329" y="14"/>
                  </a:lnTo>
                  <a:lnTo>
                    <a:pt x="330" y="16"/>
                  </a:lnTo>
                  <a:lnTo>
                    <a:pt x="330" y="16"/>
                  </a:lnTo>
                  <a:lnTo>
                    <a:pt x="332" y="16"/>
                  </a:lnTo>
                  <a:lnTo>
                    <a:pt x="332" y="15"/>
                  </a:lnTo>
                  <a:lnTo>
                    <a:pt x="333" y="11"/>
                  </a:lnTo>
                  <a:lnTo>
                    <a:pt x="333" y="7"/>
                  </a:lnTo>
                  <a:lnTo>
                    <a:pt x="334" y="5"/>
                  </a:lnTo>
                  <a:lnTo>
                    <a:pt x="335" y="5"/>
                  </a:lnTo>
                  <a:lnTo>
                    <a:pt x="335" y="5"/>
                  </a:lnTo>
                  <a:lnTo>
                    <a:pt x="337" y="6"/>
                  </a:lnTo>
                  <a:lnTo>
                    <a:pt x="339" y="7"/>
                  </a:lnTo>
                  <a:lnTo>
                    <a:pt x="339" y="7"/>
                  </a:lnTo>
                  <a:lnTo>
                    <a:pt x="341" y="7"/>
                  </a:lnTo>
                  <a:lnTo>
                    <a:pt x="342" y="6"/>
                  </a:lnTo>
                  <a:lnTo>
                    <a:pt x="344" y="5"/>
                  </a:lnTo>
                  <a:lnTo>
                    <a:pt x="345" y="5"/>
                  </a:lnTo>
                  <a:lnTo>
                    <a:pt x="345" y="5"/>
                  </a:lnTo>
                  <a:lnTo>
                    <a:pt x="351" y="6"/>
                  </a:lnTo>
                  <a:lnTo>
                    <a:pt x="354" y="9"/>
                  </a:lnTo>
                  <a:lnTo>
                    <a:pt x="356" y="11"/>
                  </a:lnTo>
                  <a:lnTo>
                    <a:pt x="357" y="12"/>
                  </a:lnTo>
                  <a:lnTo>
                    <a:pt x="357" y="12"/>
                  </a:lnTo>
                  <a:lnTo>
                    <a:pt x="358" y="11"/>
                  </a:lnTo>
                  <a:lnTo>
                    <a:pt x="359" y="9"/>
                  </a:lnTo>
                  <a:lnTo>
                    <a:pt x="360" y="6"/>
                  </a:lnTo>
                  <a:lnTo>
                    <a:pt x="359" y="5"/>
                  </a:lnTo>
                  <a:lnTo>
                    <a:pt x="359" y="5"/>
                  </a:lnTo>
                  <a:lnTo>
                    <a:pt x="360" y="6"/>
                  </a:lnTo>
                  <a:lnTo>
                    <a:pt x="361" y="7"/>
                  </a:lnTo>
                  <a:lnTo>
                    <a:pt x="361" y="10"/>
                  </a:lnTo>
                  <a:lnTo>
                    <a:pt x="361" y="12"/>
                  </a:lnTo>
                  <a:lnTo>
                    <a:pt x="361" y="12"/>
                  </a:lnTo>
                  <a:lnTo>
                    <a:pt x="362" y="13"/>
                  </a:lnTo>
                  <a:lnTo>
                    <a:pt x="364" y="15"/>
                  </a:lnTo>
                  <a:lnTo>
                    <a:pt x="368" y="16"/>
                  </a:lnTo>
                  <a:lnTo>
                    <a:pt x="368" y="16"/>
                  </a:lnTo>
                  <a:lnTo>
                    <a:pt x="371" y="16"/>
                  </a:lnTo>
                  <a:lnTo>
                    <a:pt x="372" y="15"/>
                  </a:lnTo>
                  <a:lnTo>
                    <a:pt x="373" y="12"/>
                  </a:lnTo>
                  <a:lnTo>
                    <a:pt x="373" y="12"/>
                  </a:lnTo>
                  <a:lnTo>
                    <a:pt x="376" y="12"/>
                  </a:lnTo>
                  <a:lnTo>
                    <a:pt x="377" y="10"/>
                  </a:lnTo>
                  <a:lnTo>
                    <a:pt x="377" y="10"/>
                  </a:lnTo>
                  <a:lnTo>
                    <a:pt x="379" y="10"/>
                  </a:lnTo>
                  <a:lnTo>
                    <a:pt x="380" y="10"/>
                  </a:lnTo>
                  <a:lnTo>
                    <a:pt x="382" y="12"/>
                  </a:lnTo>
                  <a:lnTo>
                    <a:pt x="382" y="14"/>
                  </a:lnTo>
                  <a:lnTo>
                    <a:pt x="384" y="16"/>
                  </a:lnTo>
                  <a:lnTo>
                    <a:pt x="384" y="16"/>
                  </a:lnTo>
                  <a:lnTo>
                    <a:pt x="385" y="17"/>
                  </a:lnTo>
                  <a:lnTo>
                    <a:pt x="387" y="17"/>
                  </a:lnTo>
                  <a:lnTo>
                    <a:pt x="392" y="15"/>
                  </a:lnTo>
                  <a:lnTo>
                    <a:pt x="394" y="14"/>
                  </a:lnTo>
                  <a:lnTo>
                    <a:pt x="395" y="15"/>
                  </a:lnTo>
                  <a:lnTo>
                    <a:pt x="395" y="16"/>
                  </a:lnTo>
                  <a:lnTo>
                    <a:pt x="395" y="16"/>
                  </a:lnTo>
                  <a:lnTo>
                    <a:pt x="396" y="18"/>
                  </a:lnTo>
                  <a:lnTo>
                    <a:pt x="398" y="19"/>
                  </a:lnTo>
                  <a:lnTo>
                    <a:pt x="406" y="18"/>
                  </a:lnTo>
                  <a:lnTo>
                    <a:pt x="406" y="18"/>
                  </a:lnTo>
                  <a:lnTo>
                    <a:pt x="408" y="18"/>
                  </a:lnTo>
                  <a:lnTo>
                    <a:pt x="409" y="17"/>
                  </a:lnTo>
                  <a:lnTo>
                    <a:pt x="411" y="13"/>
                  </a:lnTo>
                  <a:lnTo>
                    <a:pt x="413" y="11"/>
                  </a:lnTo>
                  <a:lnTo>
                    <a:pt x="415" y="10"/>
                  </a:lnTo>
                  <a:lnTo>
                    <a:pt x="418" y="10"/>
                  </a:lnTo>
                  <a:lnTo>
                    <a:pt x="418" y="10"/>
                  </a:lnTo>
                  <a:lnTo>
                    <a:pt x="418" y="12"/>
                  </a:lnTo>
                  <a:lnTo>
                    <a:pt x="419" y="13"/>
                  </a:lnTo>
                  <a:lnTo>
                    <a:pt x="424" y="13"/>
                  </a:lnTo>
                  <a:lnTo>
                    <a:pt x="427" y="12"/>
                  </a:lnTo>
                  <a:lnTo>
                    <a:pt x="429" y="13"/>
                  </a:lnTo>
                  <a:lnTo>
                    <a:pt x="432" y="14"/>
                  </a:lnTo>
                  <a:lnTo>
                    <a:pt x="433" y="16"/>
                  </a:lnTo>
                  <a:lnTo>
                    <a:pt x="433" y="16"/>
                  </a:lnTo>
                  <a:lnTo>
                    <a:pt x="436" y="16"/>
                  </a:lnTo>
                  <a:lnTo>
                    <a:pt x="438" y="16"/>
                  </a:lnTo>
                  <a:lnTo>
                    <a:pt x="440" y="13"/>
                  </a:lnTo>
                  <a:lnTo>
                    <a:pt x="442" y="11"/>
                  </a:lnTo>
                  <a:lnTo>
                    <a:pt x="444" y="10"/>
                  </a:lnTo>
                  <a:lnTo>
                    <a:pt x="446" y="10"/>
                  </a:lnTo>
                  <a:lnTo>
                    <a:pt x="446" y="10"/>
                  </a:lnTo>
                  <a:lnTo>
                    <a:pt x="448" y="9"/>
                  </a:lnTo>
                  <a:lnTo>
                    <a:pt x="449" y="9"/>
                  </a:lnTo>
                  <a:lnTo>
                    <a:pt x="450" y="11"/>
                  </a:lnTo>
                  <a:lnTo>
                    <a:pt x="450" y="13"/>
                  </a:lnTo>
                  <a:lnTo>
                    <a:pt x="452" y="14"/>
                  </a:lnTo>
                  <a:lnTo>
                    <a:pt x="452" y="14"/>
                  </a:lnTo>
                  <a:lnTo>
                    <a:pt x="454" y="14"/>
                  </a:lnTo>
                  <a:lnTo>
                    <a:pt x="456" y="13"/>
                  </a:lnTo>
                  <a:lnTo>
                    <a:pt x="458" y="12"/>
                  </a:lnTo>
                  <a:lnTo>
                    <a:pt x="460" y="12"/>
                  </a:lnTo>
                  <a:lnTo>
                    <a:pt x="460" y="12"/>
                  </a:lnTo>
                  <a:lnTo>
                    <a:pt x="459" y="16"/>
                  </a:lnTo>
                  <a:lnTo>
                    <a:pt x="459" y="18"/>
                  </a:lnTo>
                  <a:lnTo>
                    <a:pt x="459" y="19"/>
                  </a:lnTo>
                  <a:lnTo>
                    <a:pt x="460" y="20"/>
                  </a:lnTo>
                  <a:lnTo>
                    <a:pt x="464" y="21"/>
                  </a:lnTo>
                  <a:lnTo>
                    <a:pt x="464" y="21"/>
                  </a:lnTo>
                  <a:lnTo>
                    <a:pt x="464" y="36"/>
                  </a:lnTo>
                  <a:lnTo>
                    <a:pt x="464" y="36"/>
                  </a:lnTo>
                  <a:lnTo>
                    <a:pt x="466" y="36"/>
                  </a:lnTo>
                  <a:lnTo>
                    <a:pt x="466" y="34"/>
                  </a:lnTo>
                  <a:lnTo>
                    <a:pt x="466" y="30"/>
                  </a:lnTo>
                  <a:lnTo>
                    <a:pt x="466" y="30"/>
                  </a:lnTo>
                  <a:lnTo>
                    <a:pt x="469" y="30"/>
                  </a:lnTo>
                  <a:lnTo>
                    <a:pt x="472" y="30"/>
                  </a:lnTo>
                  <a:lnTo>
                    <a:pt x="476" y="31"/>
                  </a:lnTo>
                  <a:lnTo>
                    <a:pt x="477" y="31"/>
                  </a:lnTo>
                  <a:lnTo>
                    <a:pt x="479" y="31"/>
                  </a:lnTo>
                  <a:lnTo>
                    <a:pt x="479" y="30"/>
                  </a:lnTo>
                  <a:lnTo>
                    <a:pt x="480" y="27"/>
                  </a:lnTo>
                  <a:lnTo>
                    <a:pt x="480" y="27"/>
                  </a:lnTo>
                  <a:lnTo>
                    <a:pt x="482" y="29"/>
                  </a:lnTo>
                  <a:lnTo>
                    <a:pt x="483" y="30"/>
                  </a:lnTo>
                  <a:lnTo>
                    <a:pt x="488" y="30"/>
                  </a:lnTo>
                  <a:lnTo>
                    <a:pt x="491" y="31"/>
                  </a:lnTo>
                  <a:lnTo>
                    <a:pt x="494" y="32"/>
                  </a:lnTo>
                  <a:lnTo>
                    <a:pt x="494" y="34"/>
                  </a:lnTo>
                  <a:lnTo>
                    <a:pt x="494" y="34"/>
                  </a:lnTo>
                  <a:lnTo>
                    <a:pt x="496" y="33"/>
                  </a:lnTo>
                  <a:lnTo>
                    <a:pt x="498" y="32"/>
                  </a:lnTo>
                  <a:lnTo>
                    <a:pt x="499" y="30"/>
                  </a:lnTo>
                  <a:lnTo>
                    <a:pt x="503" y="30"/>
                  </a:lnTo>
                  <a:lnTo>
                    <a:pt x="503" y="30"/>
                  </a:lnTo>
                  <a:lnTo>
                    <a:pt x="503" y="32"/>
                  </a:lnTo>
                  <a:lnTo>
                    <a:pt x="505" y="32"/>
                  </a:lnTo>
                  <a:lnTo>
                    <a:pt x="506" y="31"/>
                  </a:lnTo>
                  <a:lnTo>
                    <a:pt x="507" y="30"/>
                  </a:lnTo>
                  <a:lnTo>
                    <a:pt x="507" y="30"/>
                  </a:lnTo>
                  <a:lnTo>
                    <a:pt x="508" y="31"/>
                  </a:lnTo>
                  <a:lnTo>
                    <a:pt x="509" y="32"/>
                  </a:lnTo>
                  <a:lnTo>
                    <a:pt x="509" y="36"/>
                  </a:lnTo>
                  <a:lnTo>
                    <a:pt x="509" y="36"/>
                  </a:lnTo>
                  <a:lnTo>
                    <a:pt x="512" y="35"/>
                  </a:lnTo>
                  <a:lnTo>
                    <a:pt x="515" y="35"/>
                  </a:lnTo>
                  <a:lnTo>
                    <a:pt x="518" y="39"/>
                  </a:lnTo>
                  <a:lnTo>
                    <a:pt x="518" y="39"/>
                  </a:lnTo>
                  <a:lnTo>
                    <a:pt x="520" y="38"/>
                  </a:lnTo>
                  <a:lnTo>
                    <a:pt x="520" y="37"/>
                  </a:lnTo>
                  <a:lnTo>
                    <a:pt x="521" y="35"/>
                  </a:lnTo>
                  <a:lnTo>
                    <a:pt x="521" y="32"/>
                  </a:lnTo>
                  <a:lnTo>
                    <a:pt x="523" y="30"/>
                  </a:lnTo>
                  <a:lnTo>
                    <a:pt x="523" y="30"/>
                  </a:lnTo>
                  <a:lnTo>
                    <a:pt x="525" y="31"/>
                  </a:lnTo>
                  <a:lnTo>
                    <a:pt x="526" y="32"/>
                  </a:lnTo>
                  <a:lnTo>
                    <a:pt x="526" y="33"/>
                  </a:lnTo>
                  <a:lnTo>
                    <a:pt x="526" y="34"/>
                  </a:lnTo>
                  <a:lnTo>
                    <a:pt x="523" y="41"/>
                  </a:lnTo>
                  <a:lnTo>
                    <a:pt x="523" y="41"/>
                  </a:lnTo>
                  <a:lnTo>
                    <a:pt x="526" y="41"/>
                  </a:lnTo>
                  <a:lnTo>
                    <a:pt x="528" y="40"/>
                  </a:lnTo>
                  <a:lnTo>
                    <a:pt x="529" y="39"/>
                  </a:lnTo>
                  <a:lnTo>
                    <a:pt x="530" y="37"/>
                  </a:lnTo>
                  <a:lnTo>
                    <a:pt x="531" y="36"/>
                  </a:lnTo>
                  <a:lnTo>
                    <a:pt x="532" y="34"/>
                  </a:lnTo>
                  <a:lnTo>
                    <a:pt x="536" y="34"/>
                  </a:lnTo>
                  <a:lnTo>
                    <a:pt x="539" y="34"/>
                  </a:lnTo>
                  <a:lnTo>
                    <a:pt x="539" y="34"/>
                  </a:lnTo>
                  <a:lnTo>
                    <a:pt x="537" y="41"/>
                  </a:lnTo>
                  <a:lnTo>
                    <a:pt x="537" y="44"/>
                  </a:lnTo>
                  <a:lnTo>
                    <a:pt x="539" y="47"/>
                  </a:lnTo>
                  <a:lnTo>
                    <a:pt x="539" y="47"/>
                  </a:lnTo>
                  <a:lnTo>
                    <a:pt x="543" y="47"/>
                  </a:lnTo>
                  <a:lnTo>
                    <a:pt x="546" y="45"/>
                  </a:lnTo>
                  <a:lnTo>
                    <a:pt x="548" y="43"/>
                  </a:lnTo>
                  <a:lnTo>
                    <a:pt x="549" y="39"/>
                  </a:lnTo>
                  <a:lnTo>
                    <a:pt x="549" y="39"/>
                  </a:lnTo>
                  <a:lnTo>
                    <a:pt x="551" y="39"/>
                  </a:lnTo>
                  <a:lnTo>
                    <a:pt x="551" y="41"/>
                  </a:lnTo>
                  <a:lnTo>
                    <a:pt x="551" y="45"/>
                  </a:lnTo>
                  <a:lnTo>
                    <a:pt x="551" y="45"/>
                  </a:lnTo>
                  <a:lnTo>
                    <a:pt x="553" y="47"/>
                  </a:lnTo>
                  <a:lnTo>
                    <a:pt x="553" y="50"/>
                  </a:lnTo>
                  <a:lnTo>
                    <a:pt x="555" y="57"/>
                  </a:lnTo>
                  <a:lnTo>
                    <a:pt x="555" y="57"/>
                  </a:lnTo>
                  <a:lnTo>
                    <a:pt x="557" y="56"/>
                  </a:lnTo>
                  <a:lnTo>
                    <a:pt x="559" y="53"/>
                  </a:lnTo>
                  <a:lnTo>
                    <a:pt x="561" y="47"/>
                  </a:lnTo>
                  <a:lnTo>
                    <a:pt x="561" y="47"/>
                  </a:lnTo>
                  <a:lnTo>
                    <a:pt x="565" y="48"/>
                  </a:lnTo>
                  <a:lnTo>
                    <a:pt x="569" y="51"/>
                  </a:lnTo>
                  <a:lnTo>
                    <a:pt x="572" y="53"/>
                  </a:lnTo>
                  <a:lnTo>
                    <a:pt x="575" y="57"/>
                  </a:lnTo>
                  <a:lnTo>
                    <a:pt x="575" y="57"/>
                  </a:lnTo>
                  <a:lnTo>
                    <a:pt x="579" y="54"/>
                  </a:lnTo>
                  <a:lnTo>
                    <a:pt x="583" y="52"/>
                  </a:lnTo>
                  <a:lnTo>
                    <a:pt x="588" y="51"/>
                  </a:lnTo>
                  <a:lnTo>
                    <a:pt x="594" y="50"/>
                  </a:lnTo>
                  <a:lnTo>
                    <a:pt x="594" y="50"/>
                  </a:lnTo>
                  <a:lnTo>
                    <a:pt x="597" y="54"/>
                  </a:lnTo>
                  <a:lnTo>
                    <a:pt x="597" y="59"/>
                  </a:lnTo>
                  <a:lnTo>
                    <a:pt x="597" y="59"/>
                  </a:lnTo>
                  <a:lnTo>
                    <a:pt x="601" y="59"/>
                  </a:lnTo>
                  <a:lnTo>
                    <a:pt x="604" y="60"/>
                  </a:lnTo>
                  <a:lnTo>
                    <a:pt x="607" y="62"/>
                  </a:lnTo>
                  <a:lnTo>
                    <a:pt x="610" y="63"/>
                  </a:lnTo>
                  <a:lnTo>
                    <a:pt x="610" y="63"/>
                  </a:lnTo>
                  <a:lnTo>
                    <a:pt x="610" y="70"/>
                  </a:lnTo>
                  <a:lnTo>
                    <a:pt x="611" y="75"/>
                  </a:lnTo>
                  <a:lnTo>
                    <a:pt x="612" y="79"/>
                  </a:lnTo>
                  <a:lnTo>
                    <a:pt x="612" y="85"/>
                  </a:lnTo>
                  <a:lnTo>
                    <a:pt x="612" y="85"/>
                  </a:lnTo>
                  <a:lnTo>
                    <a:pt x="607" y="85"/>
                  </a:lnTo>
                  <a:lnTo>
                    <a:pt x="603" y="85"/>
                  </a:lnTo>
                  <a:lnTo>
                    <a:pt x="600" y="83"/>
                  </a:lnTo>
                  <a:lnTo>
                    <a:pt x="599" y="81"/>
                  </a:lnTo>
                  <a:lnTo>
                    <a:pt x="599" y="79"/>
                  </a:lnTo>
                  <a:lnTo>
                    <a:pt x="599" y="79"/>
                  </a:lnTo>
                  <a:lnTo>
                    <a:pt x="597" y="79"/>
                  </a:lnTo>
                  <a:lnTo>
                    <a:pt x="593" y="79"/>
                  </a:lnTo>
                  <a:lnTo>
                    <a:pt x="590" y="79"/>
                  </a:lnTo>
                  <a:lnTo>
                    <a:pt x="588" y="79"/>
                  </a:lnTo>
                  <a:lnTo>
                    <a:pt x="588" y="79"/>
                  </a:lnTo>
                  <a:lnTo>
                    <a:pt x="585" y="75"/>
                  </a:lnTo>
                  <a:lnTo>
                    <a:pt x="585" y="75"/>
                  </a:lnTo>
                  <a:lnTo>
                    <a:pt x="583" y="75"/>
                  </a:lnTo>
                  <a:lnTo>
                    <a:pt x="581" y="77"/>
                  </a:lnTo>
                  <a:lnTo>
                    <a:pt x="578" y="77"/>
                  </a:lnTo>
                  <a:lnTo>
                    <a:pt x="575" y="77"/>
                  </a:lnTo>
                  <a:lnTo>
                    <a:pt x="575" y="77"/>
                  </a:lnTo>
                  <a:lnTo>
                    <a:pt x="572" y="75"/>
                  </a:lnTo>
                  <a:lnTo>
                    <a:pt x="569" y="73"/>
                  </a:lnTo>
                  <a:lnTo>
                    <a:pt x="564" y="72"/>
                  </a:lnTo>
                  <a:lnTo>
                    <a:pt x="559" y="71"/>
                  </a:lnTo>
                  <a:lnTo>
                    <a:pt x="555" y="70"/>
                  </a:lnTo>
                  <a:lnTo>
                    <a:pt x="555" y="70"/>
                  </a:lnTo>
                  <a:lnTo>
                    <a:pt x="552" y="67"/>
                  </a:lnTo>
                  <a:lnTo>
                    <a:pt x="551" y="65"/>
                  </a:lnTo>
                  <a:lnTo>
                    <a:pt x="549" y="65"/>
                  </a:lnTo>
                  <a:lnTo>
                    <a:pt x="549" y="65"/>
                  </a:lnTo>
                  <a:lnTo>
                    <a:pt x="549" y="67"/>
                  </a:lnTo>
                  <a:lnTo>
                    <a:pt x="549" y="67"/>
                  </a:lnTo>
                  <a:lnTo>
                    <a:pt x="546" y="66"/>
                  </a:lnTo>
                  <a:lnTo>
                    <a:pt x="542" y="63"/>
                  </a:lnTo>
                  <a:lnTo>
                    <a:pt x="537" y="60"/>
                  </a:lnTo>
                  <a:lnTo>
                    <a:pt x="534" y="57"/>
                  </a:lnTo>
                  <a:lnTo>
                    <a:pt x="534" y="57"/>
                  </a:lnTo>
                  <a:lnTo>
                    <a:pt x="519" y="57"/>
                  </a:lnTo>
                  <a:lnTo>
                    <a:pt x="512" y="56"/>
                  </a:lnTo>
                  <a:lnTo>
                    <a:pt x="505" y="55"/>
                  </a:lnTo>
                  <a:lnTo>
                    <a:pt x="505" y="55"/>
                  </a:lnTo>
                  <a:lnTo>
                    <a:pt x="504" y="53"/>
                  </a:lnTo>
                  <a:lnTo>
                    <a:pt x="504" y="53"/>
                  </a:lnTo>
                  <a:lnTo>
                    <a:pt x="503" y="52"/>
                  </a:lnTo>
                  <a:lnTo>
                    <a:pt x="503" y="52"/>
                  </a:lnTo>
                  <a:lnTo>
                    <a:pt x="498" y="52"/>
                  </a:lnTo>
                  <a:lnTo>
                    <a:pt x="496" y="51"/>
                  </a:lnTo>
                  <a:lnTo>
                    <a:pt x="496" y="47"/>
                  </a:lnTo>
                  <a:lnTo>
                    <a:pt x="496" y="47"/>
                  </a:lnTo>
                  <a:lnTo>
                    <a:pt x="493" y="48"/>
                  </a:lnTo>
                  <a:lnTo>
                    <a:pt x="489" y="50"/>
                  </a:lnTo>
                  <a:lnTo>
                    <a:pt x="488" y="50"/>
                  </a:lnTo>
                  <a:lnTo>
                    <a:pt x="487" y="50"/>
                  </a:lnTo>
                  <a:lnTo>
                    <a:pt x="487" y="48"/>
                  </a:lnTo>
                  <a:lnTo>
                    <a:pt x="487" y="45"/>
                  </a:lnTo>
                  <a:lnTo>
                    <a:pt x="487" y="45"/>
                  </a:lnTo>
                  <a:lnTo>
                    <a:pt x="483" y="45"/>
                  </a:lnTo>
                  <a:lnTo>
                    <a:pt x="480" y="46"/>
                  </a:lnTo>
                  <a:lnTo>
                    <a:pt x="477" y="46"/>
                  </a:lnTo>
                  <a:lnTo>
                    <a:pt x="474" y="45"/>
                  </a:lnTo>
                  <a:lnTo>
                    <a:pt x="474" y="45"/>
                  </a:lnTo>
                  <a:lnTo>
                    <a:pt x="472" y="44"/>
                  </a:lnTo>
                  <a:lnTo>
                    <a:pt x="472" y="43"/>
                  </a:lnTo>
                  <a:lnTo>
                    <a:pt x="472" y="43"/>
                  </a:lnTo>
                  <a:lnTo>
                    <a:pt x="469" y="43"/>
                  </a:lnTo>
                  <a:lnTo>
                    <a:pt x="468" y="44"/>
                  </a:lnTo>
                  <a:lnTo>
                    <a:pt x="466" y="45"/>
                  </a:lnTo>
                  <a:lnTo>
                    <a:pt x="466" y="45"/>
                  </a:lnTo>
                  <a:lnTo>
                    <a:pt x="461" y="43"/>
                  </a:lnTo>
                  <a:lnTo>
                    <a:pt x="456" y="41"/>
                  </a:lnTo>
                  <a:lnTo>
                    <a:pt x="456" y="41"/>
                  </a:lnTo>
                  <a:lnTo>
                    <a:pt x="452" y="39"/>
                  </a:lnTo>
                  <a:lnTo>
                    <a:pt x="445" y="37"/>
                  </a:lnTo>
                  <a:lnTo>
                    <a:pt x="440" y="37"/>
                  </a:lnTo>
                  <a:lnTo>
                    <a:pt x="433" y="39"/>
                  </a:lnTo>
                  <a:lnTo>
                    <a:pt x="433" y="39"/>
                  </a:lnTo>
                  <a:lnTo>
                    <a:pt x="433" y="37"/>
                  </a:lnTo>
                  <a:lnTo>
                    <a:pt x="431" y="36"/>
                  </a:lnTo>
                  <a:lnTo>
                    <a:pt x="428" y="35"/>
                  </a:lnTo>
                  <a:lnTo>
                    <a:pt x="424" y="36"/>
                  </a:lnTo>
                  <a:lnTo>
                    <a:pt x="420" y="36"/>
                  </a:lnTo>
                  <a:lnTo>
                    <a:pt x="420" y="36"/>
                  </a:lnTo>
                  <a:lnTo>
                    <a:pt x="419" y="36"/>
                  </a:lnTo>
                  <a:lnTo>
                    <a:pt x="418" y="34"/>
                  </a:lnTo>
                  <a:lnTo>
                    <a:pt x="418" y="34"/>
                  </a:lnTo>
                  <a:lnTo>
                    <a:pt x="408" y="32"/>
                  </a:lnTo>
                  <a:lnTo>
                    <a:pt x="408" y="32"/>
                  </a:lnTo>
                  <a:lnTo>
                    <a:pt x="403" y="32"/>
                  </a:lnTo>
                  <a:lnTo>
                    <a:pt x="398" y="33"/>
                  </a:lnTo>
                  <a:lnTo>
                    <a:pt x="393" y="33"/>
                  </a:lnTo>
                  <a:lnTo>
                    <a:pt x="391" y="32"/>
                  </a:lnTo>
                  <a:lnTo>
                    <a:pt x="388" y="30"/>
                  </a:lnTo>
                  <a:lnTo>
                    <a:pt x="388" y="30"/>
                  </a:lnTo>
                  <a:lnTo>
                    <a:pt x="380" y="32"/>
                  </a:lnTo>
                  <a:lnTo>
                    <a:pt x="376" y="32"/>
                  </a:lnTo>
                  <a:lnTo>
                    <a:pt x="371" y="32"/>
                  </a:lnTo>
                  <a:lnTo>
                    <a:pt x="371" y="32"/>
                  </a:lnTo>
                  <a:lnTo>
                    <a:pt x="371" y="31"/>
                  </a:lnTo>
                  <a:lnTo>
                    <a:pt x="370" y="30"/>
                  </a:lnTo>
                  <a:lnTo>
                    <a:pt x="366" y="30"/>
                  </a:lnTo>
                  <a:lnTo>
                    <a:pt x="364" y="30"/>
                  </a:lnTo>
                  <a:lnTo>
                    <a:pt x="363" y="29"/>
                  </a:lnTo>
                  <a:lnTo>
                    <a:pt x="363" y="27"/>
                  </a:lnTo>
                  <a:lnTo>
                    <a:pt x="363" y="25"/>
                  </a:lnTo>
                  <a:lnTo>
                    <a:pt x="363" y="25"/>
                  </a:lnTo>
                  <a:lnTo>
                    <a:pt x="360" y="29"/>
                  </a:lnTo>
                  <a:lnTo>
                    <a:pt x="356" y="30"/>
                  </a:lnTo>
                  <a:lnTo>
                    <a:pt x="350" y="30"/>
                  </a:lnTo>
                  <a:lnTo>
                    <a:pt x="343" y="30"/>
                  </a:lnTo>
                  <a:lnTo>
                    <a:pt x="329" y="29"/>
                  </a:lnTo>
                  <a:lnTo>
                    <a:pt x="321" y="29"/>
                  </a:lnTo>
                  <a:lnTo>
                    <a:pt x="314" y="30"/>
                  </a:lnTo>
                  <a:lnTo>
                    <a:pt x="314" y="30"/>
                  </a:lnTo>
                  <a:lnTo>
                    <a:pt x="311" y="31"/>
                  </a:lnTo>
                  <a:lnTo>
                    <a:pt x="305" y="30"/>
                  </a:lnTo>
                  <a:lnTo>
                    <a:pt x="305" y="30"/>
                  </a:lnTo>
                  <a:lnTo>
                    <a:pt x="299" y="30"/>
                  </a:lnTo>
                  <a:lnTo>
                    <a:pt x="299" y="30"/>
                  </a:lnTo>
                  <a:lnTo>
                    <a:pt x="295" y="31"/>
                  </a:lnTo>
                  <a:lnTo>
                    <a:pt x="291" y="32"/>
                  </a:lnTo>
                  <a:lnTo>
                    <a:pt x="285" y="33"/>
                  </a:lnTo>
                  <a:lnTo>
                    <a:pt x="278" y="32"/>
                  </a:lnTo>
                  <a:lnTo>
                    <a:pt x="278" y="32"/>
                  </a:lnTo>
                  <a:lnTo>
                    <a:pt x="274" y="31"/>
                  </a:lnTo>
                  <a:lnTo>
                    <a:pt x="265" y="32"/>
                  </a:lnTo>
                  <a:lnTo>
                    <a:pt x="265" y="32"/>
                  </a:lnTo>
                  <a:lnTo>
                    <a:pt x="260" y="34"/>
                  </a:lnTo>
                  <a:lnTo>
                    <a:pt x="256" y="35"/>
                  </a:lnTo>
                  <a:lnTo>
                    <a:pt x="255" y="35"/>
                  </a:lnTo>
                  <a:lnTo>
                    <a:pt x="254" y="34"/>
                  </a:lnTo>
                  <a:lnTo>
                    <a:pt x="254" y="34"/>
                  </a:lnTo>
                  <a:lnTo>
                    <a:pt x="253" y="33"/>
                  </a:lnTo>
                  <a:lnTo>
                    <a:pt x="252" y="33"/>
                  </a:lnTo>
                  <a:lnTo>
                    <a:pt x="250" y="34"/>
                  </a:lnTo>
                  <a:lnTo>
                    <a:pt x="250" y="34"/>
                  </a:lnTo>
                  <a:lnTo>
                    <a:pt x="238" y="35"/>
                  </a:lnTo>
                  <a:lnTo>
                    <a:pt x="228" y="35"/>
                  </a:lnTo>
                  <a:lnTo>
                    <a:pt x="217" y="36"/>
                  </a:lnTo>
                  <a:lnTo>
                    <a:pt x="212" y="37"/>
                  </a:lnTo>
                  <a:lnTo>
                    <a:pt x="207" y="39"/>
                  </a:lnTo>
                  <a:lnTo>
                    <a:pt x="207" y="39"/>
                  </a:lnTo>
                  <a:lnTo>
                    <a:pt x="207" y="34"/>
                  </a:lnTo>
                  <a:lnTo>
                    <a:pt x="207" y="34"/>
                  </a:lnTo>
                  <a:lnTo>
                    <a:pt x="205" y="35"/>
                  </a:lnTo>
                  <a:lnTo>
                    <a:pt x="202" y="35"/>
                  </a:lnTo>
                  <a:lnTo>
                    <a:pt x="199" y="36"/>
                  </a:lnTo>
                  <a:lnTo>
                    <a:pt x="198" y="36"/>
                  </a:lnTo>
                  <a:lnTo>
                    <a:pt x="198" y="36"/>
                  </a:lnTo>
                  <a:lnTo>
                    <a:pt x="196" y="38"/>
                  </a:lnTo>
                  <a:lnTo>
                    <a:pt x="194" y="38"/>
                  </a:lnTo>
                  <a:lnTo>
                    <a:pt x="189" y="39"/>
                  </a:lnTo>
                  <a:lnTo>
                    <a:pt x="189" y="39"/>
                  </a:lnTo>
                  <a:lnTo>
                    <a:pt x="189" y="40"/>
                  </a:lnTo>
                  <a:lnTo>
                    <a:pt x="188" y="41"/>
                  </a:lnTo>
                  <a:lnTo>
                    <a:pt x="187" y="41"/>
                  </a:lnTo>
                  <a:lnTo>
                    <a:pt x="187" y="41"/>
                  </a:lnTo>
                  <a:lnTo>
                    <a:pt x="185" y="40"/>
                  </a:lnTo>
                  <a:lnTo>
                    <a:pt x="182" y="41"/>
                  </a:lnTo>
                  <a:lnTo>
                    <a:pt x="182" y="41"/>
                  </a:lnTo>
                  <a:lnTo>
                    <a:pt x="179" y="42"/>
                  </a:lnTo>
                  <a:lnTo>
                    <a:pt x="177" y="43"/>
                  </a:lnTo>
                  <a:lnTo>
                    <a:pt x="175" y="43"/>
                  </a:lnTo>
                  <a:lnTo>
                    <a:pt x="175" y="43"/>
                  </a:lnTo>
                  <a:lnTo>
                    <a:pt x="174" y="42"/>
                  </a:lnTo>
                  <a:lnTo>
                    <a:pt x="173" y="41"/>
                  </a:lnTo>
                  <a:lnTo>
                    <a:pt x="173" y="41"/>
                  </a:lnTo>
                  <a:lnTo>
                    <a:pt x="173" y="41"/>
                  </a:lnTo>
                  <a:lnTo>
                    <a:pt x="171" y="42"/>
                  </a:lnTo>
                  <a:lnTo>
                    <a:pt x="169" y="43"/>
                  </a:lnTo>
                  <a:lnTo>
                    <a:pt x="165" y="45"/>
                  </a:lnTo>
                  <a:lnTo>
                    <a:pt x="165" y="45"/>
                  </a:lnTo>
                  <a:lnTo>
                    <a:pt x="160" y="45"/>
                  </a:lnTo>
                  <a:lnTo>
                    <a:pt x="157" y="45"/>
                  </a:lnTo>
                  <a:lnTo>
                    <a:pt x="157" y="45"/>
                  </a:lnTo>
                  <a:lnTo>
                    <a:pt x="154" y="46"/>
                  </a:lnTo>
                  <a:lnTo>
                    <a:pt x="151" y="47"/>
                  </a:lnTo>
                  <a:lnTo>
                    <a:pt x="151" y="47"/>
                  </a:lnTo>
                  <a:lnTo>
                    <a:pt x="148" y="47"/>
                  </a:lnTo>
                  <a:lnTo>
                    <a:pt x="146" y="46"/>
                  </a:lnTo>
                  <a:lnTo>
                    <a:pt x="143" y="46"/>
                  </a:lnTo>
                  <a:lnTo>
                    <a:pt x="139" y="47"/>
                  </a:lnTo>
                  <a:lnTo>
                    <a:pt x="139" y="47"/>
                  </a:lnTo>
                  <a:lnTo>
                    <a:pt x="135" y="50"/>
                  </a:lnTo>
                  <a:lnTo>
                    <a:pt x="130" y="52"/>
                  </a:lnTo>
                  <a:lnTo>
                    <a:pt x="119" y="55"/>
                  </a:lnTo>
                  <a:lnTo>
                    <a:pt x="119" y="55"/>
                  </a:lnTo>
                  <a:lnTo>
                    <a:pt x="110" y="57"/>
                  </a:lnTo>
                  <a:lnTo>
                    <a:pt x="110" y="57"/>
                  </a:lnTo>
                  <a:lnTo>
                    <a:pt x="108" y="58"/>
                  </a:lnTo>
                  <a:lnTo>
                    <a:pt x="105" y="59"/>
                  </a:lnTo>
                  <a:lnTo>
                    <a:pt x="100" y="60"/>
                  </a:lnTo>
                  <a:lnTo>
                    <a:pt x="97" y="61"/>
                  </a:lnTo>
                  <a:lnTo>
                    <a:pt x="97" y="61"/>
                  </a:lnTo>
                  <a:lnTo>
                    <a:pt x="94" y="62"/>
                  </a:lnTo>
                  <a:lnTo>
                    <a:pt x="90" y="63"/>
                  </a:lnTo>
                  <a:lnTo>
                    <a:pt x="90" y="63"/>
                  </a:lnTo>
                  <a:lnTo>
                    <a:pt x="83" y="65"/>
                  </a:lnTo>
                  <a:lnTo>
                    <a:pt x="77" y="67"/>
                  </a:lnTo>
                  <a:lnTo>
                    <a:pt x="74" y="70"/>
                  </a:lnTo>
                  <a:lnTo>
                    <a:pt x="74" y="70"/>
                  </a:lnTo>
                  <a:lnTo>
                    <a:pt x="67" y="70"/>
                  </a:lnTo>
                  <a:lnTo>
                    <a:pt x="58" y="70"/>
                  </a:lnTo>
                  <a:lnTo>
                    <a:pt x="58" y="70"/>
                  </a:lnTo>
                  <a:lnTo>
                    <a:pt x="46" y="77"/>
                  </a:lnTo>
                  <a:lnTo>
                    <a:pt x="32" y="82"/>
                  </a:lnTo>
                  <a:lnTo>
                    <a:pt x="17" y="85"/>
                  </a:lnTo>
                  <a:lnTo>
                    <a:pt x="1" y="88"/>
                  </a:lnTo>
                  <a:lnTo>
                    <a:pt x="1" y="88"/>
                  </a:lnTo>
                  <a:lnTo>
                    <a:pt x="1" y="82"/>
                  </a:lnTo>
                  <a:lnTo>
                    <a:pt x="0" y="78"/>
                  </a:lnTo>
                  <a:lnTo>
                    <a:pt x="0" y="75"/>
                  </a:lnTo>
                  <a:lnTo>
                    <a:pt x="0" y="74"/>
                  </a:lnTo>
                  <a:lnTo>
                    <a:pt x="1" y="73"/>
                  </a:lnTo>
                  <a:lnTo>
                    <a:pt x="1" y="73"/>
                  </a:lnTo>
                  <a:lnTo>
                    <a:pt x="3" y="71"/>
                  </a:lnTo>
                  <a:lnTo>
                    <a:pt x="4" y="71"/>
                  </a:lnTo>
                  <a:lnTo>
                    <a:pt x="7" y="73"/>
                  </a:lnTo>
                  <a:lnTo>
                    <a:pt x="7" y="73"/>
                  </a:lnTo>
                  <a:lnTo>
                    <a:pt x="9" y="73"/>
                  </a:lnTo>
                  <a:lnTo>
                    <a:pt x="9" y="72"/>
                  </a:lnTo>
                  <a:lnTo>
                    <a:pt x="10" y="70"/>
                  </a:lnTo>
                  <a:lnTo>
                    <a:pt x="11" y="67"/>
                  </a:lnTo>
                  <a:lnTo>
                    <a:pt x="12" y="65"/>
                  </a:lnTo>
                  <a:lnTo>
                    <a:pt x="12" y="65"/>
                  </a:lnTo>
                  <a:lnTo>
                    <a:pt x="13" y="64"/>
                  </a:lnTo>
                  <a:lnTo>
                    <a:pt x="12" y="63"/>
                  </a:lnTo>
                  <a:lnTo>
                    <a:pt x="11" y="63"/>
                  </a:lnTo>
                  <a:lnTo>
                    <a:pt x="12" y="61"/>
                  </a:lnTo>
                  <a:lnTo>
                    <a:pt x="12" y="61"/>
                  </a:lnTo>
                  <a:lnTo>
                    <a:pt x="14" y="61"/>
                  </a:lnTo>
                  <a:lnTo>
                    <a:pt x="16" y="60"/>
                  </a:lnTo>
                  <a:lnTo>
                    <a:pt x="16" y="59"/>
                  </a:lnTo>
                  <a:lnTo>
                    <a:pt x="16" y="59"/>
                  </a:lnTo>
                  <a:lnTo>
                    <a:pt x="17" y="60"/>
                  </a:lnTo>
                  <a:lnTo>
                    <a:pt x="18" y="61"/>
                  </a:lnTo>
                  <a:lnTo>
                    <a:pt x="20" y="62"/>
                  </a:lnTo>
                  <a:lnTo>
                    <a:pt x="21" y="63"/>
                  </a:lnTo>
                  <a:lnTo>
                    <a:pt x="21" y="63"/>
                  </a:lnTo>
                  <a:lnTo>
                    <a:pt x="20" y="64"/>
                  </a:lnTo>
                  <a:lnTo>
                    <a:pt x="18" y="65"/>
                  </a:lnTo>
                  <a:lnTo>
                    <a:pt x="17" y="66"/>
                  </a:lnTo>
                  <a:lnTo>
                    <a:pt x="16" y="67"/>
                  </a:lnTo>
                  <a:lnTo>
                    <a:pt x="16" y="67"/>
                  </a:lnTo>
                  <a:lnTo>
                    <a:pt x="17" y="70"/>
                  </a:lnTo>
                  <a:lnTo>
                    <a:pt x="18" y="70"/>
                  </a:lnTo>
                  <a:lnTo>
                    <a:pt x="21" y="70"/>
                  </a:lnTo>
                  <a:lnTo>
                    <a:pt x="23" y="68"/>
                  </a:lnTo>
                  <a:lnTo>
                    <a:pt x="24" y="68"/>
                  </a:lnTo>
                  <a:lnTo>
                    <a:pt x="25" y="70"/>
                  </a:lnTo>
                  <a:lnTo>
                    <a:pt x="25" y="70"/>
                  </a:lnTo>
                  <a:lnTo>
                    <a:pt x="26" y="70"/>
                  </a:lnTo>
                  <a:lnTo>
                    <a:pt x="27" y="67"/>
                  </a:lnTo>
                  <a:lnTo>
                    <a:pt x="27" y="63"/>
                  </a:lnTo>
                  <a:lnTo>
                    <a:pt x="27" y="58"/>
                  </a:lnTo>
                  <a:lnTo>
                    <a:pt x="27" y="56"/>
                  </a:lnTo>
                  <a:lnTo>
                    <a:pt x="28" y="55"/>
                  </a:lnTo>
                  <a:lnTo>
                    <a:pt x="28" y="55"/>
                  </a:lnTo>
                  <a:lnTo>
                    <a:pt x="31" y="55"/>
                  </a:lnTo>
                  <a:lnTo>
                    <a:pt x="33" y="56"/>
                  </a:lnTo>
                  <a:lnTo>
                    <a:pt x="34" y="59"/>
                  </a:lnTo>
                  <a:lnTo>
                    <a:pt x="34" y="63"/>
                  </a:lnTo>
                  <a:lnTo>
                    <a:pt x="34" y="63"/>
                  </a:lnTo>
                  <a:lnTo>
                    <a:pt x="43" y="63"/>
                  </a:lnTo>
                  <a:lnTo>
                    <a:pt x="43" y="63"/>
                  </a:lnTo>
                  <a:lnTo>
                    <a:pt x="46" y="60"/>
                  </a:lnTo>
                  <a:lnTo>
                    <a:pt x="48" y="57"/>
                  </a:lnTo>
                  <a:lnTo>
                    <a:pt x="48" y="57"/>
                  </a:lnTo>
                  <a:lnTo>
                    <a:pt x="49" y="58"/>
                  </a:lnTo>
                  <a:lnTo>
                    <a:pt x="51" y="58"/>
                  </a:lnTo>
                  <a:lnTo>
                    <a:pt x="53" y="58"/>
                  </a:lnTo>
                  <a:lnTo>
                    <a:pt x="55" y="58"/>
                  </a:lnTo>
                  <a:lnTo>
                    <a:pt x="57" y="55"/>
                  </a:lnTo>
                  <a:lnTo>
                    <a:pt x="58" y="50"/>
                  </a:lnTo>
                  <a:lnTo>
                    <a:pt x="58" y="50"/>
                  </a:lnTo>
                  <a:lnTo>
                    <a:pt x="61" y="50"/>
                  </a:lnTo>
                  <a:lnTo>
                    <a:pt x="63" y="51"/>
                  </a:lnTo>
                  <a:lnTo>
                    <a:pt x="64" y="52"/>
                  </a:lnTo>
                  <a:lnTo>
                    <a:pt x="66" y="52"/>
                  </a:lnTo>
                  <a:lnTo>
                    <a:pt x="66" y="52"/>
                  </a:lnTo>
                  <a:lnTo>
                    <a:pt x="67" y="52"/>
                  </a:lnTo>
                  <a:lnTo>
                    <a:pt x="69" y="51"/>
                  </a:lnTo>
                  <a:lnTo>
                    <a:pt x="71" y="47"/>
                  </a:lnTo>
                  <a:lnTo>
                    <a:pt x="73" y="46"/>
                  </a:lnTo>
                  <a:lnTo>
                    <a:pt x="75" y="46"/>
                  </a:lnTo>
                  <a:lnTo>
                    <a:pt x="76" y="47"/>
                  </a:lnTo>
                  <a:lnTo>
                    <a:pt x="76" y="47"/>
                  </a:lnTo>
                  <a:lnTo>
                    <a:pt x="78" y="44"/>
                  </a:lnTo>
                  <a:lnTo>
                    <a:pt x="80" y="41"/>
                  </a:lnTo>
                  <a:lnTo>
                    <a:pt x="83" y="38"/>
                  </a:lnTo>
                  <a:lnTo>
                    <a:pt x="84" y="34"/>
                  </a:lnTo>
                  <a:lnTo>
                    <a:pt x="84" y="34"/>
                  </a:lnTo>
                  <a:close/>
                  <a:moveTo>
                    <a:pt x="68" y="57"/>
                  </a:moveTo>
                  <a:lnTo>
                    <a:pt x="68" y="57"/>
                  </a:lnTo>
                  <a:lnTo>
                    <a:pt x="72" y="57"/>
                  </a:lnTo>
                  <a:lnTo>
                    <a:pt x="72" y="57"/>
                  </a:lnTo>
                  <a:lnTo>
                    <a:pt x="72" y="52"/>
                  </a:lnTo>
                  <a:lnTo>
                    <a:pt x="72" y="52"/>
                  </a:lnTo>
                  <a:lnTo>
                    <a:pt x="68" y="52"/>
                  </a:lnTo>
                  <a:lnTo>
                    <a:pt x="68" y="52"/>
                  </a:lnTo>
                  <a:lnTo>
                    <a:pt x="68" y="57"/>
                  </a:lnTo>
                  <a:lnTo>
                    <a:pt x="68" y="57"/>
                  </a:lnTo>
                  <a:close/>
                  <a:moveTo>
                    <a:pt x="64" y="63"/>
                  </a:moveTo>
                  <a:lnTo>
                    <a:pt x="64" y="63"/>
                  </a:lnTo>
                  <a:lnTo>
                    <a:pt x="65" y="59"/>
                  </a:lnTo>
                  <a:lnTo>
                    <a:pt x="66" y="57"/>
                  </a:lnTo>
                  <a:lnTo>
                    <a:pt x="66" y="55"/>
                  </a:lnTo>
                  <a:lnTo>
                    <a:pt x="66" y="55"/>
                  </a:lnTo>
                  <a:lnTo>
                    <a:pt x="63" y="54"/>
                  </a:lnTo>
                  <a:lnTo>
                    <a:pt x="62" y="55"/>
                  </a:lnTo>
                  <a:lnTo>
                    <a:pt x="59" y="56"/>
                  </a:lnTo>
                  <a:lnTo>
                    <a:pt x="59" y="58"/>
                  </a:lnTo>
                  <a:lnTo>
                    <a:pt x="59" y="60"/>
                  </a:lnTo>
                  <a:lnTo>
                    <a:pt x="59" y="61"/>
                  </a:lnTo>
                  <a:lnTo>
                    <a:pt x="62" y="63"/>
                  </a:lnTo>
                  <a:lnTo>
                    <a:pt x="64" y="63"/>
                  </a:lnTo>
                  <a:lnTo>
                    <a:pt x="64" y="6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latinLnBrk="1"/>
              <a:endParaRPr lang="ko-KR" altLang="en-US" sz="1400">
                <a:solidFill>
                  <a:prstClr val="black"/>
                </a:solidFill>
                <a:latin typeface="Malgun Gothic" panose="020B0503020000020004" charset="-127"/>
                <a:ea typeface="Malgun Gothic" panose="020B0503020000020004" charset="-127"/>
              </a:endParaRPr>
            </a:p>
          </p:txBody>
        </p:sp>
        <p:sp>
          <p:nvSpPr>
            <p:cNvPr id="138" name="Freeform 27"/>
            <p:cNvSpPr>
              <a:spLocks noEditPoints="1"/>
            </p:cNvSpPr>
            <p:nvPr/>
          </p:nvSpPr>
          <p:spPr bwMode="auto">
            <a:xfrm>
              <a:off x="2703513" y="1966913"/>
              <a:ext cx="862012" cy="1081088"/>
            </a:xfrm>
            <a:custGeom>
              <a:avLst/>
              <a:gdLst>
                <a:gd name="T0" fmla="*/ 374 w 543"/>
                <a:gd name="T1" fmla="*/ 285 h 681"/>
                <a:gd name="T2" fmla="*/ 360 w 543"/>
                <a:gd name="T3" fmla="*/ 262 h 681"/>
                <a:gd name="T4" fmla="*/ 347 w 543"/>
                <a:gd name="T5" fmla="*/ 252 h 681"/>
                <a:gd name="T6" fmla="*/ 319 w 543"/>
                <a:gd name="T7" fmla="*/ 224 h 681"/>
                <a:gd name="T8" fmla="*/ 296 w 543"/>
                <a:gd name="T9" fmla="*/ 208 h 681"/>
                <a:gd name="T10" fmla="*/ 279 w 543"/>
                <a:gd name="T11" fmla="*/ 192 h 681"/>
                <a:gd name="T12" fmla="*/ 253 w 543"/>
                <a:gd name="T13" fmla="*/ 162 h 681"/>
                <a:gd name="T14" fmla="*/ 212 w 543"/>
                <a:gd name="T15" fmla="*/ 127 h 681"/>
                <a:gd name="T16" fmla="*/ 167 w 543"/>
                <a:gd name="T17" fmla="*/ 95 h 681"/>
                <a:gd name="T18" fmla="*/ 133 w 543"/>
                <a:gd name="T19" fmla="*/ 73 h 681"/>
                <a:gd name="T20" fmla="*/ 129 w 543"/>
                <a:gd name="T21" fmla="*/ 77 h 681"/>
                <a:gd name="T22" fmla="*/ 105 w 543"/>
                <a:gd name="T23" fmla="*/ 61 h 681"/>
                <a:gd name="T24" fmla="*/ 91 w 543"/>
                <a:gd name="T25" fmla="*/ 52 h 681"/>
                <a:gd name="T26" fmla="*/ 44 w 543"/>
                <a:gd name="T27" fmla="*/ 36 h 681"/>
                <a:gd name="T28" fmla="*/ 4 w 543"/>
                <a:gd name="T29" fmla="*/ 9 h 681"/>
                <a:gd name="T30" fmla="*/ 27 w 543"/>
                <a:gd name="T31" fmla="*/ 4 h 681"/>
                <a:gd name="T32" fmla="*/ 40 w 543"/>
                <a:gd name="T33" fmla="*/ 17 h 681"/>
                <a:gd name="T34" fmla="*/ 95 w 543"/>
                <a:gd name="T35" fmla="*/ 24 h 681"/>
                <a:gd name="T36" fmla="*/ 110 w 543"/>
                <a:gd name="T37" fmla="*/ 39 h 681"/>
                <a:gd name="T38" fmla="*/ 133 w 543"/>
                <a:gd name="T39" fmla="*/ 57 h 681"/>
                <a:gd name="T40" fmla="*/ 152 w 543"/>
                <a:gd name="T41" fmla="*/ 73 h 681"/>
                <a:gd name="T42" fmla="*/ 178 w 543"/>
                <a:gd name="T43" fmla="*/ 73 h 681"/>
                <a:gd name="T44" fmla="*/ 193 w 543"/>
                <a:gd name="T45" fmla="*/ 98 h 681"/>
                <a:gd name="T46" fmla="*/ 222 w 543"/>
                <a:gd name="T47" fmla="*/ 100 h 681"/>
                <a:gd name="T48" fmla="*/ 238 w 543"/>
                <a:gd name="T49" fmla="*/ 123 h 681"/>
                <a:gd name="T50" fmla="*/ 259 w 543"/>
                <a:gd name="T51" fmla="*/ 143 h 681"/>
                <a:gd name="T52" fmla="*/ 285 w 543"/>
                <a:gd name="T53" fmla="*/ 160 h 681"/>
                <a:gd name="T54" fmla="*/ 316 w 543"/>
                <a:gd name="T55" fmla="*/ 188 h 681"/>
                <a:gd name="T56" fmla="*/ 351 w 543"/>
                <a:gd name="T57" fmla="*/ 232 h 681"/>
                <a:gd name="T58" fmla="*/ 367 w 543"/>
                <a:gd name="T59" fmla="*/ 248 h 681"/>
                <a:gd name="T60" fmla="*/ 387 w 543"/>
                <a:gd name="T61" fmla="*/ 263 h 681"/>
                <a:gd name="T62" fmla="*/ 396 w 543"/>
                <a:gd name="T63" fmla="*/ 291 h 681"/>
                <a:gd name="T64" fmla="*/ 416 w 543"/>
                <a:gd name="T65" fmla="*/ 318 h 681"/>
                <a:gd name="T66" fmla="*/ 432 w 543"/>
                <a:gd name="T67" fmla="*/ 331 h 681"/>
                <a:gd name="T68" fmla="*/ 441 w 543"/>
                <a:gd name="T69" fmla="*/ 361 h 681"/>
                <a:gd name="T70" fmla="*/ 447 w 543"/>
                <a:gd name="T71" fmla="*/ 370 h 681"/>
                <a:gd name="T72" fmla="*/ 459 w 543"/>
                <a:gd name="T73" fmla="*/ 395 h 681"/>
                <a:gd name="T74" fmla="*/ 463 w 543"/>
                <a:gd name="T75" fmla="*/ 414 h 681"/>
                <a:gd name="T76" fmla="*/ 477 w 543"/>
                <a:gd name="T77" fmla="*/ 437 h 681"/>
                <a:gd name="T78" fmla="*/ 496 w 543"/>
                <a:gd name="T79" fmla="*/ 468 h 681"/>
                <a:gd name="T80" fmla="*/ 509 w 543"/>
                <a:gd name="T81" fmla="*/ 513 h 681"/>
                <a:gd name="T82" fmla="*/ 509 w 543"/>
                <a:gd name="T83" fmla="*/ 531 h 681"/>
                <a:gd name="T84" fmla="*/ 517 w 543"/>
                <a:gd name="T85" fmla="*/ 568 h 681"/>
                <a:gd name="T86" fmla="*/ 515 w 543"/>
                <a:gd name="T87" fmla="*/ 582 h 681"/>
                <a:gd name="T88" fmla="*/ 529 w 543"/>
                <a:gd name="T89" fmla="*/ 603 h 681"/>
                <a:gd name="T90" fmla="*/ 535 w 543"/>
                <a:gd name="T91" fmla="*/ 630 h 681"/>
                <a:gd name="T92" fmla="*/ 542 w 543"/>
                <a:gd name="T93" fmla="*/ 650 h 681"/>
                <a:gd name="T94" fmla="*/ 535 w 543"/>
                <a:gd name="T95" fmla="*/ 681 h 681"/>
                <a:gd name="T96" fmla="*/ 520 w 543"/>
                <a:gd name="T97" fmla="*/ 645 h 681"/>
                <a:gd name="T98" fmla="*/ 509 w 543"/>
                <a:gd name="T99" fmla="*/ 618 h 681"/>
                <a:gd name="T100" fmla="*/ 501 w 543"/>
                <a:gd name="T101" fmla="*/ 589 h 681"/>
                <a:gd name="T102" fmla="*/ 497 w 543"/>
                <a:gd name="T103" fmla="*/ 552 h 681"/>
                <a:gd name="T104" fmla="*/ 479 w 543"/>
                <a:gd name="T105" fmla="*/ 501 h 681"/>
                <a:gd name="T106" fmla="*/ 479 w 543"/>
                <a:gd name="T107" fmla="*/ 484 h 681"/>
                <a:gd name="T108" fmla="*/ 459 w 543"/>
                <a:gd name="T109" fmla="*/ 452 h 681"/>
                <a:gd name="T110" fmla="*/ 441 w 543"/>
                <a:gd name="T111" fmla="*/ 410 h 681"/>
                <a:gd name="T112" fmla="*/ 430 w 543"/>
                <a:gd name="T113" fmla="*/ 383 h 681"/>
                <a:gd name="T114" fmla="*/ 418 w 543"/>
                <a:gd name="T115" fmla="*/ 351 h 681"/>
                <a:gd name="T116" fmla="*/ 406 w 543"/>
                <a:gd name="T117" fmla="*/ 336 h 681"/>
                <a:gd name="T118" fmla="*/ 388 w 543"/>
                <a:gd name="T119" fmla="*/ 306 h 681"/>
                <a:gd name="T120" fmla="*/ 517 w 543"/>
                <a:gd name="T121" fmla="*/ 616 h 681"/>
                <a:gd name="T122" fmla="*/ 513 w 543"/>
                <a:gd name="T123" fmla="*/ 598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43" h="681">
                  <a:moveTo>
                    <a:pt x="387" y="300"/>
                  </a:moveTo>
                  <a:lnTo>
                    <a:pt x="387" y="300"/>
                  </a:lnTo>
                  <a:lnTo>
                    <a:pt x="389" y="298"/>
                  </a:lnTo>
                  <a:lnTo>
                    <a:pt x="392" y="297"/>
                  </a:lnTo>
                  <a:lnTo>
                    <a:pt x="392" y="297"/>
                  </a:lnTo>
                  <a:lnTo>
                    <a:pt x="391" y="295"/>
                  </a:lnTo>
                  <a:lnTo>
                    <a:pt x="390" y="293"/>
                  </a:lnTo>
                  <a:lnTo>
                    <a:pt x="389" y="292"/>
                  </a:lnTo>
                  <a:lnTo>
                    <a:pt x="387" y="291"/>
                  </a:lnTo>
                  <a:lnTo>
                    <a:pt x="381" y="291"/>
                  </a:lnTo>
                  <a:lnTo>
                    <a:pt x="376" y="291"/>
                  </a:lnTo>
                  <a:lnTo>
                    <a:pt x="376" y="291"/>
                  </a:lnTo>
                  <a:lnTo>
                    <a:pt x="374" y="289"/>
                  </a:lnTo>
                  <a:lnTo>
                    <a:pt x="374" y="287"/>
                  </a:lnTo>
                  <a:lnTo>
                    <a:pt x="374" y="285"/>
                  </a:lnTo>
                  <a:lnTo>
                    <a:pt x="376" y="282"/>
                  </a:lnTo>
                  <a:lnTo>
                    <a:pt x="376" y="282"/>
                  </a:lnTo>
                  <a:lnTo>
                    <a:pt x="372" y="283"/>
                  </a:lnTo>
                  <a:lnTo>
                    <a:pt x="370" y="281"/>
                  </a:lnTo>
                  <a:lnTo>
                    <a:pt x="367" y="275"/>
                  </a:lnTo>
                  <a:lnTo>
                    <a:pt x="367" y="275"/>
                  </a:lnTo>
                  <a:lnTo>
                    <a:pt x="365" y="273"/>
                  </a:lnTo>
                  <a:lnTo>
                    <a:pt x="361" y="271"/>
                  </a:lnTo>
                  <a:lnTo>
                    <a:pt x="358" y="270"/>
                  </a:lnTo>
                  <a:lnTo>
                    <a:pt x="356" y="269"/>
                  </a:lnTo>
                  <a:lnTo>
                    <a:pt x="356" y="269"/>
                  </a:lnTo>
                  <a:lnTo>
                    <a:pt x="356" y="266"/>
                  </a:lnTo>
                  <a:lnTo>
                    <a:pt x="357" y="264"/>
                  </a:lnTo>
                  <a:lnTo>
                    <a:pt x="358" y="263"/>
                  </a:lnTo>
                  <a:lnTo>
                    <a:pt x="360" y="262"/>
                  </a:lnTo>
                  <a:lnTo>
                    <a:pt x="360" y="262"/>
                  </a:lnTo>
                  <a:lnTo>
                    <a:pt x="358" y="260"/>
                  </a:lnTo>
                  <a:lnTo>
                    <a:pt x="357" y="259"/>
                  </a:lnTo>
                  <a:lnTo>
                    <a:pt x="354" y="259"/>
                  </a:lnTo>
                  <a:lnTo>
                    <a:pt x="352" y="259"/>
                  </a:lnTo>
                  <a:lnTo>
                    <a:pt x="349" y="257"/>
                  </a:lnTo>
                  <a:lnTo>
                    <a:pt x="349" y="257"/>
                  </a:lnTo>
                  <a:lnTo>
                    <a:pt x="349" y="256"/>
                  </a:lnTo>
                  <a:lnTo>
                    <a:pt x="351" y="255"/>
                  </a:lnTo>
                  <a:lnTo>
                    <a:pt x="353" y="255"/>
                  </a:lnTo>
                  <a:lnTo>
                    <a:pt x="353" y="255"/>
                  </a:lnTo>
                  <a:lnTo>
                    <a:pt x="353" y="253"/>
                  </a:lnTo>
                  <a:lnTo>
                    <a:pt x="353" y="252"/>
                  </a:lnTo>
                  <a:lnTo>
                    <a:pt x="350" y="252"/>
                  </a:lnTo>
                  <a:lnTo>
                    <a:pt x="347" y="252"/>
                  </a:lnTo>
                  <a:lnTo>
                    <a:pt x="345" y="251"/>
                  </a:lnTo>
                  <a:lnTo>
                    <a:pt x="345" y="248"/>
                  </a:lnTo>
                  <a:lnTo>
                    <a:pt x="345" y="248"/>
                  </a:lnTo>
                  <a:lnTo>
                    <a:pt x="339" y="248"/>
                  </a:lnTo>
                  <a:lnTo>
                    <a:pt x="334" y="246"/>
                  </a:lnTo>
                  <a:lnTo>
                    <a:pt x="331" y="244"/>
                  </a:lnTo>
                  <a:lnTo>
                    <a:pt x="327" y="242"/>
                  </a:lnTo>
                  <a:lnTo>
                    <a:pt x="327" y="242"/>
                  </a:lnTo>
                  <a:lnTo>
                    <a:pt x="327" y="239"/>
                  </a:lnTo>
                  <a:lnTo>
                    <a:pt x="326" y="235"/>
                  </a:lnTo>
                  <a:lnTo>
                    <a:pt x="324" y="232"/>
                  </a:lnTo>
                  <a:lnTo>
                    <a:pt x="321" y="229"/>
                  </a:lnTo>
                  <a:lnTo>
                    <a:pt x="320" y="226"/>
                  </a:lnTo>
                  <a:lnTo>
                    <a:pt x="319" y="224"/>
                  </a:lnTo>
                  <a:lnTo>
                    <a:pt x="319" y="224"/>
                  </a:lnTo>
                  <a:lnTo>
                    <a:pt x="317" y="224"/>
                  </a:lnTo>
                  <a:lnTo>
                    <a:pt x="315" y="223"/>
                  </a:lnTo>
                  <a:lnTo>
                    <a:pt x="313" y="222"/>
                  </a:lnTo>
                  <a:lnTo>
                    <a:pt x="311" y="222"/>
                  </a:lnTo>
                  <a:lnTo>
                    <a:pt x="311" y="222"/>
                  </a:lnTo>
                  <a:lnTo>
                    <a:pt x="311" y="220"/>
                  </a:lnTo>
                  <a:lnTo>
                    <a:pt x="310" y="217"/>
                  </a:lnTo>
                  <a:lnTo>
                    <a:pt x="308" y="215"/>
                  </a:lnTo>
                  <a:lnTo>
                    <a:pt x="306" y="213"/>
                  </a:lnTo>
                  <a:lnTo>
                    <a:pt x="305" y="212"/>
                  </a:lnTo>
                  <a:lnTo>
                    <a:pt x="305" y="210"/>
                  </a:lnTo>
                  <a:lnTo>
                    <a:pt x="305" y="210"/>
                  </a:lnTo>
                  <a:lnTo>
                    <a:pt x="301" y="210"/>
                  </a:lnTo>
                  <a:lnTo>
                    <a:pt x="299" y="210"/>
                  </a:lnTo>
                  <a:lnTo>
                    <a:pt x="296" y="208"/>
                  </a:lnTo>
                  <a:lnTo>
                    <a:pt x="294" y="204"/>
                  </a:lnTo>
                  <a:lnTo>
                    <a:pt x="291" y="202"/>
                  </a:lnTo>
                  <a:lnTo>
                    <a:pt x="291" y="202"/>
                  </a:lnTo>
                  <a:lnTo>
                    <a:pt x="287" y="201"/>
                  </a:lnTo>
                  <a:lnTo>
                    <a:pt x="286" y="200"/>
                  </a:lnTo>
                  <a:lnTo>
                    <a:pt x="284" y="199"/>
                  </a:lnTo>
                  <a:lnTo>
                    <a:pt x="284" y="199"/>
                  </a:lnTo>
                  <a:lnTo>
                    <a:pt x="284" y="196"/>
                  </a:lnTo>
                  <a:lnTo>
                    <a:pt x="284" y="194"/>
                  </a:lnTo>
                  <a:lnTo>
                    <a:pt x="284" y="194"/>
                  </a:lnTo>
                  <a:lnTo>
                    <a:pt x="283" y="194"/>
                  </a:lnTo>
                  <a:lnTo>
                    <a:pt x="282" y="194"/>
                  </a:lnTo>
                  <a:lnTo>
                    <a:pt x="280" y="194"/>
                  </a:lnTo>
                  <a:lnTo>
                    <a:pt x="279" y="192"/>
                  </a:lnTo>
                  <a:lnTo>
                    <a:pt x="279" y="192"/>
                  </a:lnTo>
                  <a:lnTo>
                    <a:pt x="278" y="190"/>
                  </a:lnTo>
                  <a:lnTo>
                    <a:pt x="275" y="187"/>
                  </a:lnTo>
                  <a:lnTo>
                    <a:pt x="268" y="184"/>
                  </a:lnTo>
                  <a:lnTo>
                    <a:pt x="268" y="184"/>
                  </a:lnTo>
                  <a:lnTo>
                    <a:pt x="269" y="182"/>
                  </a:lnTo>
                  <a:lnTo>
                    <a:pt x="269" y="180"/>
                  </a:lnTo>
                  <a:lnTo>
                    <a:pt x="267" y="178"/>
                  </a:lnTo>
                  <a:lnTo>
                    <a:pt x="264" y="176"/>
                  </a:lnTo>
                  <a:lnTo>
                    <a:pt x="262" y="174"/>
                  </a:lnTo>
                  <a:lnTo>
                    <a:pt x="262" y="174"/>
                  </a:lnTo>
                  <a:lnTo>
                    <a:pt x="260" y="171"/>
                  </a:lnTo>
                  <a:lnTo>
                    <a:pt x="259" y="168"/>
                  </a:lnTo>
                  <a:lnTo>
                    <a:pt x="259" y="168"/>
                  </a:lnTo>
                  <a:lnTo>
                    <a:pt x="255" y="164"/>
                  </a:lnTo>
                  <a:lnTo>
                    <a:pt x="253" y="162"/>
                  </a:lnTo>
                  <a:lnTo>
                    <a:pt x="252" y="159"/>
                  </a:lnTo>
                  <a:lnTo>
                    <a:pt x="252" y="159"/>
                  </a:lnTo>
                  <a:lnTo>
                    <a:pt x="247" y="154"/>
                  </a:lnTo>
                  <a:lnTo>
                    <a:pt x="244" y="152"/>
                  </a:lnTo>
                  <a:lnTo>
                    <a:pt x="239" y="152"/>
                  </a:lnTo>
                  <a:lnTo>
                    <a:pt x="239" y="152"/>
                  </a:lnTo>
                  <a:lnTo>
                    <a:pt x="238" y="148"/>
                  </a:lnTo>
                  <a:lnTo>
                    <a:pt x="236" y="145"/>
                  </a:lnTo>
                  <a:lnTo>
                    <a:pt x="232" y="139"/>
                  </a:lnTo>
                  <a:lnTo>
                    <a:pt x="227" y="133"/>
                  </a:lnTo>
                  <a:lnTo>
                    <a:pt x="225" y="130"/>
                  </a:lnTo>
                  <a:lnTo>
                    <a:pt x="224" y="127"/>
                  </a:lnTo>
                  <a:lnTo>
                    <a:pt x="224" y="127"/>
                  </a:lnTo>
                  <a:lnTo>
                    <a:pt x="212" y="127"/>
                  </a:lnTo>
                  <a:lnTo>
                    <a:pt x="212" y="127"/>
                  </a:lnTo>
                  <a:lnTo>
                    <a:pt x="212" y="125"/>
                  </a:lnTo>
                  <a:lnTo>
                    <a:pt x="210" y="123"/>
                  </a:lnTo>
                  <a:lnTo>
                    <a:pt x="206" y="122"/>
                  </a:lnTo>
                  <a:lnTo>
                    <a:pt x="201" y="120"/>
                  </a:lnTo>
                  <a:lnTo>
                    <a:pt x="200" y="119"/>
                  </a:lnTo>
                  <a:lnTo>
                    <a:pt x="198" y="117"/>
                  </a:lnTo>
                  <a:lnTo>
                    <a:pt x="198" y="117"/>
                  </a:lnTo>
                  <a:lnTo>
                    <a:pt x="188" y="117"/>
                  </a:lnTo>
                  <a:lnTo>
                    <a:pt x="188" y="117"/>
                  </a:lnTo>
                  <a:lnTo>
                    <a:pt x="186" y="112"/>
                  </a:lnTo>
                  <a:lnTo>
                    <a:pt x="184" y="110"/>
                  </a:lnTo>
                  <a:lnTo>
                    <a:pt x="178" y="105"/>
                  </a:lnTo>
                  <a:lnTo>
                    <a:pt x="172" y="101"/>
                  </a:lnTo>
                  <a:lnTo>
                    <a:pt x="167" y="95"/>
                  </a:lnTo>
                  <a:lnTo>
                    <a:pt x="167" y="95"/>
                  </a:lnTo>
                  <a:lnTo>
                    <a:pt x="164" y="97"/>
                  </a:lnTo>
                  <a:lnTo>
                    <a:pt x="161" y="94"/>
                  </a:lnTo>
                  <a:lnTo>
                    <a:pt x="159" y="93"/>
                  </a:lnTo>
                  <a:lnTo>
                    <a:pt x="154" y="93"/>
                  </a:lnTo>
                  <a:lnTo>
                    <a:pt x="154" y="93"/>
                  </a:lnTo>
                  <a:lnTo>
                    <a:pt x="151" y="89"/>
                  </a:lnTo>
                  <a:lnTo>
                    <a:pt x="147" y="85"/>
                  </a:lnTo>
                  <a:lnTo>
                    <a:pt x="142" y="82"/>
                  </a:lnTo>
                  <a:lnTo>
                    <a:pt x="139" y="78"/>
                  </a:lnTo>
                  <a:lnTo>
                    <a:pt x="139" y="78"/>
                  </a:lnTo>
                  <a:lnTo>
                    <a:pt x="139" y="76"/>
                  </a:lnTo>
                  <a:lnTo>
                    <a:pt x="139" y="73"/>
                  </a:lnTo>
                  <a:lnTo>
                    <a:pt x="139" y="73"/>
                  </a:lnTo>
                  <a:lnTo>
                    <a:pt x="136" y="73"/>
                  </a:lnTo>
                  <a:lnTo>
                    <a:pt x="133" y="73"/>
                  </a:lnTo>
                  <a:lnTo>
                    <a:pt x="133" y="73"/>
                  </a:lnTo>
                  <a:lnTo>
                    <a:pt x="134" y="72"/>
                  </a:lnTo>
                  <a:lnTo>
                    <a:pt x="135" y="71"/>
                  </a:lnTo>
                  <a:lnTo>
                    <a:pt x="136" y="70"/>
                  </a:lnTo>
                  <a:lnTo>
                    <a:pt x="136" y="69"/>
                  </a:lnTo>
                  <a:lnTo>
                    <a:pt x="136" y="69"/>
                  </a:lnTo>
                  <a:lnTo>
                    <a:pt x="130" y="71"/>
                  </a:lnTo>
                  <a:lnTo>
                    <a:pt x="129" y="72"/>
                  </a:lnTo>
                  <a:lnTo>
                    <a:pt x="129" y="73"/>
                  </a:lnTo>
                  <a:lnTo>
                    <a:pt x="130" y="74"/>
                  </a:lnTo>
                  <a:lnTo>
                    <a:pt x="131" y="76"/>
                  </a:lnTo>
                  <a:lnTo>
                    <a:pt x="131" y="76"/>
                  </a:lnTo>
                  <a:lnTo>
                    <a:pt x="131" y="78"/>
                  </a:lnTo>
                  <a:lnTo>
                    <a:pt x="130" y="77"/>
                  </a:lnTo>
                  <a:lnTo>
                    <a:pt x="129" y="77"/>
                  </a:lnTo>
                  <a:lnTo>
                    <a:pt x="127" y="76"/>
                  </a:lnTo>
                  <a:lnTo>
                    <a:pt x="127" y="76"/>
                  </a:lnTo>
                  <a:lnTo>
                    <a:pt x="126" y="72"/>
                  </a:lnTo>
                  <a:lnTo>
                    <a:pt x="125" y="69"/>
                  </a:lnTo>
                  <a:lnTo>
                    <a:pt x="125" y="69"/>
                  </a:lnTo>
                  <a:lnTo>
                    <a:pt x="113" y="69"/>
                  </a:lnTo>
                  <a:lnTo>
                    <a:pt x="113" y="69"/>
                  </a:lnTo>
                  <a:lnTo>
                    <a:pt x="112" y="66"/>
                  </a:lnTo>
                  <a:lnTo>
                    <a:pt x="111" y="62"/>
                  </a:lnTo>
                  <a:lnTo>
                    <a:pt x="111" y="62"/>
                  </a:lnTo>
                  <a:lnTo>
                    <a:pt x="109" y="63"/>
                  </a:lnTo>
                  <a:lnTo>
                    <a:pt x="108" y="62"/>
                  </a:lnTo>
                  <a:lnTo>
                    <a:pt x="107" y="60"/>
                  </a:lnTo>
                  <a:lnTo>
                    <a:pt x="107" y="60"/>
                  </a:lnTo>
                  <a:lnTo>
                    <a:pt x="105" y="61"/>
                  </a:lnTo>
                  <a:lnTo>
                    <a:pt x="104" y="61"/>
                  </a:lnTo>
                  <a:lnTo>
                    <a:pt x="103" y="61"/>
                  </a:lnTo>
                  <a:lnTo>
                    <a:pt x="101" y="60"/>
                  </a:lnTo>
                  <a:lnTo>
                    <a:pt x="101" y="60"/>
                  </a:lnTo>
                  <a:lnTo>
                    <a:pt x="100" y="59"/>
                  </a:lnTo>
                  <a:lnTo>
                    <a:pt x="100" y="58"/>
                  </a:lnTo>
                  <a:lnTo>
                    <a:pt x="98" y="58"/>
                  </a:lnTo>
                  <a:lnTo>
                    <a:pt x="98" y="58"/>
                  </a:lnTo>
                  <a:lnTo>
                    <a:pt x="97" y="58"/>
                  </a:lnTo>
                  <a:lnTo>
                    <a:pt x="94" y="56"/>
                  </a:lnTo>
                  <a:lnTo>
                    <a:pt x="93" y="53"/>
                  </a:lnTo>
                  <a:lnTo>
                    <a:pt x="93" y="51"/>
                  </a:lnTo>
                  <a:lnTo>
                    <a:pt x="93" y="51"/>
                  </a:lnTo>
                  <a:lnTo>
                    <a:pt x="92" y="51"/>
                  </a:lnTo>
                  <a:lnTo>
                    <a:pt x="91" y="52"/>
                  </a:lnTo>
                  <a:lnTo>
                    <a:pt x="91" y="56"/>
                  </a:lnTo>
                  <a:lnTo>
                    <a:pt x="91" y="56"/>
                  </a:lnTo>
                  <a:lnTo>
                    <a:pt x="80" y="48"/>
                  </a:lnTo>
                  <a:lnTo>
                    <a:pt x="69" y="40"/>
                  </a:lnTo>
                  <a:lnTo>
                    <a:pt x="69" y="40"/>
                  </a:lnTo>
                  <a:lnTo>
                    <a:pt x="64" y="41"/>
                  </a:lnTo>
                  <a:lnTo>
                    <a:pt x="61" y="41"/>
                  </a:lnTo>
                  <a:lnTo>
                    <a:pt x="58" y="41"/>
                  </a:lnTo>
                  <a:lnTo>
                    <a:pt x="53" y="42"/>
                  </a:lnTo>
                  <a:lnTo>
                    <a:pt x="53" y="42"/>
                  </a:lnTo>
                  <a:lnTo>
                    <a:pt x="51" y="38"/>
                  </a:lnTo>
                  <a:lnTo>
                    <a:pt x="48" y="33"/>
                  </a:lnTo>
                  <a:lnTo>
                    <a:pt x="48" y="33"/>
                  </a:lnTo>
                  <a:lnTo>
                    <a:pt x="46" y="33"/>
                  </a:lnTo>
                  <a:lnTo>
                    <a:pt x="44" y="36"/>
                  </a:lnTo>
                  <a:lnTo>
                    <a:pt x="44" y="36"/>
                  </a:lnTo>
                  <a:lnTo>
                    <a:pt x="38" y="32"/>
                  </a:lnTo>
                  <a:lnTo>
                    <a:pt x="31" y="29"/>
                  </a:lnTo>
                  <a:lnTo>
                    <a:pt x="24" y="26"/>
                  </a:lnTo>
                  <a:lnTo>
                    <a:pt x="22" y="25"/>
                  </a:lnTo>
                  <a:lnTo>
                    <a:pt x="20" y="22"/>
                  </a:lnTo>
                  <a:lnTo>
                    <a:pt x="20" y="22"/>
                  </a:lnTo>
                  <a:lnTo>
                    <a:pt x="13" y="22"/>
                  </a:lnTo>
                  <a:lnTo>
                    <a:pt x="8" y="21"/>
                  </a:lnTo>
                  <a:lnTo>
                    <a:pt x="0" y="18"/>
                  </a:lnTo>
                  <a:lnTo>
                    <a:pt x="0" y="18"/>
                  </a:lnTo>
                  <a:lnTo>
                    <a:pt x="0" y="8"/>
                  </a:lnTo>
                  <a:lnTo>
                    <a:pt x="0" y="8"/>
                  </a:lnTo>
                  <a:lnTo>
                    <a:pt x="2" y="8"/>
                  </a:lnTo>
                  <a:lnTo>
                    <a:pt x="4" y="9"/>
                  </a:lnTo>
                  <a:lnTo>
                    <a:pt x="8" y="10"/>
                  </a:lnTo>
                  <a:lnTo>
                    <a:pt x="8" y="10"/>
                  </a:lnTo>
                  <a:lnTo>
                    <a:pt x="9" y="9"/>
                  </a:lnTo>
                  <a:lnTo>
                    <a:pt x="9" y="6"/>
                  </a:lnTo>
                  <a:lnTo>
                    <a:pt x="9" y="3"/>
                  </a:lnTo>
                  <a:lnTo>
                    <a:pt x="10" y="0"/>
                  </a:lnTo>
                  <a:lnTo>
                    <a:pt x="10" y="0"/>
                  </a:lnTo>
                  <a:lnTo>
                    <a:pt x="15" y="0"/>
                  </a:lnTo>
                  <a:lnTo>
                    <a:pt x="19" y="0"/>
                  </a:lnTo>
                  <a:lnTo>
                    <a:pt x="21" y="0"/>
                  </a:lnTo>
                  <a:lnTo>
                    <a:pt x="22" y="0"/>
                  </a:lnTo>
                  <a:lnTo>
                    <a:pt x="22" y="2"/>
                  </a:lnTo>
                  <a:lnTo>
                    <a:pt x="22" y="4"/>
                  </a:lnTo>
                  <a:lnTo>
                    <a:pt x="22" y="4"/>
                  </a:lnTo>
                  <a:lnTo>
                    <a:pt x="27" y="4"/>
                  </a:lnTo>
                  <a:lnTo>
                    <a:pt x="29" y="4"/>
                  </a:lnTo>
                  <a:lnTo>
                    <a:pt x="30" y="2"/>
                  </a:lnTo>
                  <a:lnTo>
                    <a:pt x="30" y="2"/>
                  </a:lnTo>
                  <a:lnTo>
                    <a:pt x="34" y="4"/>
                  </a:lnTo>
                  <a:lnTo>
                    <a:pt x="37" y="3"/>
                  </a:lnTo>
                  <a:lnTo>
                    <a:pt x="38" y="2"/>
                  </a:lnTo>
                  <a:lnTo>
                    <a:pt x="38" y="2"/>
                  </a:lnTo>
                  <a:lnTo>
                    <a:pt x="40" y="3"/>
                  </a:lnTo>
                  <a:lnTo>
                    <a:pt x="40" y="4"/>
                  </a:lnTo>
                  <a:lnTo>
                    <a:pt x="40" y="6"/>
                  </a:lnTo>
                  <a:lnTo>
                    <a:pt x="38" y="10"/>
                  </a:lnTo>
                  <a:lnTo>
                    <a:pt x="38" y="11"/>
                  </a:lnTo>
                  <a:lnTo>
                    <a:pt x="38" y="13"/>
                  </a:lnTo>
                  <a:lnTo>
                    <a:pt x="38" y="13"/>
                  </a:lnTo>
                  <a:lnTo>
                    <a:pt x="40" y="17"/>
                  </a:lnTo>
                  <a:lnTo>
                    <a:pt x="43" y="19"/>
                  </a:lnTo>
                  <a:lnTo>
                    <a:pt x="46" y="19"/>
                  </a:lnTo>
                  <a:lnTo>
                    <a:pt x="51" y="18"/>
                  </a:lnTo>
                  <a:lnTo>
                    <a:pt x="51" y="18"/>
                  </a:lnTo>
                  <a:lnTo>
                    <a:pt x="49" y="20"/>
                  </a:lnTo>
                  <a:lnTo>
                    <a:pt x="49" y="21"/>
                  </a:lnTo>
                  <a:lnTo>
                    <a:pt x="48" y="22"/>
                  </a:lnTo>
                  <a:lnTo>
                    <a:pt x="48" y="22"/>
                  </a:lnTo>
                  <a:lnTo>
                    <a:pt x="56" y="21"/>
                  </a:lnTo>
                  <a:lnTo>
                    <a:pt x="62" y="21"/>
                  </a:lnTo>
                  <a:lnTo>
                    <a:pt x="72" y="23"/>
                  </a:lnTo>
                  <a:lnTo>
                    <a:pt x="83" y="25"/>
                  </a:lnTo>
                  <a:lnTo>
                    <a:pt x="89" y="25"/>
                  </a:lnTo>
                  <a:lnTo>
                    <a:pt x="95" y="24"/>
                  </a:lnTo>
                  <a:lnTo>
                    <a:pt x="95" y="24"/>
                  </a:lnTo>
                  <a:lnTo>
                    <a:pt x="95" y="27"/>
                  </a:lnTo>
                  <a:lnTo>
                    <a:pt x="95" y="29"/>
                  </a:lnTo>
                  <a:lnTo>
                    <a:pt x="97" y="30"/>
                  </a:lnTo>
                  <a:lnTo>
                    <a:pt x="98" y="31"/>
                  </a:lnTo>
                  <a:lnTo>
                    <a:pt x="102" y="31"/>
                  </a:lnTo>
                  <a:lnTo>
                    <a:pt x="107" y="31"/>
                  </a:lnTo>
                  <a:lnTo>
                    <a:pt x="107" y="31"/>
                  </a:lnTo>
                  <a:lnTo>
                    <a:pt x="107" y="33"/>
                  </a:lnTo>
                  <a:lnTo>
                    <a:pt x="107" y="34"/>
                  </a:lnTo>
                  <a:lnTo>
                    <a:pt x="105" y="37"/>
                  </a:lnTo>
                  <a:lnTo>
                    <a:pt x="103" y="39"/>
                  </a:lnTo>
                  <a:lnTo>
                    <a:pt x="102" y="40"/>
                  </a:lnTo>
                  <a:lnTo>
                    <a:pt x="103" y="42"/>
                  </a:lnTo>
                  <a:lnTo>
                    <a:pt x="103" y="42"/>
                  </a:lnTo>
                  <a:lnTo>
                    <a:pt x="110" y="39"/>
                  </a:lnTo>
                  <a:lnTo>
                    <a:pt x="114" y="39"/>
                  </a:lnTo>
                  <a:lnTo>
                    <a:pt x="121" y="40"/>
                  </a:lnTo>
                  <a:lnTo>
                    <a:pt x="121" y="40"/>
                  </a:lnTo>
                  <a:lnTo>
                    <a:pt x="121" y="44"/>
                  </a:lnTo>
                  <a:lnTo>
                    <a:pt x="121" y="44"/>
                  </a:lnTo>
                  <a:lnTo>
                    <a:pt x="123" y="47"/>
                  </a:lnTo>
                  <a:lnTo>
                    <a:pt x="125" y="49"/>
                  </a:lnTo>
                  <a:lnTo>
                    <a:pt x="125" y="49"/>
                  </a:lnTo>
                  <a:lnTo>
                    <a:pt x="128" y="50"/>
                  </a:lnTo>
                  <a:lnTo>
                    <a:pt x="131" y="51"/>
                  </a:lnTo>
                  <a:lnTo>
                    <a:pt x="131" y="51"/>
                  </a:lnTo>
                  <a:lnTo>
                    <a:pt x="131" y="53"/>
                  </a:lnTo>
                  <a:lnTo>
                    <a:pt x="131" y="56"/>
                  </a:lnTo>
                  <a:lnTo>
                    <a:pt x="131" y="56"/>
                  </a:lnTo>
                  <a:lnTo>
                    <a:pt x="133" y="57"/>
                  </a:lnTo>
                  <a:lnTo>
                    <a:pt x="136" y="57"/>
                  </a:lnTo>
                  <a:lnTo>
                    <a:pt x="139" y="57"/>
                  </a:lnTo>
                  <a:lnTo>
                    <a:pt x="141" y="58"/>
                  </a:lnTo>
                  <a:lnTo>
                    <a:pt x="141" y="58"/>
                  </a:lnTo>
                  <a:lnTo>
                    <a:pt x="143" y="61"/>
                  </a:lnTo>
                  <a:lnTo>
                    <a:pt x="146" y="63"/>
                  </a:lnTo>
                  <a:lnTo>
                    <a:pt x="147" y="65"/>
                  </a:lnTo>
                  <a:lnTo>
                    <a:pt x="149" y="65"/>
                  </a:lnTo>
                  <a:lnTo>
                    <a:pt x="152" y="65"/>
                  </a:lnTo>
                  <a:lnTo>
                    <a:pt x="156" y="65"/>
                  </a:lnTo>
                  <a:lnTo>
                    <a:pt x="156" y="65"/>
                  </a:lnTo>
                  <a:lnTo>
                    <a:pt x="156" y="68"/>
                  </a:lnTo>
                  <a:lnTo>
                    <a:pt x="154" y="69"/>
                  </a:lnTo>
                  <a:lnTo>
                    <a:pt x="152" y="71"/>
                  </a:lnTo>
                  <a:lnTo>
                    <a:pt x="152" y="73"/>
                  </a:lnTo>
                  <a:lnTo>
                    <a:pt x="152" y="73"/>
                  </a:lnTo>
                  <a:lnTo>
                    <a:pt x="157" y="73"/>
                  </a:lnTo>
                  <a:lnTo>
                    <a:pt x="162" y="74"/>
                  </a:lnTo>
                  <a:lnTo>
                    <a:pt x="165" y="74"/>
                  </a:lnTo>
                  <a:lnTo>
                    <a:pt x="170" y="73"/>
                  </a:lnTo>
                  <a:lnTo>
                    <a:pt x="170" y="73"/>
                  </a:lnTo>
                  <a:lnTo>
                    <a:pt x="173" y="71"/>
                  </a:lnTo>
                  <a:lnTo>
                    <a:pt x="173" y="70"/>
                  </a:lnTo>
                  <a:lnTo>
                    <a:pt x="172" y="69"/>
                  </a:lnTo>
                  <a:lnTo>
                    <a:pt x="172" y="69"/>
                  </a:lnTo>
                  <a:lnTo>
                    <a:pt x="174" y="67"/>
                  </a:lnTo>
                  <a:lnTo>
                    <a:pt x="175" y="67"/>
                  </a:lnTo>
                  <a:lnTo>
                    <a:pt x="176" y="68"/>
                  </a:lnTo>
                  <a:lnTo>
                    <a:pt x="177" y="70"/>
                  </a:lnTo>
                  <a:lnTo>
                    <a:pt x="178" y="73"/>
                  </a:lnTo>
                  <a:lnTo>
                    <a:pt x="181" y="76"/>
                  </a:lnTo>
                  <a:lnTo>
                    <a:pt x="183" y="77"/>
                  </a:lnTo>
                  <a:lnTo>
                    <a:pt x="186" y="76"/>
                  </a:lnTo>
                  <a:lnTo>
                    <a:pt x="186" y="76"/>
                  </a:lnTo>
                  <a:lnTo>
                    <a:pt x="185" y="84"/>
                  </a:lnTo>
                  <a:lnTo>
                    <a:pt x="186" y="91"/>
                  </a:lnTo>
                  <a:lnTo>
                    <a:pt x="186" y="91"/>
                  </a:lnTo>
                  <a:lnTo>
                    <a:pt x="186" y="93"/>
                  </a:lnTo>
                  <a:lnTo>
                    <a:pt x="188" y="92"/>
                  </a:lnTo>
                  <a:lnTo>
                    <a:pt x="190" y="91"/>
                  </a:lnTo>
                  <a:lnTo>
                    <a:pt x="191" y="91"/>
                  </a:lnTo>
                  <a:lnTo>
                    <a:pt x="192" y="91"/>
                  </a:lnTo>
                  <a:lnTo>
                    <a:pt x="192" y="91"/>
                  </a:lnTo>
                  <a:lnTo>
                    <a:pt x="193" y="95"/>
                  </a:lnTo>
                  <a:lnTo>
                    <a:pt x="193" y="98"/>
                  </a:lnTo>
                  <a:lnTo>
                    <a:pt x="194" y="99"/>
                  </a:lnTo>
                  <a:lnTo>
                    <a:pt x="194" y="99"/>
                  </a:lnTo>
                  <a:lnTo>
                    <a:pt x="196" y="98"/>
                  </a:lnTo>
                  <a:lnTo>
                    <a:pt x="197" y="97"/>
                  </a:lnTo>
                  <a:lnTo>
                    <a:pt x="200" y="94"/>
                  </a:lnTo>
                  <a:lnTo>
                    <a:pt x="204" y="93"/>
                  </a:lnTo>
                  <a:lnTo>
                    <a:pt x="204" y="93"/>
                  </a:lnTo>
                  <a:lnTo>
                    <a:pt x="204" y="94"/>
                  </a:lnTo>
                  <a:lnTo>
                    <a:pt x="206" y="95"/>
                  </a:lnTo>
                  <a:lnTo>
                    <a:pt x="206" y="95"/>
                  </a:lnTo>
                  <a:lnTo>
                    <a:pt x="211" y="97"/>
                  </a:lnTo>
                  <a:lnTo>
                    <a:pt x="216" y="99"/>
                  </a:lnTo>
                  <a:lnTo>
                    <a:pt x="216" y="99"/>
                  </a:lnTo>
                  <a:lnTo>
                    <a:pt x="219" y="99"/>
                  </a:lnTo>
                  <a:lnTo>
                    <a:pt x="222" y="100"/>
                  </a:lnTo>
                  <a:lnTo>
                    <a:pt x="225" y="102"/>
                  </a:lnTo>
                  <a:lnTo>
                    <a:pt x="229" y="104"/>
                  </a:lnTo>
                  <a:lnTo>
                    <a:pt x="231" y="105"/>
                  </a:lnTo>
                  <a:lnTo>
                    <a:pt x="234" y="105"/>
                  </a:lnTo>
                  <a:lnTo>
                    <a:pt x="234" y="105"/>
                  </a:lnTo>
                  <a:lnTo>
                    <a:pt x="234" y="108"/>
                  </a:lnTo>
                  <a:lnTo>
                    <a:pt x="235" y="110"/>
                  </a:lnTo>
                  <a:lnTo>
                    <a:pt x="237" y="113"/>
                  </a:lnTo>
                  <a:lnTo>
                    <a:pt x="238" y="115"/>
                  </a:lnTo>
                  <a:lnTo>
                    <a:pt x="239" y="117"/>
                  </a:lnTo>
                  <a:lnTo>
                    <a:pt x="238" y="119"/>
                  </a:lnTo>
                  <a:lnTo>
                    <a:pt x="237" y="121"/>
                  </a:lnTo>
                  <a:lnTo>
                    <a:pt x="237" y="121"/>
                  </a:lnTo>
                  <a:lnTo>
                    <a:pt x="237" y="122"/>
                  </a:lnTo>
                  <a:lnTo>
                    <a:pt x="238" y="123"/>
                  </a:lnTo>
                  <a:lnTo>
                    <a:pt x="242" y="123"/>
                  </a:lnTo>
                  <a:lnTo>
                    <a:pt x="245" y="123"/>
                  </a:lnTo>
                  <a:lnTo>
                    <a:pt x="248" y="123"/>
                  </a:lnTo>
                  <a:lnTo>
                    <a:pt x="248" y="123"/>
                  </a:lnTo>
                  <a:lnTo>
                    <a:pt x="248" y="127"/>
                  </a:lnTo>
                  <a:lnTo>
                    <a:pt x="249" y="130"/>
                  </a:lnTo>
                  <a:lnTo>
                    <a:pt x="249" y="131"/>
                  </a:lnTo>
                  <a:lnTo>
                    <a:pt x="251" y="132"/>
                  </a:lnTo>
                  <a:lnTo>
                    <a:pt x="255" y="132"/>
                  </a:lnTo>
                  <a:lnTo>
                    <a:pt x="255" y="132"/>
                  </a:lnTo>
                  <a:lnTo>
                    <a:pt x="254" y="134"/>
                  </a:lnTo>
                  <a:lnTo>
                    <a:pt x="254" y="137"/>
                  </a:lnTo>
                  <a:lnTo>
                    <a:pt x="256" y="139"/>
                  </a:lnTo>
                  <a:lnTo>
                    <a:pt x="258" y="142"/>
                  </a:lnTo>
                  <a:lnTo>
                    <a:pt x="259" y="143"/>
                  </a:lnTo>
                  <a:lnTo>
                    <a:pt x="259" y="145"/>
                  </a:lnTo>
                  <a:lnTo>
                    <a:pt x="259" y="145"/>
                  </a:lnTo>
                  <a:lnTo>
                    <a:pt x="263" y="144"/>
                  </a:lnTo>
                  <a:lnTo>
                    <a:pt x="266" y="144"/>
                  </a:lnTo>
                  <a:lnTo>
                    <a:pt x="270" y="144"/>
                  </a:lnTo>
                  <a:lnTo>
                    <a:pt x="273" y="145"/>
                  </a:lnTo>
                  <a:lnTo>
                    <a:pt x="280" y="149"/>
                  </a:lnTo>
                  <a:lnTo>
                    <a:pt x="286" y="152"/>
                  </a:lnTo>
                  <a:lnTo>
                    <a:pt x="286" y="152"/>
                  </a:lnTo>
                  <a:lnTo>
                    <a:pt x="286" y="154"/>
                  </a:lnTo>
                  <a:lnTo>
                    <a:pt x="286" y="155"/>
                  </a:lnTo>
                  <a:lnTo>
                    <a:pt x="285" y="156"/>
                  </a:lnTo>
                  <a:lnTo>
                    <a:pt x="284" y="159"/>
                  </a:lnTo>
                  <a:lnTo>
                    <a:pt x="284" y="159"/>
                  </a:lnTo>
                  <a:lnTo>
                    <a:pt x="285" y="160"/>
                  </a:lnTo>
                  <a:lnTo>
                    <a:pt x="287" y="161"/>
                  </a:lnTo>
                  <a:lnTo>
                    <a:pt x="291" y="161"/>
                  </a:lnTo>
                  <a:lnTo>
                    <a:pt x="291" y="161"/>
                  </a:lnTo>
                  <a:lnTo>
                    <a:pt x="291" y="165"/>
                  </a:lnTo>
                  <a:lnTo>
                    <a:pt x="293" y="167"/>
                  </a:lnTo>
                  <a:lnTo>
                    <a:pt x="295" y="168"/>
                  </a:lnTo>
                  <a:lnTo>
                    <a:pt x="299" y="168"/>
                  </a:lnTo>
                  <a:lnTo>
                    <a:pt x="299" y="168"/>
                  </a:lnTo>
                  <a:lnTo>
                    <a:pt x="300" y="172"/>
                  </a:lnTo>
                  <a:lnTo>
                    <a:pt x="303" y="176"/>
                  </a:lnTo>
                  <a:lnTo>
                    <a:pt x="306" y="181"/>
                  </a:lnTo>
                  <a:lnTo>
                    <a:pt x="307" y="186"/>
                  </a:lnTo>
                  <a:lnTo>
                    <a:pt x="307" y="186"/>
                  </a:lnTo>
                  <a:lnTo>
                    <a:pt x="312" y="186"/>
                  </a:lnTo>
                  <a:lnTo>
                    <a:pt x="316" y="188"/>
                  </a:lnTo>
                  <a:lnTo>
                    <a:pt x="319" y="191"/>
                  </a:lnTo>
                  <a:lnTo>
                    <a:pt x="325" y="192"/>
                  </a:lnTo>
                  <a:lnTo>
                    <a:pt x="325" y="192"/>
                  </a:lnTo>
                  <a:lnTo>
                    <a:pt x="325" y="198"/>
                  </a:lnTo>
                  <a:lnTo>
                    <a:pt x="327" y="202"/>
                  </a:lnTo>
                  <a:lnTo>
                    <a:pt x="333" y="210"/>
                  </a:lnTo>
                  <a:lnTo>
                    <a:pt x="333" y="210"/>
                  </a:lnTo>
                  <a:lnTo>
                    <a:pt x="345" y="224"/>
                  </a:lnTo>
                  <a:lnTo>
                    <a:pt x="345" y="224"/>
                  </a:lnTo>
                  <a:lnTo>
                    <a:pt x="348" y="226"/>
                  </a:lnTo>
                  <a:lnTo>
                    <a:pt x="351" y="228"/>
                  </a:lnTo>
                  <a:lnTo>
                    <a:pt x="351" y="228"/>
                  </a:lnTo>
                  <a:lnTo>
                    <a:pt x="351" y="230"/>
                  </a:lnTo>
                  <a:lnTo>
                    <a:pt x="351" y="232"/>
                  </a:lnTo>
                  <a:lnTo>
                    <a:pt x="351" y="232"/>
                  </a:lnTo>
                  <a:lnTo>
                    <a:pt x="353" y="232"/>
                  </a:lnTo>
                  <a:lnTo>
                    <a:pt x="356" y="232"/>
                  </a:lnTo>
                  <a:lnTo>
                    <a:pt x="356" y="232"/>
                  </a:lnTo>
                  <a:lnTo>
                    <a:pt x="357" y="236"/>
                  </a:lnTo>
                  <a:lnTo>
                    <a:pt x="358" y="240"/>
                  </a:lnTo>
                  <a:lnTo>
                    <a:pt x="358" y="240"/>
                  </a:lnTo>
                  <a:lnTo>
                    <a:pt x="359" y="240"/>
                  </a:lnTo>
                  <a:lnTo>
                    <a:pt x="360" y="241"/>
                  </a:lnTo>
                  <a:lnTo>
                    <a:pt x="360" y="242"/>
                  </a:lnTo>
                  <a:lnTo>
                    <a:pt x="360" y="242"/>
                  </a:lnTo>
                  <a:lnTo>
                    <a:pt x="360" y="244"/>
                  </a:lnTo>
                  <a:lnTo>
                    <a:pt x="362" y="246"/>
                  </a:lnTo>
                  <a:lnTo>
                    <a:pt x="365" y="248"/>
                  </a:lnTo>
                  <a:lnTo>
                    <a:pt x="367" y="248"/>
                  </a:lnTo>
                  <a:lnTo>
                    <a:pt x="367" y="248"/>
                  </a:lnTo>
                  <a:lnTo>
                    <a:pt x="369" y="249"/>
                  </a:lnTo>
                  <a:lnTo>
                    <a:pt x="370" y="251"/>
                  </a:lnTo>
                  <a:lnTo>
                    <a:pt x="372" y="253"/>
                  </a:lnTo>
                  <a:lnTo>
                    <a:pt x="374" y="255"/>
                  </a:lnTo>
                  <a:lnTo>
                    <a:pt x="374" y="255"/>
                  </a:lnTo>
                  <a:lnTo>
                    <a:pt x="376" y="255"/>
                  </a:lnTo>
                  <a:lnTo>
                    <a:pt x="378" y="255"/>
                  </a:lnTo>
                  <a:lnTo>
                    <a:pt x="378" y="255"/>
                  </a:lnTo>
                  <a:lnTo>
                    <a:pt x="378" y="257"/>
                  </a:lnTo>
                  <a:lnTo>
                    <a:pt x="378" y="257"/>
                  </a:lnTo>
                  <a:lnTo>
                    <a:pt x="380" y="257"/>
                  </a:lnTo>
                  <a:lnTo>
                    <a:pt x="382" y="257"/>
                  </a:lnTo>
                  <a:lnTo>
                    <a:pt x="382" y="257"/>
                  </a:lnTo>
                  <a:lnTo>
                    <a:pt x="385" y="261"/>
                  </a:lnTo>
                  <a:lnTo>
                    <a:pt x="387" y="263"/>
                  </a:lnTo>
                  <a:lnTo>
                    <a:pt x="390" y="264"/>
                  </a:lnTo>
                  <a:lnTo>
                    <a:pt x="390" y="264"/>
                  </a:lnTo>
                  <a:lnTo>
                    <a:pt x="390" y="273"/>
                  </a:lnTo>
                  <a:lnTo>
                    <a:pt x="390" y="273"/>
                  </a:lnTo>
                  <a:lnTo>
                    <a:pt x="392" y="276"/>
                  </a:lnTo>
                  <a:lnTo>
                    <a:pt x="394" y="281"/>
                  </a:lnTo>
                  <a:lnTo>
                    <a:pt x="396" y="283"/>
                  </a:lnTo>
                  <a:lnTo>
                    <a:pt x="398" y="284"/>
                  </a:lnTo>
                  <a:lnTo>
                    <a:pt x="400" y="285"/>
                  </a:lnTo>
                  <a:lnTo>
                    <a:pt x="400" y="285"/>
                  </a:lnTo>
                  <a:lnTo>
                    <a:pt x="401" y="286"/>
                  </a:lnTo>
                  <a:lnTo>
                    <a:pt x="400" y="287"/>
                  </a:lnTo>
                  <a:lnTo>
                    <a:pt x="399" y="289"/>
                  </a:lnTo>
                  <a:lnTo>
                    <a:pt x="397" y="290"/>
                  </a:lnTo>
                  <a:lnTo>
                    <a:pt x="396" y="291"/>
                  </a:lnTo>
                  <a:lnTo>
                    <a:pt x="396" y="291"/>
                  </a:lnTo>
                  <a:lnTo>
                    <a:pt x="397" y="294"/>
                  </a:lnTo>
                  <a:lnTo>
                    <a:pt x="400" y="297"/>
                  </a:lnTo>
                  <a:lnTo>
                    <a:pt x="404" y="300"/>
                  </a:lnTo>
                  <a:lnTo>
                    <a:pt x="410" y="300"/>
                  </a:lnTo>
                  <a:lnTo>
                    <a:pt x="410" y="300"/>
                  </a:lnTo>
                  <a:lnTo>
                    <a:pt x="410" y="303"/>
                  </a:lnTo>
                  <a:lnTo>
                    <a:pt x="409" y="304"/>
                  </a:lnTo>
                  <a:lnTo>
                    <a:pt x="404" y="305"/>
                  </a:lnTo>
                  <a:lnTo>
                    <a:pt x="404" y="305"/>
                  </a:lnTo>
                  <a:lnTo>
                    <a:pt x="407" y="307"/>
                  </a:lnTo>
                  <a:lnTo>
                    <a:pt x="409" y="309"/>
                  </a:lnTo>
                  <a:lnTo>
                    <a:pt x="413" y="313"/>
                  </a:lnTo>
                  <a:lnTo>
                    <a:pt x="415" y="315"/>
                  </a:lnTo>
                  <a:lnTo>
                    <a:pt x="416" y="318"/>
                  </a:lnTo>
                  <a:lnTo>
                    <a:pt x="415" y="321"/>
                  </a:lnTo>
                  <a:lnTo>
                    <a:pt x="414" y="325"/>
                  </a:lnTo>
                  <a:lnTo>
                    <a:pt x="414" y="325"/>
                  </a:lnTo>
                  <a:lnTo>
                    <a:pt x="415" y="326"/>
                  </a:lnTo>
                  <a:lnTo>
                    <a:pt x="416" y="327"/>
                  </a:lnTo>
                  <a:lnTo>
                    <a:pt x="418" y="325"/>
                  </a:lnTo>
                  <a:lnTo>
                    <a:pt x="421" y="323"/>
                  </a:lnTo>
                  <a:lnTo>
                    <a:pt x="423" y="323"/>
                  </a:lnTo>
                  <a:lnTo>
                    <a:pt x="426" y="323"/>
                  </a:lnTo>
                  <a:lnTo>
                    <a:pt x="426" y="323"/>
                  </a:lnTo>
                  <a:lnTo>
                    <a:pt x="424" y="327"/>
                  </a:lnTo>
                  <a:lnTo>
                    <a:pt x="426" y="330"/>
                  </a:lnTo>
                  <a:lnTo>
                    <a:pt x="427" y="331"/>
                  </a:lnTo>
                  <a:lnTo>
                    <a:pt x="428" y="332"/>
                  </a:lnTo>
                  <a:lnTo>
                    <a:pt x="432" y="331"/>
                  </a:lnTo>
                  <a:lnTo>
                    <a:pt x="432" y="331"/>
                  </a:lnTo>
                  <a:lnTo>
                    <a:pt x="431" y="333"/>
                  </a:lnTo>
                  <a:lnTo>
                    <a:pt x="430" y="335"/>
                  </a:lnTo>
                  <a:lnTo>
                    <a:pt x="431" y="339"/>
                  </a:lnTo>
                  <a:lnTo>
                    <a:pt x="432" y="343"/>
                  </a:lnTo>
                  <a:lnTo>
                    <a:pt x="431" y="345"/>
                  </a:lnTo>
                  <a:lnTo>
                    <a:pt x="430" y="347"/>
                  </a:lnTo>
                  <a:lnTo>
                    <a:pt x="430" y="347"/>
                  </a:lnTo>
                  <a:lnTo>
                    <a:pt x="433" y="350"/>
                  </a:lnTo>
                  <a:lnTo>
                    <a:pt x="437" y="351"/>
                  </a:lnTo>
                  <a:lnTo>
                    <a:pt x="439" y="353"/>
                  </a:lnTo>
                  <a:lnTo>
                    <a:pt x="440" y="354"/>
                  </a:lnTo>
                  <a:lnTo>
                    <a:pt x="441" y="357"/>
                  </a:lnTo>
                  <a:lnTo>
                    <a:pt x="441" y="361"/>
                  </a:lnTo>
                  <a:lnTo>
                    <a:pt x="441" y="361"/>
                  </a:lnTo>
                  <a:lnTo>
                    <a:pt x="438" y="361"/>
                  </a:lnTo>
                  <a:lnTo>
                    <a:pt x="436" y="361"/>
                  </a:lnTo>
                  <a:lnTo>
                    <a:pt x="435" y="362"/>
                  </a:lnTo>
                  <a:lnTo>
                    <a:pt x="434" y="364"/>
                  </a:lnTo>
                  <a:lnTo>
                    <a:pt x="433" y="368"/>
                  </a:lnTo>
                  <a:lnTo>
                    <a:pt x="432" y="372"/>
                  </a:lnTo>
                  <a:lnTo>
                    <a:pt x="432" y="372"/>
                  </a:lnTo>
                  <a:lnTo>
                    <a:pt x="437" y="371"/>
                  </a:lnTo>
                  <a:lnTo>
                    <a:pt x="441" y="369"/>
                  </a:lnTo>
                  <a:lnTo>
                    <a:pt x="445" y="367"/>
                  </a:lnTo>
                  <a:lnTo>
                    <a:pt x="450" y="365"/>
                  </a:lnTo>
                  <a:lnTo>
                    <a:pt x="450" y="365"/>
                  </a:lnTo>
                  <a:lnTo>
                    <a:pt x="450" y="367"/>
                  </a:lnTo>
                  <a:lnTo>
                    <a:pt x="450" y="369"/>
                  </a:lnTo>
                  <a:lnTo>
                    <a:pt x="447" y="370"/>
                  </a:lnTo>
                  <a:lnTo>
                    <a:pt x="444" y="371"/>
                  </a:lnTo>
                  <a:lnTo>
                    <a:pt x="443" y="372"/>
                  </a:lnTo>
                  <a:lnTo>
                    <a:pt x="443" y="374"/>
                  </a:lnTo>
                  <a:lnTo>
                    <a:pt x="443" y="374"/>
                  </a:lnTo>
                  <a:lnTo>
                    <a:pt x="444" y="375"/>
                  </a:lnTo>
                  <a:lnTo>
                    <a:pt x="447" y="376"/>
                  </a:lnTo>
                  <a:lnTo>
                    <a:pt x="451" y="376"/>
                  </a:lnTo>
                  <a:lnTo>
                    <a:pt x="455" y="377"/>
                  </a:lnTo>
                  <a:lnTo>
                    <a:pt x="459" y="378"/>
                  </a:lnTo>
                  <a:lnTo>
                    <a:pt x="459" y="378"/>
                  </a:lnTo>
                  <a:lnTo>
                    <a:pt x="459" y="381"/>
                  </a:lnTo>
                  <a:lnTo>
                    <a:pt x="459" y="382"/>
                  </a:lnTo>
                  <a:lnTo>
                    <a:pt x="463" y="383"/>
                  </a:lnTo>
                  <a:lnTo>
                    <a:pt x="463" y="383"/>
                  </a:lnTo>
                  <a:lnTo>
                    <a:pt x="459" y="395"/>
                  </a:lnTo>
                  <a:lnTo>
                    <a:pt x="457" y="402"/>
                  </a:lnTo>
                  <a:lnTo>
                    <a:pt x="454" y="408"/>
                  </a:lnTo>
                  <a:lnTo>
                    <a:pt x="454" y="408"/>
                  </a:lnTo>
                  <a:lnTo>
                    <a:pt x="457" y="408"/>
                  </a:lnTo>
                  <a:lnTo>
                    <a:pt x="459" y="408"/>
                  </a:lnTo>
                  <a:lnTo>
                    <a:pt x="461" y="406"/>
                  </a:lnTo>
                  <a:lnTo>
                    <a:pt x="463" y="404"/>
                  </a:lnTo>
                  <a:lnTo>
                    <a:pt x="465" y="403"/>
                  </a:lnTo>
                  <a:lnTo>
                    <a:pt x="468" y="404"/>
                  </a:lnTo>
                  <a:lnTo>
                    <a:pt x="468" y="404"/>
                  </a:lnTo>
                  <a:lnTo>
                    <a:pt x="468" y="407"/>
                  </a:lnTo>
                  <a:lnTo>
                    <a:pt x="467" y="410"/>
                  </a:lnTo>
                  <a:lnTo>
                    <a:pt x="464" y="412"/>
                  </a:lnTo>
                  <a:lnTo>
                    <a:pt x="463" y="414"/>
                  </a:lnTo>
                  <a:lnTo>
                    <a:pt x="463" y="414"/>
                  </a:lnTo>
                  <a:lnTo>
                    <a:pt x="464" y="417"/>
                  </a:lnTo>
                  <a:lnTo>
                    <a:pt x="467" y="418"/>
                  </a:lnTo>
                  <a:lnTo>
                    <a:pt x="468" y="420"/>
                  </a:lnTo>
                  <a:lnTo>
                    <a:pt x="465" y="424"/>
                  </a:lnTo>
                  <a:lnTo>
                    <a:pt x="465" y="424"/>
                  </a:lnTo>
                  <a:lnTo>
                    <a:pt x="467" y="425"/>
                  </a:lnTo>
                  <a:lnTo>
                    <a:pt x="468" y="427"/>
                  </a:lnTo>
                  <a:lnTo>
                    <a:pt x="470" y="428"/>
                  </a:lnTo>
                  <a:lnTo>
                    <a:pt x="472" y="428"/>
                  </a:lnTo>
                  <a:lnTo>
                    <a:pt x="472" y="428"/>
                  </a:lnTo>
                  <a:lnTo>
                    <a:pt x="472" y="430"/>
                  </a:lnTo>
                  <a:lnTo>
                    <a:pt x="473" y="431"/>
                  </a:lnTo>
                  <a:lnTo>
                    <a:pt x="477" y="432"/>
                  </a:lnTo>
                  <a:lnTo>
                    <a:pt x="477" y="432"/>
                  </a:lnTo>
                  <a:lnTo>
                    <a:pt x="477" y="437"/>
                  </a:lnTo>
                  <a:lnTo>
                    <a:pt x="477" y="442"/>
                  </a:lnTo>
                  <a:lnTo>
                    <a:pt x="477" y="442"/>
                  </a:lnTo>
                  <a:lnTo>
                    <a:pt x="479" y="445"/>
                  </a:lnTo>
                  <a:lnTo>
                    <a:pt x="481" y="447"/>
                  </a:lnTo>
                  <a:lnTo>
                    <a:pt x="484" y="449"/>
                  </a:lnTo>
                  <a:lnTo>
                    <a:pt x="485" y="450"/>
                  </a:lnTo>
                  <a:lnTo>
                    <a:pt x="485" y="452"/>
                  </a:lnTo>
                  <a:lnTo>
                    <a:pt x="485" y="452"/>
                  </a:lnTo>
                  <a:lnTo>
                    <a:pt x="495" y="452"/>
                  </a:lnTo>
                  <a:lnTo>
                    <a:pt x="495" y="452"/>
                  </a:lnTo>
                  <a:lnTo>
                    <a:pt x="494" y="458"/>
                  </a:lnTo>
                  <a:lnTo>
                    <a:pt x="493" y="463"/>
                  </a:lnTo>
                  <a:lnTo>
                    <a:pt x="493" y="465"/>
                  </a:lnTo>
                  <a:lnTo>
                    <a:pt x="494" y="466"/>
                  </a:lnTo>
                  <a:lnTo>
                    <a:pt x="496" y="468"/>
                  </a:lnTo>
                  <a:lnTo>
                    <a:pt x="499" y="468"/>
                  </a:lnTo>
                  <a:lnTo>
                    <a:pt x="499" y="468"/>
                  </a:lnTo>
                  <a:lnTo>
                    <a:pt x="499" y="472"/>
                  </a:lnTo>
                  <a:lnTo>
                    <a:pt x="499" y="475"/>
                  </a:lnTo>
                  <a:lnTo>
                    <a:pt x="497" y="478"/>
                  </a:lnTo>
                  <a:lnTo>
                    <a:pt x="497" y="481"/>
                  </a:lnTo>
                  <a:lnTo>
                    <a:pt x="497" y="481"/>
                  </a:lnTo>
                  <a:lnTo>
                    <a:pt x="498" y="484"/>
                  </a:lnTo>
                  <a:lnTo>
                    <a:pt x="499" y="485"/>
                  </a:lnTo>
                  <a:lnTo>
                    <a:pt x="501" y="486"/>
                  </a:lnTo>
                  <a:lnTo>
                    <a:pt x="503" y="486"/>
                  </a:lnTo>
                  <a:lnTo>
                    <a:pt x="503" y="486"/>
                  </a:lnTo>
                  <a:lnTo>
                    <a:pt x="505" y="499"/>
                  </a:lnTo>
                  <a:lnTo>
                    <a:pt x="509" y="513"/>
                  </a:lnTo>
                  <a:lnTo>
                    <a:pt x="509" y="513"/>
                  </a:lnTo>
                  <a:lnTo>
                    <a:pt x="510" y="515"/>
                  </a:lnTo>
                  <a:lnTo>
                    <a:pt x="511" y="515"/>
                  </a:lnTo>
                  <a:lnTo>
                    <a:pt x="511" y="515"/>
                  </a:lnTo>
                  <a:lnTo>
                    <a:pt x="510" y="516"/>
                  </a:lnTo>
                  <a:lnTo>
                    <a:pt x="509" y="518"/>
                  </a:lnTo>
                  <a:lnTo>
                    <a:pt x="505" y="519"/>
                  </a:lnTo>
                  <a:lnTo>
                    <a:pt x="505" y="519"/>
                  </a:lnTo>
                  <a:lnTo>
                    <a:pt x="506" y="523"/>
                  </a:lnTo>
                  <a:lnTo>
                    <a:pt x="509" y="525"/>
                  </a:lnTo>
                  <a:lnTo>
                    <a:pt x="513" y="529"/>
                  </a:lnTo>
                  <a:lnTo>
                    <a:pt x="513" y="529"/>
                  </a:lnTo>
                  <a:lnTo>
                    <a:pt x="513" y="530"/>
                  </a:lnTo>
                  <a:lnTo>
                    <a:pt x="511" y="531"/>
                  </a:lnTo>
                  <a:lnTo>
                    <a:pt x="510" y="531"/>
                  </a:lnTo>
                  <a:lnTo>
                    <a:pt x="509" y="531"/>
                  </a:lnTo>
                  <a:lnTo>
                    <a:pt x="509" y="531"/>
                  </a:lnTo>
                  <a:lnTo>
                    <a:pt x="507" y="535"/>
                  </a:lnTo>
                  <a:lnTo>
                    <a:pt x="507" y="539"/>
                  </a:lnTo>
                  <a:lnTo>
                    <a:pt x="509" y="545"/>
                  </a:lnTo>
                  <a:lnTo>
                    <a:pt x="509" y="549"/>
                  </a:lnTo>
                  <a:lnTo>
                    <a:pt x="509" y="549"/>
                  </a:lnTo>
                  <a:lnTo>
                    <a:pt x="510" y="551"/>
                  </a:lnTo>
                  <a:lnTo>
                    <a:pt x="512" y="553"/>
                  </a:lnTo>
                  <a:lnTo>
                    <a:pt x="513" y="557"/>
                  </a:lnTo>
                  <a:lnTo>
                    <a:pt x="513" y="562"/>
                  </a:lnTo>
                  <a:lnTo>
                    <a:pt x="513" y="562"/>
                  </a:lnTo>
                  <a:lnTo>
                    <a:pt x="516" y="560"/>
                  </a:lnTo>
                  <a:lnTo>
                    <a:pt x="519" y="560"/>
                  </a:lnTo>
                  <a:lnTo>
                    <a:pt x="519" y="560"/>
                  </a:lnTo>
                  <a:lnTo>
                    <a:pt x="517" y="568"/>
                  </a:lnTo>
                  <a:lnTo>
                    <a:pt x="516" y="572"/>
                  </a:lnTo>
                  <a:lnTo>
                    <a:pt x="516" y="574"/>
                  </a:lnTo>
                  <a:lnTo>
                    <a:pt x="517" y="576"/>
                  </a:lnTo>
                  <a:lnTo>
                    <a:pt x="517" y="576"/>
                  </a:lnTo>
                  <a:lnTo>
                    <a:pt x="519" y="576"/>
                  </a:lnTo>
                  <a:lnTo>
                    <a:pt x="519" y="576"/>
                  </a:lnTo>
                  <a:lnTo>
                    <a:pt x="519" y="577"/>
                  </a:lnTo>
                  <a:lnTo>
                    <a:pt x="518" y="578"/>
                  </a:lnTo>
                  <a:lnTo>
                    <a:pt x="518" y="579"/>
                  </a:lnTo>
                  <a:lnTo>
                    <a:pt x="519" y="580"/>
                  </a:lnTo>
                  <a:lnTo>
                    <a:pt x="519" y="580"/>
                  </a:lnTo>
                  <a:lnTo>
                    <a:pt x="521" y="581"/>
                  </a:lnTo>
                  <a:lnTo>
                    <a:pt x="520" y="582"/>
                  </a:lnTo>
                  <a:lnTo>
                    <a:pt x="517" y="582"/>
                  </a:lnTo>
                  <a:lnTo>
                    <a:pt x="515" y="582"/>
                  </a:lnTo>
                  <a:lnTo>
                    <a:pt x="515" y="582"/>
                  </a:lnTo>
                  <a:lnTo>
                    <a:pt x="516" y="586"/>
                  </a:lnTo>
                  <a:lnTo>
                    <a:pt x="518" y="588"/>
                  </a:lnTo>
                  <a:lnTo>
                    <a:pt x="521" y="589"/>
                  </a:lnTo>
                  <a:lnTo>
                    <a:pt x="523" y="592"/>
                  </a:lnTo>
                  <a:lnTo>
                    <a:pt x="523" y="592"/>
                  </a:lnTo>
                  <a:lnTo>
                    <a:pt x="524" y="594"/>
                  </a:lnTo>
                  <a:lnTo>
                    <a:pt x="524" y="597"/>
                  </a:lnTo>
                  <a:lnTo>
                    <a:pt x="525" y="599"/>
                  </a:lnTo>
                  <a:lnTo>
                    <a:pt x="526" y="600"/>
                  </a:lnTo>
                  <a:lnTo>
                    <a:pt x="527" y="600"/>
                  </a:lnTo>
                  <a:lnTo>
                    <a:pt x="531" y="600"/>
                  </a:lnTo>
                  <a:lnTo>
                    <a:pt x="531" y="600"/>
                  </a:lnTo>
                  <a:lnTo>
                    <a:pt x="530" y="602"/>
                  </a:lnTo>
                  <a:lnTo>
                    <a:pt x="529" y="603"/>
                  </a:lnTo>
                  <a:lnTo>
                    <a:pt x="526" y="605"/>
                  </a:lnTo>
                  <a:lnTo>
                    <a:pt x="526" y="605"/>
                  </a:lnTo>
                  <a:lnTo>
                    <a:pt x="525" y="609"/>
                  </a:lnTo>
                  <a:lnTo>
                    <a:pt x="525" y="613"/>
                  </a:lnTo>
                  <a:lnTo>
                    <a:pt x="525" y="614"/>
                  </a:lnTo>
                  <a:lnTo>
                    <a:pt x="524" y="616"/>
                  </a:lnTo>
                  <a:lnTo>
                    <a:pt x="522" y="616"/>
                  </a:lnTo>
                  <a:lnTo>
                    <a:pt x="519" y="616"/>
                  </a:lnTo>
                  <a:lnTo>
                    <a:pt x="519" y="616"/>
                  </a:lnTo>
                  <a:lnTo>
                    <a:pt x="521" y="620"/>
                  </a:lnTo>
                  <a:lnTo>
                    <a:pt x="523" y="623"/>
                  </a:lnTo>
                  <a:lnTo>
                    <a:pt x="527" y="625"/>
                  </a:lnTo>
                  <a:lnTo>
                    <a:pt x="533" y="626"/>
                  </a:lnTo>
                  <a:lnTo>
                    <a:pt x="533" y="626"/>
                  </a:lnTo>
                  <a:lnTo>
                    <a:pt x="535" y="630"/>
                  </a:lnTo>
                  <a:lnTo>
                    <a:pt x="537" y="634"/>
                  </a:lnTo>
                  <a:lnTo>
                    <a:pt x="539" y="639"/>
                  </a:lnTo>
                  <a:lnTo>
                    <a:pt x="540" y="641"/>
                  </a:lnTo>
                  <a:lnTo>
                    <a:pt x="539" y="646"/>
                  </a:lnTo>
                  <a:lnTo>
                    <a:pt x="539" y="646"/>
                  </a:lnTo>
                  <a:lnTo>
                    <a:pt x="537" y="643"/>
                  </a:lnTo>
                  <a:lnTo>
                    <a:pt x="536" y="645"/>
                  </a:lnTo>
                  <a:lnTo>
                    <a:pt x="534" y="645"/>
                  </a:lnTo>
                  <a:lnTo>
                    <a:pt x="531" y="646"/>
                  </a:lnTo>
                  <a:lnTo>
                    <a:pt x="531" y="646"/>
                  </a:lnTo>
                  <a:lnTo>
                    <a:pt x="532" y="648"/>
                  </a:lnTo>
                  <a:lnTo>
                    <a:pt x="534" y="650"/>
                  </a:lnTo>
                  <a:lnTo>
                    <a:pt x="538" y="650"/>
                  </a:lnTo>
                  <a:lnTo>
                    <a:pt x="542" y="650"/>
                  </a:lnTo>
                  <a:lnTo>
                    <a:pt x="542" y="650"/>
                  </a:lnTo>
                  <a:lnTo>
                    <a:pt x="542" y="659"/>
                  </a:lnTo>
                  <a:lnTo>
                    <a:pt x="542" y="659"/>
                  </a:lnTo>
                  <a:lnTo>
                    <a:pt x="542" y="661"/>
                  </a:lnTo>
                  <a:lnTo>
                    <a:pt x="541" y="662"/>
                  </a:lnTo>
                  <a:lnTo>
                    <a:pt x="537" y="663"/>
                  </a:lnTo>
                  <a:lnTo>
                    <a:pt x="537" y="663"/>
                  </a:lnTo>
                  <a:lnTo>
                    <a:pt x="538" y="667"/>
                  </a:lnTo>
                  <a:lnTo>
                    <a:pt x="539" y="670"/>
                  </a:lnTo>
                  <a:lnTo>
                    <a:pt x="539" y="670"/>
                  </a:lnTo>
                  <a:lnTo>
                    <a:pt x="541" y="673"/>
                  </a:lnTo>
                  <a:lnTo>
                    <a:pt x="543" y="676"/>
                  </a:lnTo>
                  <a:lnTo>
                    <a:pt x="542" y="677"/>
                  </a:lnTo>
                  <a:lnTo>
                    <a:pt x="541" y="679"/>
                  </a:lnTo>
                  <a:lnTo>
                    <a:pt x="535" y="681"/>
                  </a:lnTo>
                  <a:lnTo>
                    <a:pt x="535" y="681"/>
                  </a:lnTo>
                  <a:lnTo>
                    <a:pt x="535" y="675"/>
                  </a:lnTo>
                  <a:lnTo>
                    <a:pt x="537" y="670"/>
                  </a:lnTo>
                  <a:lnTo>
                    <a:pt x="537" y="670"/>
                  </a:lnTo>
                  <a:lnTo>
                    <a:pt x="535" y="669"/>
                  </a:lnTo>
                  <a:lnTo>
                    <a:pt x="531" y="668"/>
                  </a:lnTo>
                  <a:lnTo>
                    <a:pt x="521" y="668"/>
                  </a:lnTo>
                  <a:lnTo>
                    <a:pt x="521" y="668"/>
                  </a:lnTo>
                  <a:lnTo>
                    <a:pt x="521" y="662"/>
                  </a:lnTo>
                  <a:lnTo>
                    <a:pt x="521" y="656"/>
                  </a:lnTo>
                  <a:lnTo>
                    <a:pt x="521" y="656"/>
                  </a:lnTo>
                  <a:lnTo>
                    <a:pt x="520" y="653"/>
                  </a:lnTo>
                  <a:lnTo>
                    <a:pt x="519" y="650"/>
                  </a:lnTo>
                  <a:lnTo>
                    <a:pt x="519" y="650"/>
                  </a:lnTo>
                  <a:lnTo>
                    <a:pt x="519" y="647"/>
                  </a:lnTo>
                  <a:lnTo>
                    <a:pt x="520" y="645"/>
                  </a:lnTo>
                  <a:lnTo>
                    <a:pt x="521" y="642"/>
                  </a:lnTo>
                  <a:lnTo>
                    <a:pt x="521" y="641"/>
                  </a:lnTo>
                  <a:lnTo>
                    <a:pt x="521" y="641"/>
                  </a:lnTo>
                  <a:lnTo>
                    <a:pt x="520" y="638"/>
                  </a:lnTo>
                  <a:lnTo>
                    <a:pt x="519" y="635"/>
                  </a:lnTo>
                  <a:lnTo>
                    <a:pt x="519" y="633"/>
                  </a:lnTo>
                  <a:lnTo>
                    <a:pt x="519" y="633"/>
                  </a:lnTo>
                  <a:lnTo>
                    <a:pt x="521" y="632"/>
                  </a:lnTo>
                  <a:lnTo>
                    <a:pt x="521" y="632"/>
                  </a:lnTo>
                  <a:lnTo>
                    <a:pt x="518" y="628"/>
                  </a:lnTo>
                  <a:lnTo>
                    <a:pt x="515" y="626"/>
                  </a:lnTo>
                  <a:lnTo>
                    <a:pt x="511" y="622"/>
                  </a:lnTo>
                  <a:lnTo>
                    <a:pt x="510" y="620"/>
                  </a:lnTo>
                  <a:lnTo>
                    <a:pt x="509" y="618"/>
                  </a:lnTo>
                  <a:lnTo>
                    <a:pt x="509" y="618"/>
                  </a:lnTo>
                  <a:lnTo>
                    <a:pt x="509" y="616"/>
                  </a:lnTo>
                  <a:lnTo>
                    <a:pt x="510" y="614"/>
                  </a:lnTo>
                  <a:lnTo>
                    <a:pt x="511" y="612"/>
                  </a:lnTo>
                  <a:lnTo>
                    <a:pt x="511" y="610"/>
                  </a:lnTo>
                  <a:lnTo>
                    <a:pt x="511" y="610"/>
                  </a:lnTo>
                  <a:lnTo>
                    <a:pt x="510" y="605"/>
                  </a:lnTo>
                  <a:lnTo>
                    <a:pt x="509" y="600"/>
                  </a:lnTo>
                  <a:lnTo>
                    <a:pt x="509" y="600"/>
                  </a:lnTo>
                  <a:lnTo>
                    <a:pt x="505" y="598"/>
                  </a:lnTo>
                  <a:lnTo>
                    <a:pt x="503" y="596"/>
                  </a:lnTo>
                  <a:lnTo>
                    <a:pt x="503" y="596"/>
                  </a:lnTo>
                  <a:lnTo>
                    <a:pt x="503" y="594"/>
                  </a:lnTo>
                  <a:lnTo>
                    <a:pt x="503" y="592"/>
                  </a:lnTo>
                  <a:lnTo>
                    <a:pt x="503" y="590"/>
                  </a:lnTo>
                  <a:lnTo>
                    <a:pt x="501" y="589"/>
                  </a:lnTo>
                  <a:lnTo>
                    <a:pt x="501" y="589"/>
                  </a:lnTo>
                  <a:lnTo>
                    <a:pt x="501" y="588"/>
                  </a:lnTo>
                  <a:lnTo>
                    <a:pt x="501" y="587"/>
                  </a:lnTo>
                  <a:lnTo>
                    <a:pt x="501" y="581"/>
                  </a:lnTo>
                  <a:lnTo>
                    <a:pt x="502" y="577"/>
                  </a:lnTo>
                  <a:lnTo>
                    <a:pt x="502" y="575"/>
                  </a:lnTo>
                  <a:lnTo>
                    <a:pt x="501" y="574"/>
                  </a:lnTo>
                  <a:lnTo>
                    <a:pt x="501" y="574"/>
                  </a:lnTo>
                  <a:lnTo>
                    <a:pt x="500" y="571"/>
                  </a:lnTo>
                  <a:lnTo>
                    <a:pt x="500" y="568"/>
                  </a:lnTo>
                  <a:lnTo>
                    <a:pt x="500" y="564"/>
                  </a:lnTo>
                  <a:lnTo>
                    <a:pt x="499" y="558"/>
                  </a:lnTo>
                  <a:lnTo>
                    <a:pt x="499" y="558"/>
                  </a:lnTo>
                  <a:lnTo>
                    <a:pt x="498" y="553"/>
                  </a:lnTo>
                  <a:lnTo>
                    <a:pt x="497" y="552"/>
                  </a:lnTo>
                  <a:lnTo>
                    <a:pt x="495" y="551"/>
                  </a:lnTo>
                  <a:lnTo>
                    <a:pt x="495" y="551"/>
                  </a:lnTo>
                  <a:lnTo>
                    <a:pt x="496" y="549"/>
                  </a:lnTo>
                  <a:lnTo>
                    <a:pt x="496" y="546"/>
                  </a:lnTo>
                  <a:lnTo>
                    <a:pt x="495" y="544"/>
                  </a:lnTo>
                  <a:lnTo>
                    <a:pt x="495" y="540"/>
                  </a:lnTo>
                  <a:lnTo>
                    <a:pt x="495" y="540"/>
                  </a:lnTo>
                  <a:lnTo>
                    <a:pt x="491" y="535"/>
                  </a:lnTo>
                  <a:lnTo>
                    <a:pt x="485" y="531"/>
                  </a:lnTo>
                  <a:lnTo>
                    <a:pt x="485" y="531"/>
                  </a:lnTo>
                  <a:lnTo>
                    <a:pt x="486" y="526"/>
                  </a:lnTo>
                  <a:lnTo>
                    <a:pt x="485" y="523"/>
                  </a:lnTo>
                  <a:lnTo>
                    <a:pt x="483" y="515"/>
                  </a:lnTo>
                  <a:lnTo>
                    <a:pt x="481" y="509"/>
                  </a:lnTo>
                  <a:lnTo>
                    <a:pt x="479" y="501"/>
                  </a:lnTo>
                  <a:lnTo>
                    <a:pt x="479" y="501"/>
                  </a:lnTo>
                  <a:lnTo>
                    <a:pt x="480" y="501"/>
                  </a:lnTo>
                  <a:lnTo>
                    <a:pt x="481" y="499"/>
                  </a:lnTo>
                  <a:lnTo>
                    <a:pt x="481" y="495"/>
                  </a:lnTo>
                  <a:lnTo>
                    <a:pt x="481" y="495"/>
                  </a:lnTo>
                  <a:lnTo>
                    <a:pt x="485" y="494"/>
                  </a:lnTo>
                  <a:lnTo>
                    <a:pt x="489" y="493"/>
                  </a:lnTo>
                  <a:lnTo>
                    <a:pt x="491" y="491"/>
                  </a:lnTo>
                  <a:lnTo>
                    <a:pt x="493" y="489"/>
                  </a:lnTo>
                  <a:lnTo>
                    <a:pt x="493" y="489"/>
                  </a:lnTo>
                  <a:lnTo>
                    <a:pt x="490" y="487"/>
                  </a:lnTo>
                  <a:lnTo>
                    <a:pt x="485" y="486"/>
                  </a:lnTo>
                  <a:lnTo>
                    <a:pt x="482" y="485"/>
                  </a:lnTo>
                  <a:lnTo>
                    <a:pt x="479" y="484"/>
                  </a:lnTo>
                  <a:lnTo>
                    <a:pt x="479" y="484"/>
                  </a:lnTo>
                  <a:lnTo>
                    <a:pt x="478" y="483"/>
                  </a:lnTo>
                  <a:lnTo>
                    <a:pt x="477" y="480"/>
                  </a:lnTo>
                  <a:lnTo>
                    <a:pt x="475" y="479"/>
                  </a:lnTo>
                  <a:lnTo>
                    <a:pt x="472" y="479"/>
                  </a:lnTo>
                  <a:lnTo>
                    <a:pt x="472" y="479"/>
                  </a:lnTo>
                  <a:lnTo>
                    <a:pt x="472" y="477"/>
                  </a:lnTo>
                  <a:lnTo>
                    <a:pt x="471" y="475"/>
                  </a:lnTo>
                  <a:lnTo>
                    <a:pt x="470" y="473"/>
                  </a:lnTo>
                  <a:lnTo>
                    <a:pt x="468" y="473"/>
                  </a:lnTo>
                  <a:lnTo>
                    <a:pt x="468" y="473"/>
                  </a:lnTo>
                  <a:lnTo>
                    <a:pt x="468" y="459"/>
                  </a:lnTo>
                  <a:lnTo>
                    <a:pt x="468" y="459"/>
                  </a:lnTo>
                  <a:lnTo>
                    <a:pt x="467" y="456"/>
                  </a:lnTo>
                  <a:lnTo>
                    <a:pt x="464" y="455"/>
                  </a:lnTo>
                  <a:lnTo>
                    <a:pt x="459" y="452"/>
                  </a:lnTo>
                  <a:lnTo>
                    <a:pt x="459" y="452"/>
                  </a:lnTo>
                  <a:lnTo>
                    <a:pt x="458" y="448"/>
                  </a:lnTo>
                  <a:lnTo>
                    <a:pt x="456" y="445"/>
                  </a:lnTo>
                  <a:lnTo>
                    <a:pt x="453" y="437"/>
                  </a:lnTo>
                  <a:lnTo>
                    <a:pt x="451" y="433"/>
                  </a:lnTo>
                  <a:lnTo>
                    <a:pt x="450" y="429"/>
                  </a:lnTo>
                  <a:lnTo>
                    <a:pt x="450" y="425"/>
                  </a:lnTo>
                  <a:lnTo>
                    <a:pt x="450" y="418"/>
                  </a:lnTo>
                  <a:lnTo>
                    <a:pt x="450" y="418"/>
                  </a:lnTo>
                  <a:lnTo>
                    <a:pt x="449" y="416"/>
                  </a:lnTo>
                  <a:lnTo>
                    <a:pt x="448" y="412"/>
                  </a:lnTo>
                  <a:lnTo>
                    <a:pt x="448" y="412"/>
                  </a:lnTo>
                  <a:lnTo>
                    <a:pt x="447" y="411"/>
                  </a:lnTo>
                  <a:lnTo>
                    <a:pt x="445" y="410"/>
                  </a:lnTo>
                  <a:lnTo>
                    <a:pt x="441" y="410"/>
                  </a:lnTo>
                  <a:lnTo>
                    <a:pt x="441" y="410"/>
                  </a:lnTo>
                  <a:lnTo>
                    <a:pt x="441" y="394"/>
                  </a:lnTo>
                  <a:lnTo>
                    <a:pt x="441" y="394"/>
                  </a:lnTo>
                  <a:lnTo>
                    <a:pt x="440" y="393"/>
                  </a:lnTo>
                  <a:lnTo>
                    <a:pt x="439" y="393"/>
                  </a:lnTo>
                  <a:lnTo>
                    <a:pt x="438" y="394"/>
                  </a:lnTo>
                  <a:lnTo>
                    <a:pt x="438" y="394"/>
                  </a:lnTo>
                  <a:lnTo>
                    <a:pt x="437" y="394"/>
                  </a:lnTo>
                  <a:lnTo>
                    <a:pt x="437" y="392"/>
                  </a:lnTo>
                  <a:lnTo>
                    <a:pt x="436" y="390"/>
                  </a:lnTo>
                  <a:lnTo>
                    <a:pt x="436" y="390"/>
                  </a:lnTo>
                  <a:lnTo>
                    <a:pt x="433" y="387"/>
                  </a:lnTo>
                  <a:lnTo>
                    <a:pt x="430" y="385"/>
                  </a:lnTo>
                  <a:lnTo>
                    <a:pt x="430" y="385"/>
                  </a:lnTo>
                  <a:lnTo>
                    <a:pt x="430" y="383"/>
                  </a:lnTo>
                  <a:lnTo>
                    <a:pt x="428" y="381"/>
                  </a:lnTo>
                  <a:lnTo>
                    <a:pt x="428" y="381"/>
                  </a:lnTo>
                  <a:lnTo>
                    <a:pt x="429" y="375"/>
                  </a:lnTo>
                  <a:lnTo>
                    <a:pt x="429" y="370"/>
                  </a:lnTo>
                  <a:lnTo>
                    <a:pt x="428" y="366"/>
                  </a:lnTo>
                  <a:lnTo>
                    <a:pt x="429" y="363"/>
                  </a:lnTo>
                  <a:lnTo>
                    <a:pt x="430" y="361"/>
                  </a:lnTo>
                  <a:lnTo>
                    <a:pt x="430" y="361"/>
                  </a:lnTo>
                  <a:lnTo>
                    <a:pt x="429" y="357"/>
                  </a:lnTo>
                  <a:lnTo>
                    <a:pt x="426" y="356"/>
                  </a:lnTo>
                  <a:lnTo>
                    <a:pt x="422" y="356"/>
                  </a:lnTo>
                  <a:lnTo>
                    <a:pt x="418" y="356"/>
                  </a:lnTo>
                  <a:lnTo>
                    <a:pt x="418" y="356"/>
                  </a:lnTo>
                  <a:lnTo>
                    <a:pt x="418" y="351"/>
                  </a:lnTo>
                  <a:lnTo>
                    <a:pt x="418" y="351"/>
                  </a:lnTo>
                  <a:lnTo>
                    <a:pt x="417" y="350"/>
                  </a:lnTo>
                  <a:lnTo>
                    <a:pt x="416" y="350"/>
                  </a:lnTo>
                  <a:lnTo>
                    <a:pt x="415" y="350"/>
                  </a:lnTo>
                  <a:lnTo>
                    <a:pt x="414" y="349"/>
                  </a:lnTo>
                  <a:lnTo>
                    <a:pt x="414" y="349"/>
                  </a:lnTo>
                  <a:lnTo>
                    <a:pt x="414" y="347"/>
                  </a:lnTo>
                  <a:lnTo>
                    <a:pt x="414" y="345"/>
                  </a:lnTo>
                  <a:lnTo>
                    <a:pt x="414" y="345"/>
                  </a:lnTo>
                  <a:lnTo>
                    <a:pt x="412" y="343"/>
                  </a:lnTo>
                  <a:lnTo>
                    <a:pt x="410" y="342"/>
                  </a:lnTo>
                  <a:lnTo>
                    <a:pt x="409" y="339"/>
                  </a:lnTo>
                  <a:lnTo>
                    <a:pt x="410" y="336"/>
                  </a:lnTo>
                  <a:lnTo>
                    <a:pt x="410" y="336"/>
                  </a:lnTo>
                  <a:lnTo>
                    <a:pt x="407" y="337"/>
                  </a:lnTo>
                  <a:lnTo>
                    <a:pt x="406" y="336"/>
                  </a:lnTo>
                  <a:lnTo>
                    <a:pt x="404" y="334"/>
                  </a:lnTo>
                  <a:lnTo>
                    <a:pt x="402" y="333"/>
                  </a:lnTo>
                  <a:lnTo>
                    <a:pt x="400" y="333"/>
                  </a:lnTo>
                  <a:lnTo>
                    <a:pt x="400" y="333"/>
                  </a:lnTo>
                  <a:lnTo>
                    <a:pt x="400" y="331"/>
                  </a:lnTo>
                  <a:lnTo>
                    <a:pt x="399" y="330"/>
                  </a:lnTo>
                  <a:lnTo>
                    <a:pt x="396" y="329"/>
                  </a:lnTo>
                  <a:lnTo>
                    <a:pt x="396" y="329"/>
                  </a:lnTo>
                  <a:lnTo>
                    <a:pt x="396" y="324"/>
                  </a:lnTo>
                  <a:lnTo>
                    <a:pt x="397" y="321"/>
                  </a:lnTo>
                  <a:lnTo>
                    <a:pt x="397" y="317"/>
                  </a:lnTo>
                  <a:lnTo>
                    <a:pt x="396" y="313"/>
                  </a:lnTo>
                  <a:lnTo>
                    <a:pt x="396" y="313"/>
                  </a:lnTo>
                  <a:lnTo>
                    <a:pt x="391" y="308"/>
                  </a:lnTo>
                  <a:lnTo>
                    <a:pt x="388" y="306"/>
                  </a:lnTo>
                  <a:lnTo>
                    <a:pt x="382" y="305"/>
                  </a:lnTo>
                  <a:lnTo>
                    <a:pt x="382" y="305"/>
                  </a:lnTo>
                  <a:lnTo>
                    <a:pt x="382" y="303"/>
                  </a:lnTo>
                  <a:lnTo>
                    <a:pt x="382" y="302"/>
                  </a:lnTo>
                  <a:lnTo>
                    <a:pt x="380" y="298"/>
                  </a:lnTo>
                  <a:lnTo>
                    <a:pt x="380" y="295"/>
                  </a:lnTo>
                  <a:lnTo>
                    <a:pt x="380" y="294"/>
                  </a:lnTo>
                  <a:lnTo>
                    <a:pt x="382" y="293"/>
                  </a:lnTo>
                  <a:lnTo>
                    <a:pt x="382" y="293"/>
                  </a:lnTo>
                  <a:lnTo>
                    <a:pt x="386" y="293"/>
                  </a:lnTo>
                  <a:lnTo>
                    <a:pt x="387" y="295"/>
                  </a:lnTo>
                  <a:lnTo>
                    <a:pt x="387" y="300"/>
                  </a:lnTo>
                  <a:lnTo>
                    <a:pt x="387" y="300"/>
                  </a:lnTo>
                  <a:close/>
                  <a:moveTo>
                    <a:pt x="517" y="616"/>
                  </a:moveTo>
                  <a:lnTo>
                    <a:pt x="517" y="616"/>
                  </a:lnTo>
                  <a:lnTo>
                    <a:pt x="517" y="612"/>
                  </a:lnTo>
                  <a:lnTo>
                    <a:pt x="517" y="612"/>
                  </a:lnTo>
                  <a:lnTo>
                    <a:pt x="513" y="612"/>
                  </a:lnTo>
                  <a:lnTo>
                    <a:pt x="513" y="612"/>
                  </a:lnTo>
                  <a:lnTo>
                    <a:pt x="513" y="616"/>
                  </a:lnTo>
                  <a:lnTo>
                    <a:pt x="513" y="616"/>
                  </a:lnTo>
                  <a:lnTo>
                    <a:pt x="517" y="616"/>
                  </a:lnTo>
                  <a:lnTo>
                    <a:pt x="517" y="616"/>
                  </a:lnTo>
                  <a:close/>
                  <a:moveTo>
                    <a:pt x="519" y="602"/>
                  </a:moveTo>
                  <a:lnTo>
                    <a:pt x="519" y="602"/>
                  </a:lnTo>
                  <a:lnTo>
                    <a:pt x="519" y="596"/>
                  </a:lnTo>
                  <a:lnTo>
                    <a:pt x="519" y="596"/>
                  </a:lnTo>
                  <a:lnTo>
                    <a:pt x="515" y="596"/>
                  </a:lnTo>
                  <a:lnTo>
                    <a:pt x="514" y="597"/>
                  </a:lnTo>
                  <a:lnTo>
                    <a:pt x="513" y="598"/>
                  </a:lnTo>
                  <a:lnTo>
                    <a:pt x="513" y="598"/>
                  </a:lnTo>
                  <a:lnTo>
                    <a:pt x="515" y="599"/>
                  </a:lnTo>
                  <a:lnTo>
                    <a:pt x="516" y="600"/>
                  </a:lnTo>
                  <a:lnTo>
                    <a:pt x="517" y="601"/>
                  </a:lnTo>
                  <a:lnTo>
                    <a:pt x="519" y="602"/>
                  </a:lnTo>
                  <a:lnTo>
                    <a:pt x="519" y="60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latinLnBrk="1"/>
              <a:endParaRPr lang="ko-KR" altLang="en-US" sz="1400">
                <a:solidFill>
                  <a:prstClr val="black"/>
                </a:solidFill>
                <a:latin typeface="Malgun Gothic" panose="020B0503020000020004" charset="-127"/>
                <a:ea typeface="Malgun Gothic" panose="020B0503020000020004" charset="-127"/>
              </a:endParaRPr>
            </a:p>
          </p:txBody>
        </p:sp>
        <p:sp>
          <p:nvSpPr>
            <p:cNvPr id="139" name="Freeform 28"/>
            <p:cNvSpPr>
              <a:spLocks noEditPoints="1"/>
            </p:cNvSpPr>
            <p:nvPr/>
          </p:nvSpPr>
          <p:spPr bwMode="auto">
            <a:xfrm>
              <a:off x="893763" y="2887663"/>
              <a:ext cx="50800" cy="200025"/>
            </a:xfrm>
            <a:custGeom>
              <a:avLst/>
              <a:gdLst>
                <a:gd name="T0" fmla="*/ 22 w 32"/>
                <a:gd name="T1" fmla="*/ 15 h 126"/>
                <a:gd name="T2" fmla="*/ 19 w 32"/>
                <a:gd name="T3" fmla="*/ 16 h 126"/>
                <a:gd name="T4" fmla="*/ 15 w 32"/>
                <a:gd name="T5" fmla="*/ 15 h 126"/>
                <a:gd name="T6" fmla="*/ 12 w 32"/>
                <a:gd name="T7" fmla="*/ 14 h 126"/>
                <a:gd name="T8" fmla="*/ 15 w 32"/>
                <a:gd name="T9" fmla="*/ 10 h 126"/>
                <a:gd name="T10" fmla="*/ 19 w 32"/>
                <a:gd name="T11" fmla="*/ 7 h 126"/>
                <a:gd name="T12" fmla="*/ 21 w 32"/>
                <a:gd name="T13" fmla="*/ 2 h 126"/>
                <a:gd name="T14" fmla="*/ 28 w 32"/>
                <a:gd name="T15" fmla="*/ 0 h 126"/>
                <a:gd name="T16" fmla="*/ 30 w 32"/>
                <a:gd name="T17" fmla="*/ 11 h 126"/>
                <a:gd name="T18" fmla="*/ 30 w 32"/>
                <a:gd name="T19" fmla="*/ 22 h 126"/>
                <a:gd name="T20" fmla="*/ 29 w 32"/>
                <a:gd name="T21" fmla="*/ 27 h 126"/>
                <a:gd name="T22" fmla="*/ 27 w 32"/>
                <a:gd name="T23" fmla="*/ 34 h 126"/>
                <a:gd name="T24" fmla="*/ 26 w 32"/>
                <a:gd name="T25" fmla="*/ 36 h 126"/>
                <a:gd name="T26" fmla="*/ 24 w 32"/>
                <a:gd name="T27" fmla="*/ 48 h 126"/>
                <a:gd name="T28" fmla="*/ 24 w 32"/>
                <a:gd name="T29" fmla="*/ 52 h 126"/>
                <a:gd name="T30" fmla="*/ 19 w 32"/>
                <a:gd name="T31" fmla="*/ 53 h 126"/>
                <a:gd name="T32" fmla="*/ 21 w 32"/>
                <a:gd name="T33" fmla="*/ 56 h 126"/>
                <a:gd name="T34" fmla="*/ 19 w 32"/>
                <a:gd name="T35" fmla="*/ 61 h 126"/>
                <a:gd name="T36" fmla="*/ 19 w 32"/>
                <a:gd name="T37" fmla="*/ 74 h 126"/>
                <a:gd name="T38" fmla="*/ 16 w 32"/>
                <a:gd name="T39" fmla="*/ 90 h 126"/>
                <a:gd name="T40" fmla="*/ 12 w 32"/>
                <a:gd name="T41" fmla="*/ 111 h 126"/>
                <a:gd name="T42" fmla="*/ 10 w 32"/>
                <a:gd name="T43" fmla="*/ 123 h 126"/>
                <a:gd name="T44" fmla="*/ 6 w 32"/>
                <a:gd name="T45" fmla="*/ 124 h 126"/>
                <a:gd name="T46" fmla="*/ 4 w 32"/>
                <a:gd name="T47" fmla="*/ 119 h 126"/>
                <a:gd name="T48" fmla="*/ 5 w 32"/>
                <a:gd name="T49" fmla="*/ 115 h 126"/>
                <a:gd name="T50" fmla="*/ 6 w 32"/>
                <a:gd name="T51" fmla="*/ 113 h 126"/>
                <a:gd name="T52" fmla="*/ 1 w 32"/>
                <a:gd name="T53" fmla="*/ 106 h 126"/>
                <a:gd name="T54" fmla="*/ 6 w 32"/>
                <a:gd name="T55" fmla="*/ 101 h 126"/>
                <a:gd name="T56" fmla="*/ 0 w 32"/>
                <a:gd name="T57" fmla="*/ 88 h 126"/>
                <a:gd name="T58" fmla="*/ 3 w 32"/>
                <a:gd name="T59" fmla="*/ 88 h 126"/>
                <a:gd name="T60" fmla="*/ 4 w 32"/>
                <a:gd name="T61" fmla="*/ 81 h 126"/>
                <a:gd name="T62" fmla="*/ 8 w 32"/>
                <a:gd name="T63" fmla="*/ 81 h 126"/>
                <a:gd name="T64" fmla="*/ 6 w 32"/>
                <a:gd name="T65" fmla="*/ 74 h 126"/>
                <a:gd name="T66" fmla="*/ 7 w 32"/>
                <a:gd name="T67" fmla="*/ 71 h 126"/>
                <a:gd name="T68" fmla="*/ 8 w 32"/>
                <a:gd name="T69" fmla="*/ 68 h 126"/>
                <a:gd name="T70" fmla="*/ 6 w 32"/>
                <a:gd name="T71" fmla="*/ 52 h 126"/>
                <a:gd name="T72" fmla="*/ 16 w 32"/>
                <a:gd name="T73" fmla="*/ 50 h 126"/>
                <a:gd name="T74" fmla="*/ 13 w 32"/>
                <a:gd name="T75" fmla="*/ 48 h 126"/>
                <a:gd name="T76" fmla="*/ 10 w 32"/>
                <a:gd name="T77" fmla="*/ 36 h 126"/>
                <a:gd name="T78" fmla="*/ 10 w 32"/>
                <a:gd name="T79" fmla="*/ 22 h 126"/>
                <a:gd name="T80" fmla="*/ 24 w 32"/>
                <a:gd name="T81" fmla="*/ 16 h 126"/>
                <a:gd name="T82" fmla="*/ 16 w 32"/>
                <a:gd name="T83" fmla="*/ 34 h 126"/>
                <a:gd name="T84" fmla="*/ 14 w 32"/>
                <a:gd name="T85" fmla="*/ 38 h 126"/>
                <a:gd name="T86" fmla="*/ 16 w 32"/>
                <a:gd name="T87" fmla="*/ 41 h 126"/>
                <a:gd name="T88" fmla="*/ 19 w 32"/>
                <a:gd name="T89" fmla="*/ 38 h 126"/>
                <a:gd name="T90" fmla="*/ 16 w 32"/>
                <a:gd name="T91" fmla="*/ 34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2" h="126">
                  <a:moveTo>
                    <a:pt x="24" y="16"/>
                  </a:moveTo>
                  <a:lnTo>
                    <a:pt x="24" y="16"/>
                  </a:lnTo>
                  <a:lnTo>
                    <a:pt x="22" y="15"/>
                  </a:lnTo>
                  <a:lnTo>
                    <a:pt x="21" y="15"/>
                  </a:lnTo>
                  <a:lnTo>
                    <a:pt x="20" y="16"/>
                  </a:lnTo>
                  <a:lnTo>
                    <a:pt x="19" y="16"/>
                  </a:lnTo>
                  <a:lnTo>
                    <a:pt x="19" y="16"/>
                  </a:lnTo>
                  <a:lnTo>
                    <a:pt x="16" y="16"/>
                  </a:lnTo>
                  <a:lnTo>
                    <a:pt x="15" y="15"/>
                  </a:lnTo>
                  <a:lnTo>
                    <a:pt x="14" y="14"/>
                  </a:lnTo>
                  <a:lnTo>
                    <a:pt x="12" y="14"/>
                  </a:lnTo>
                  <a:lnTo>
                    <a:pt x="12" y="14"/>
                  </a:lnTo>
                  <a:lnTo>
                    <a:pt x="12" y="12"/>
                  </a:lnTo>
                  <a:lnTo>
                    <a:pt x="13" y="11"/>
                  </a:lnTo>
                  <a:lnTo>
                    <a:pt x="15" y="10"/>
                  </a:lnTo>
                  <a:lnTo>
                    <a:pt x="17" y="9"/>
                  </a:lnTo>
                  <a:lnTo>
                    <a:pt x="18" y="9"/>
                  </a:lnTo>
                  <a:lnTo>
                    <a:pt x="19" y="7"/>
                  </a:lnTo>
                  <a:lnTo>
                    <a:pt x="19" y="7"/>
                  </a:lnTo>
                  <a:lnTo>
                    <a:pt x="19" y="6"/>
                  </a:lnTo>
                  <a:lnTo>
                    <a:pt x="21" y="2"/>
                  </a:lnTo>
                  <a:lnTo>
                    <a:pt x="25" y="0"/>
                  </a:lnTo>
                  <a:lnTo>
                    <a:pt x="28" y="0"/>
                  </a:lnTo>
                  <a:lnTo>
                    <a:pt x="28" y="0"/>
                  </a:lnTo>
                  <a:lnTo>
                    <a:pt x="27" y="2"/>
                  </a:lnTo>
                  <a:lnTo>
                    <a:pt x="28" y="5"/>
                  </a:lnTo>
                  <a:lnTo>
                    <a:pt x="30" y="11"/>
                  </a:lnTo>
                  <a:lnTo>
                    <a:pt x="32" y="18"/>
                  </a:lnTo>
                  <a:lnTo>
                    <a:pt x="32" y="20"/>
                  </a:lnTo>
                  <a:lnTo>
                    <a:pt x="30" y="22"/>
                  </a:lnTo>
                  <a:lnTo>
                    <a:pt x="30" y="22"/>
                  </a:lnTo>
                  <a:lnTo>
                    <a:pt x="29" y="25"/>
                  </a:lnTo>
                  <a:lnTo>
                    <a:pt x="29" y="27"/>
                  </a:lnTo>
                  <a:lnTo>
                    <a:pt x="28" y="34"/>
                  </a:lnTo>
                  <a:lnTo>
                    <a:pt x="28" y="34"/>
                  </a:lnTo>
                  <a:lnTo>
                    <a:pt x="27" y="34"/>
                  </a:lnTo>
                  <a:lnTo>
                    <a:pt x="26" y="35"/>
                  </a:lnTo>
                  <a:lnTo>
                    <a:pt x="26" y="36"/>
                  </a:lnTo>
                  <a:lnTo>
                    <a:pt x="26" y="36"/>
                  </a:lnTo>
                  <a:lnTo>
                    <a:pt x="25" y="42"/>
                  </a:lnTo>
                  <a:lnTo>
                    <a:pt x="24" y="48"/>
                  </a:lnTo>
                  <a:lnTo>
                    <a:pt x="24" y="48"/>
                  </a:lnTo>
                  <a:lnTo>
                    <a:pt x="24" y="50"/>
                  </a:lnTo>
                  <a:lnTo>
                    <a:pt x="24" y="52"/>
                  </a:lnTo>
                  <a:lnTo>
                    <a:pt x="24" y="52"/>
                  </a:lnTo>
                  <a:lnTo>
                    <a:pt x="19" y="52"/>
                  </a:lnTo>
                  <a:lnTo>
                    <a:pt x="19" y="52"/>
                  </a:lnTo>
                  <a:lnTo>
                    <a:pt x="19" y="53"/>
                  </a:lnTo>
                  <a:lnTo>
                    <a:pt x="19" y="54"/>
                  </a:lnTo>
                  <a:lnTo>
                    <a:pt x="20" y="55"/>
                  </a:lnTo>
                  <a:lnTo>
                    <a:pt x="21" y="56"/>
                  </a:lnTo>
                  <a:lnTo>
                    <a:pt x="21" y="56"/>
                  </a:lnTo>
                  <a:lnTo>
                    <a:pt x="20" y="58"/>
                  </a:lnTo>
                  <a:lnTo>
                    <a:pt x="19" y="61"/>
                  </a:lnTo>
                  <a:lnTo>
                    <a:pt x="19" y="61"/>
                  </a:lnTo>
                  <a:lnTo>
                    <a:pt x="19" y="68"/>
                  </a:lnTo>
                  <a:lnTo>
                    <a:pt x="19" y="74"/>
                  </a:lnTo>
                  <a:lnTo>
                    <a:pt x="19" y="74"/>
                  </a:lnTo>
                  <a:lnTo>
                    <a:pt x="17" y="82"/>
                  </a:lnTo>
                  <a:lnTo>
                    <a:pt x="16" y="90"/>
                  </a:lnTo>
                  <a:lnTo>
                    <a:pt x="12" y="106"/>
                  </a:lnTo>
                  <a:lnTo>
                    <a:pt x="12" y="106"/>
                  </a:lnTo>
                  <a:lnTo>
                    <a:pt x="12" y="111"/>
                  </a:lnTo>
                  <a:lnTo>
                    <a:pt x="12" y="116"/>
                  </a:lnTo>
                  <a:lnTo>
                    <a:pt x="11" y="121"/>
                  </a:lnTo>
                  <a:lnTo>
                    <a:pt x="10" y="123"/>
                  </a:lnTo>
                  <a:lnTo>
                    <a:pt x="8" y="126"/>
                  </a:lnTo>
                  <a:lnTo>
                    <a:pt x="8" y="126"/>
                  </a:lnTo>
                  <a:lnTo>
                    <a:pt x="6" y="124"/>
                  </a:lnTo>
                  <a:lnTo>
                    <a:pt x="5" y="123"/>
                  </a:lnTo>
                  <a:lnTo>
                    <a:pt x="4" y="121"/>
                  </a:lnTo>
                  <a:lnTo>
                    <a:pt x="4" y="119"/>
                  </a:lnTo>
                  <a:lnTo>
                    <a:pt x="4" y="119"/>
                  </a:lnTo>
                  <a:lnTo>
                    <a:pt x="4" y="117"/>
                  </a:lnTo>
                  <a:lnTo>
                    <a:pt x="5" y="115"/>
                  </a:lnTo>
                  <a:lnTo>
                    <a:pt x="6" y="114"/>
                  </a:lnTo>
                  <a:lnTo>
                    <a:pt x="6" y="113"/>
                  </a:lnTo>
                  <a:lnTo>
                    <a:pt x="6" y="113"/>
                  </a:lnTo>
                  <a:lnTo>
                    <a:pt x="4" y="110"/>
                  </a:lnTo>
                  <a:lnTo>
                    <a:pt x="1" y="107"/>
                  </a:lnTo>
                  <a:lnTo>
                    <a:pt x="1" y="106"/>
                  </a:lnTo>
                  <a:lnTo>
                    <a:pt x="1" y="103"/>
                  </a:lnTo>
                  <a:lnTo>
                    <a:pt x="3" y="102"/>
                  </a:lnTo>
                  <a:lnTo>
                    <a:pt x="6" y="101"/>
                  </a:lnTo>
                  <a:lnTo>
                    <a:pt x="6" y="101"/>
                  </a:lnTo>
                  <a:lnTo>
                    <a:pt x="3" y="95"/>
                  </a:lnTo>
                  <a:lnTo>
                    <a:pt x="0" y="88"/>
                  </a:lnTo>
                  <a:lnTo>
                    <a:pt x="0" y="88"/>
                  </a:lnTo>
                  <a:lnTo>
                    <a:pt x="1" y="88"/>
                  </a:lnTo>
                  <a:lnTo>
                    <a:pt x="3" y="88"/>
                  </a:lnTo>
                  <a:lnTo>
                    <a:pt x="3" y="86"/>
                  </a:lnTo>
                  <a:lnTo>
                    <a:pt x="3" y="82"/>
                  </a:lnTo>
                  <a:lnTo>
                    <a:pt x="4" y="81"/>
                  </a:lnTo>
                  <a:lnTo>
                    <a:pt x="4" y="81"/>
                  </a:lnTo>
                  <a:lnTo>
                    <a:pt x="6" y="81"/>
                  </a:lnTo>
                  <a:lnTo>
                    <a:pt x="8" y="81"/>
                  </a:lnTo>
                  <a:lnTo>
                    <a:pt x="8" y="81"/>
                  </a:lnTo>
                  <a:lnTo>
                    <a:pt x="7" y="78"/>
                  </a:lnTo>
                  <a:lnTo>
                    <a:pt x="6" y="74"/>
                  </a:lnTo>
                  <a:lnTo>
                    <a:pt x="6" y="74"/>
                  </a:lnTo>
                  <a:lnTo>
                    <a:pt x="6" y="72"/>
                  </a:lnTo>
                  <a:lnTo>
                    <a:pt x="7" y="71"/>
                  </a:lnTo>
                  <a:lnTo>
                    <a:pt x="8" y="70"/>
                  </a:lnTo>
                  <a:lnTo>
                    <a:pt x="8" y="68"/>
                  </a:lnTo>
                  <a:lnTo>
                    <a:pt x="8" y="68"/>
                  </a:lnTo>
                  <a:lnTo>
                    <a:pt x="6" y="61"/>
                  </a:lnTo>
                  <a:lnTo>
                    <a:pt x="5" y="57"/>
                  </a:lnTo>
                  <a:lnTo>
                    <a:pt x="6" y="52"/>
                  </a:lnTo>
                  <a:lnTo>
                    <a:pt x="6" y="52"/>
                  </a:lnTo>
                  <a:lnTo>
                    <a:pt x="10" y="50"/>
                  </a:lnTo>
                  <a:lnTo>
                    <a:pt x="16" y="50"/>
                  </a:lnTo>
                  <a:lnTo>
                    <a:pt x="16" y="50"/>
                  </a:lnTo>
                  <a:lnTo>
                    <a:pt x="15" y="48"/>
                  </a:lnTo>
                  <a:lnTo>
                    <a:pt x="13" y="48"/>
                  </a:lnTo>
                  <a:lnTo>
                    <a:pt x="8" y="48"/>
                  </a:lnTo>
                  <a:lnTo>
                    <a:pt x="8" y="48"/>
                  </a:lnTo>
                  <a:lnTo>
                    <a:pt x="10" y="36"/>
                  </a:lnTo>
                  <a:lnTo>
                    <a:pt x="11" y="30"/>
                  </a:lnTo>
                  <a:lnTo>
                    <a:pt x="10" y="22"/>
                  </a:lnTo>
                  <a:lnTo>
                    <a:pt x="10" y="22"/>
                  </a:lnTo>
                  <a:lnTo>
                    <a:pt x="13" y="20"/>
                  </a:lnTo>
                  <a:lnTo>
                    <a:pt x="16" y="19"/>
                  </a:lnTo>
                  <a:lnTo>
                    <a:pt x="24" y="16"/>
                  </a:lnTo>
                  <a:lnTo>
                    <a:pt x="24" y="16"/>
                  </a:lnTo>
                  <a:close/>
                  <a:moveTo>
                    <a:pt x="16" y="34"/>
                  </a:moveTo>
                  <a:lnTo>
                    <a:pt x="16" y="34"/>
                  </a:lnTo>
                  <a:lnTo>
                    <a:pt x="16" y="36"/>
                  </a:lnTo>
                  <a:lnTo>
                    <a:pt x="15" y="37"/>
                  </a:lnTo>
                  <a:lnTo>
                    <a:pt x="14" y="38"/>
                  </a:lnTo>
                  <a:lnTo>
                    <a:pt x="14" y="40"/>
                  </a:lnTo>
                  <a:lnTo>
                    <a:pt x="14" y="40"/>
                  </a:lnTo>
                  <a:lnTo>
                    <a:pt x="16" y="41"/>
                  </a:lnTo>
                  <a:lnTo>
                    <a:pt x="17" y="41"/>
                  </a:lnTo>
                  <a:lnTo>
                    <a:pt x="18" y="40"/>
                  </a:lnTo>
                  <a:lnTo>
                    <a:pt x="19" y="38"/>
                  </a:lnTo>
                  <a:lnTo>
                    <a:pt x="19" y="35"/>
                  </a:lnTo>
                  <a:lnTo>
                    <a:pt x="18" y="34"/>
                  </a:lnTo>
                  <a:lnTo>
                    <a:pt x="16" y="34"/>
                  </a:lnTo>
                  <a:lnTo>
                    <a:pt x="16" y="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latinLnBrk="1"/>
              <a:endParaRPr lang="ko-KR" altLang="en-US" sz="1400">
                <a:solidFill>
                  <a:prstClr val="black"/>
                </a:solidFill>
                <a:latin typeface="Malgun Gothic" panose="020B0503020000020004" charset="-127"/>
                <a:ea typeface="Malgun Gothic" panose="020B0503020000020004" charset="-127"/>
              </a:endParaRPr>
            </a:p>
          </p:txBody>
        </p:sp>
        <p:sp>
          <p:nvSpPr>
            <p:cNvPr id="140" name="Freeform 29"/>
            <p:cNvSpPr>
              <a:spLocks noEditPoints="1"/>
            </p:cNvSpPr>
            <p:nvPr/>
          </p:nvSpPr>
          <p:spPr bwMode="auto">
            <a:xfrm>
              <a:off x="881063" y="3055938"/>
              <a:ext cx="2709862" cy="1530350"/>
            </a:xfrm>
            <a:custGeom>
              <a:avLst/>
              <a:gdLst>
                <a:gd name="T0" fmla="*/ 1692 w 1707"/>
                <a:gd name="T1" fmla="*/ 262 h 964"/>
                <a:gd name="T2" fmla="*/ 1679 w 1707"/>
                <a:gd name="T3" fmla="*/ 312 h 964"/>
                <a:gd name="T4" fmla="*/ 1645 w 1707"/>
                <a:gd name="T5" fmla="*/ 399 h 964"/>
                <a:gd name="T6" fmla="*/ 1625 w 1707"/>
                <a:gd name="T7" fmla="*/ 457 h 964"/>
                <a:gd name="T8" fmla="*/ 1591 w 1707"/>
                <a:gd name="T9" fmla="*/ 513 h 964"/>
                <a:gd name="T10" fmla="*/ 1567 w 1707"/>
                <a:gd name="T11" fmla="*/ 562 h 964"/>
                <a:gd name="T12" fmla="*/ 1518 w 1707"/>
                <a:gd name="T13" fmla="*/ 632 h 964"/>
                <a:gd name="T14" fmla="*/ 1459 w 1707"/>
                <a:gd name="T15" fmla="*/ 694 h 964"/>
                <a:gd name="T16" fmla="*/ 1393 w 1707"/>
                <a:gd name="T17" fmla="*/ 753 h 964"/>
                <a:gd name="T18" fmla="*/ 1308 w 1707"/>
                <a:gd name="T19" fmla="*/ 820 h 964"/>
                <a:gd name="T20" fmla="*/ 1243 w 1707"/>
                <a:gd name="T21" fmla="*/ 858 h 964"/>
                <a:gd name="T22" fmla="*/ 1178 w 1707"/>
                <a:gd name="T23" fmla="*/ 899 h 964"/>
                <a:gd name="T24" fmla="*/ 1049 w 1707"/>
                <a:gd name="T25" fmla="*/ 937 h 964"/>
                <a:gd name="T26" fmla="*/ 945 w 1707"/>
                <a:gd name="T27" fmla="*/ 953 h 964"/>
                <a:gd name="T28" fmla="*/ 851 w 1707"/>
                <a:gd name="T29" fmla="*/ 959 h 964"/>
                <a:gd name="T30" fmla="*/ 790 w 1707"/>
                <a:gd name="T31" fmla="*/ 957 h 964"/>
                <a:gd name="T32" fmla="*/ 711 w 1707"/>
                <a:gd name="T33" fmla="*/ 944 h 964"/>
                <a:gd name="T34" fmla="*/ 621 w 1707"/>
                <a:gd name="T35" fmla="*/ 924 h 964"/>
                <a:gd name="T36" fmla="*/ 533 w 1707"/>
                <a:gd name="T37" fmla="*/ 906 h 964"/>
                <a:gd name="T38" fmla="*/ 459 w 1707"/>
                <a:gd name="T39" fmla="*/ 866 h 964"/>
                <a:gd name="T40" fmla="*/ 386 w 1707"/>
                <a:gd name="T41" fmla="*/ 827 h 964"/>
                <a:gd name="T42" fmla="*/ 325 w 1707"/>
                <a:gd name="T43" fmla="*/ 789 h 964"/>
                <a:gd name="T44" fmla="*/ 252 w 1707"/>
                <a:gd name="T45" fmla="*/ 728 h 964"/>
                <a:gd name="T46" fmla="*/ 198 w 1707"/>
                <a:gd name="T47" fmla="*/ 662 h 964"/>
                <a:gd name="T48" fmla="*/ 157 w 1707"/>
                <a:gd name="T49" fmla="*/ 601 h 964"/>
                <a:gd name="T50" fmla="*/ 115 w 1707"/>
                <a:gd name="T51" fmla="*/ 546 h 964"/>
                <a:gd name="T52" fmla="*/ 69 w 1707"/>
                <a:gd name="T53" fmla="*/ 443 h 964"/>
                <a:gd name="T54" fmla="*/ 50 w 1707"/>
                <a:gd name="T55" fmla="*/ 403 h 964"/>
                <a:gd name="T56" fmla="*/ 22 w 1707"/>
                <a:gd name="T57" fmla="*/ 278 h 964"/>
                <a:gd name="T58" fmla="*/ 8 w 1707"/>
                <a:gd name="T59" fmla="*/ 186 h 964"/>
                <a:gd name="T60" fmla="*/ 4 w 1707"/>
                <a:gd name="T61" fmla="*/ 29 h 964"/>
                <a:gd name="T62" fmla="*/ 18 w 1707"/>
                <a:gd name="T63" fmla="*/ 126 h 964"/>
                <a:gd name="T64" fmla="*/ 27 w 1707"/>
                <a:gd name="T65" fmla="*/ 208 h 964"/>
                <a:gd name="T66" fmla="*/ 38 w 1707"/>
                <a:gd name="T67" fmla="*/ 285 h 964"/>
                <a:gd name="T68" fmla="*/ 63 w 1707"/>
                <a:gd name="T69" fmla="*/ 386 h 964"/>
                <a:gd name="T70" fmla="*/ 103 w 1707"/>
                <a:gd name="T71" fmla="*/ 486 h 964"/>
                <a:gd name="T72" fmla="*/ 159 w 1707"/>
                <a:gd name="T73" fmla="*/ 582 h 964"/>
                <a:gd name="T74" fmla="*/ 208 w 1707"/>
                <a:gd name="T75" fmla="*/ 647 h 964"/>
                <a:gd name="T76" fmla="*/ 269 w 1707"/>
                <a:gd name="T77" fmla="*/ 723 h 964"/>
                <a:gd name="T78" fmla="*/ 340 w 1707"/>
                <a:gd name="T79" fmla="*/ 785 h 964"/>
                <a:gd name="T80" fmla="*/ 414 w 1707"/>
                <a:gd name="T81" fmla="*/ 824 h 964"/>
                <a:gd name="T82" fmla="*/ 506 w 1707"/>
                <a:gd name="T83" fmla="*/ 857 h 964"/>
                <a:gd name="T84" fmla="*/ 594 w 1707"/>
                <a:gd name="T85" fmla="*/ 885 h 964"/>
                <a:gd name="T86" fmla="*/ 684 w 1707"/>
                <a:gd name="T87" fmla="*/ 909 h 964"/>
                <a:gd name="T88" fmla="*/ 775 w 1707"/>
                <a:gd name="T89" fmla="*/ 920 h 964"/>
                <a:gd name="T90" fmla="*/ 907 w 1707"/>
                <a:gd name="T91" fmla="*/ 926 h 964"/>
                <a:gd name="T92" fmla="*/ 1058 w 1707"/>
                <a:gd name="T93" fmla="*/ 901 h 964"/>
                <a:gd name="T94" fmla="*/ 1165 w 1707"/>
                <a:gd name="T95" fmla="*/ 867 h 964"/>
                <a:gd name="T96" fmla="*/ 1261 w 1707"/>
                <a:gd name="T97" fmla="*/ 814 h 964"/>
                <a:gd name="T98" fmla="*/ 1324 w 1707"/>
                <a:gd name="T99" fmla="*/ 766 h 964"/>
                <a:gd name="T100" fmla="*/ 1400 w 1707"/>
                <a:gd name="T101" fmla="*/ 705 h 964"/>
                <a:gd name="T102" fmla="*/ 1481 w 1707"/>
                <a:gd name="T103" fmla="*/ 623 h 964"/>
                <a:gd name="T104" fmla="*/ 1534 w 1707"/>
                <a:gd name="T105" fmla="*/ 545 h 964"/>
                <a:gd name="T106" fmla="*/ 1581 w 1707"/>
                <a:gd name="T107" fmla="*/ 456 h 964"/>
                <a:gd name="T108" fmla="*/ 1637 w 1707"/>
                <a:gd name="T109" fmla="*/ 332 h 964"/>
                <a:gd name="T110" fmla="*/ 1657 w 1707"/>
                <a:gd name="T111" fmla="*/ 262 h 964"/>
                <a:gd name="T112" fmla="*/ 1669 w 1707"/>
                <a:gd name="T113" fmla="*/ 177 h 964"/>
                <a:gd name="T114" fmla="*/ 1672 w 1707"/>
                <a:gd name="T115" fmla="*/ 56 h 964"/>
                <a:gd name="T116" fmla="*/ 1677 w 1707"/>
                <a:gd name="T117" fmla="*/ 0 h 964"/>
                <a:gd name="T118" fmla="*/ 1691 w 1707"/>
                <a:gd name="T119" fmla="*/ 43 h 964"/>
                <a:gd name="T120" fmla="*/ 1703 w 1707"/>
                <a:gd name="T121" fmla="*/ 93 h 964"/>
                <a:gd name="T122" fmla="*/ 1704 w 1707"/>
                <a:gd name="T123" fmla="*/ 170 h 964"/>
                <a:gd name="T124" fmla="*/ 1686 w 1707"/>
                <a:gd name="T125" fmla="*/ 20 h 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07" h="964">
                  <a:moveTo>
                    <a:pt x="1692" y="201"/>
                  </a:moveTo>
                  <a:lnTo>
                    <a:pt x="1692" y="201"/>
                  </a:lnTo>
                  <a:lnTo>
                    <a:pt x="1692" y="203"/>
                  </a:lnTo>
                  <a:lnTo>
                    <a:pt x="1693" y="203"/>
                  </a:lnTo>
                  <a:lnTo>
                    <a:pt x="1694" y="201"/>
                  </a:lnTo>
                  <a:lnTo>
                    <a:pt x="1696" y="201"/>
                  </a:lnTo>
                  <a:lnTo>
                    <a:pt x="1696" y="201"/>
                  </a:lnTo>
                  <a:lnTo>
                    <a:pt x="1698" y="200"/>
                  </a:lnTo>
                  <a:lnTo>
                    <a:pt x="1699" y="200"/>
                  </a:lnTo>
                  <a:lnTo>
                    <a:pt x="1700" y="201"/>
                  </a:lnTo>
                  <a:lnTo>
                    <a:pt x="1701" y="201"/>
                  </a:lnTo>
                  <a:lnTo>
                    <a:pt x="1701" y="201"/>
                  </a:lnTo>
                  <a:lnTo>
                    <a:pt x="1701" y="205"/>
                  </a:lnTo>
                  <a:lnTo>
                    <a:pt x="1699" y="207"/>
                  </a:lnTo>
                  <a:lnTo>
                    <a:pt x="1698" y="209"/>
                  </a:lnTo>
                  <a:lnTo>
                    <a:pt x="1695" y="209"/>
                  </a:lnTo>
                  <a:lnTo>
                    <a:pt x="1690" y="210"/>
                  </a:lnTo>
                  <a:lnTo>
                    <a:pt x="1685" y="208"/>
                  </a:lnTo>
                  <a:lnTo>
                    <a:pt x="1685" y="208"/>
                  </a:lnTo>
                  <a:lnTo>
                    <a:pt x="1685" y="216"/>
                  </a:lnTo>
                  <a:lnTo>
                    <a:pt x="1686" y="219"/>
                  </a:lnTo>
                  <a:lnTo>
                    <a:pt x="1687" y="221"/>
                  </a:lnTo>
                  <a:lnTo>
                    <a:pt x="1687" y="221"/>
                  </a:lnTo>
                  <a:lnTo>
                    <a:pt x="1688" y="224"/>
                  </a:lnTo>
                  <a:lnTo>
                    <a:pt x="1687" y="226"/>
                  </a:lnTo>
                  <a:lnTo>
                    <a:pt x="1685" y="228"/>
                  </a:lnTo>
                  <a:lnTo>
                    <a:pt x="1683" y="229"/>
                  </a:lnTo>
                  <a:lnTo>
                    <a:pt x="1682" y="229"/>
                  </a:lnTo>
                  <a:lnTo>
                    <a:pt x="1681" y="231"/>
                  </a:lnTo>
                  <a:lnTo>
                    <a:pt x="1681" y="231"/>
                  </a:lnTo>
                  <a:lnTo>
                    <a:pt x="1682" y="232"/>
                  </a:lnTo>
                  <a:lnTo>
                    <a:pt x="1683" y="233"/>
                  </a:lnTo>
                  <a:lnTo>
                    <a:pt x="1687" y="233"/>
                  </a:lnTo>
                  <a:lnTo>
                    <a:pt x="1687" y="233"/>
                  </a:lnTo>
                  <a:lnTo>
                    <a:pt x="1688" y="240"/>
                  </a:lnTo>
                  <a:lnTo>
                    <a:pt x="1689" y="248"/>
                  </a:lnTo>
                  <a:lnTo>
                    <a:pt x="1692" y="262"/>
                  </a:lnTo>
                  <a:lnTo>
                    <a:pt x="1692" y="262"/>
                  </a:lnTo>
                  <a:lnTo>
                    <a:pt x="1689" y="265"/>
                  </a:lnTo>
                  <a:lnTo>
                    <a:pt x="1688" y="267"/>
                  </a:lnTo>
                  <a:lnTo>
                    <a:pt x="1685" y="267"/>
                  </a:lnTo>
                  <a:lnTo>
                    <a:pt x="1685" y="267"/>
                  </a:lnTo>
                  <a:lnTo>
                    <a:pt x="1685" y="271"/>
                  </a:lnTo>
                  <a:lnTo>
                    <a:pt x="1686" y="276"/>
                  </a:lnTo>
                  <a:lnTo>
                    <a:pt x="1685" y="278"/>
                  </a:lnTo>
                  <a:lnTo>
                    <a:pt x="1685" y="279"/>
                  </a:lnTo>
                  <a:lnTo>
                    <a:pt x="1683" y="280"/>
                  </a:lnTo>
                  <a:lnTo>
                    <a:pt x="1681" y="280"/>
                  </a:lnTo>
                  <a:lnTo>
                    <a:pt x="1681" y="280"/>
                  </a:lnTo>
                  <a:lnTo>
                    <a:pt x="1681" y="282"/>
                  </a:lnTo>
                  <a:lnTo>
                    <a:pt x="1682" y="284"/>
                  </a:lnTo>
                  <a:lnTo>
                    <a:pt x="1685" y="285"/>
                  </a:lnTo>
                  <a:lnTo>
                    <a:pt x="1685" y="285"/>
                  </a:lnTo>
                  <a:lnTo>
                    <a:pt x="1683" y="289"/>
                  </a:lnTo>
                  <a:lnTo>
                    <a:pt x="1679" y="291"/>
                  </a:lnTo>
                  <a:lnTo>
                    <a:pt x="1679" y="291"/>
                  </a:lnTo>
                  <a:lnTo>
                    <a:pt x="1679" y="293"/>
                  </a:lnTo>
                  <a:lnTo>
                    <a:pt x="1680" y="295"/>
                  </a:lnTo>
                  <a:lnTo>
                    <a:pt x="1680" y="296"/>
                  </a:lnTo>
                  <a:lnTo>
                    <a:pt x="1681" y="298"/>
                  </a:lnTo>
                  <a:lnTo>
                    <a:pt x="1681" y="298"/>
                  </a:lnTo>
                  <a:lnTo>
                    <a:pt x="1679" y="298"/>
                  </a:lnTo>
                  <a:lnTo>
                    <a:pt x="1679" y="299"/>
                  </a:lnTo>
                  <a:lnTo>
                    <a:pt x="1679" y="300"/>
                  </a:lnTo>
                  <a:lnTo>
                    <a:pt x="1679" y="300"/>
                  </a:lnTo>
                  <a:lnTo>
                    <a:pt x="1680" y="302"/>
                  </a:lnTo>
                  <a:lnTo>
                    <a:pt x="1679" y="303"/>
                  </a:lnTo>
                  <a:lnTo>
                    <a:pt x="1678" y="306"/>
                  </a:lnTo>
                  <a:lnTo>
                    <a:pt x="1677" y="309"/>
                  </a:lnTo>
                  <a:lnTo>
                    <a:pt x="1677" y="309"/>
                  </a:lnTo>
                  <a:lnTo>
                    <a:pt x="1678" y="311"/>
                  </a:lnTo>
                  <a:lnTo>
                    <a:pt x="1678" y="312"/>
                  </a:lnTo>
                  <a:lnTo>
                    <a:pt x="1679" y="312"/>
                  </a:lnTo>
                  <a:lnTo>
                    <a:pt x="1679" y="312"/>
                  </a:lnTo>
                  <a:lnTo>
                    <a:pt x="1678" y="313"/>
                  </a:lnTo>
                  <a:lnTo>
                    <a:pt x="1677" y="314"/>
                  </a:lnTo>
                  <a:lnTo>
                    <a:pt x="1674" y="316"/>
                  </a:lnTo>
                  <a:lnTo>
                    <a:pt x="1674" y="316"/>
                  </a:lnTo>
                  <a:lnTo>
                    <a:pt x="1673" y="318"/>
                  </a:lnTo>
                  <a:lnTo>
                    <a:pt x="1674" y="320"/>
                  </a:lnTo>
                  <a:lnTo>
                    <a:pt x="1674" y="322"/>
                  </a:lnTo>
                  <a:lnTo>
                    <a:pt x="1674" y="325"/>
                  </a:lnTo>
                  <a:lnTo>
                    <a:pt x="1674" y="325"/>
                  </a:lnTo>
                  <a:lnTo>
                    <a:pt x="1671" y="326"/>
                  </a:lnTo>
                  <a:lnTo>
                    <a:pt x="1669" y="327"/>
                  </a:lnTo>
                  <a:lnTo>
                    <a:pt x="1669" y="327"/>
                  </a:lnTo>
                  <a:lnTo>
                    <a:pt x="1668" y="332"/>
                  </a:lnTo>
                  <a:lnTo>
                    <a:pt x="1667" y="338"/>
                  </a:lnTo>
                  <a:lnTo>
                    <a:pt x="1667" y="338"/>
                  </a:lnTo>
                  <a:lnTo>
                    <a:pt x="1664" y="340"/>
                  </a:lnTo>
                  <a:lnTo>
                    <a:pt x="1661" y="340"/>
                  </a:lnTo>
                  <a:lnTo>
                    <a:pt x="1661" y="340"/>
                  </a:lnTo>
                  <a:lnTo>
                    <a:pt x="1661" y="346"/>
                  </a:lnTo>
                  <a:lnTo>
                    <a:pt x="1660" y="350"/>
                  </a:lnTo>
                  <a:lnTo>
                    <a:pt x="1658" y="352"/>
                  </a:lnTo>
                  <a:lnTo>
                    <a:pt x="1653" y="354"/>
                  </a:lnTo>
                  <a:lnTo>
                    <a:pt x="1653" y="354"/>
                  </a:lnTo>
                  <a:lnTo>
                    <a:pt x="1655" y="357"/>
                  </a:lnTo>
                  <a:lnTo>
                    <a:pt x="1658" y="358"/>
                  </a:lnTo>
                  <a:lnTo>
                    <a:pt x="1663" y="360"/>
                  </a:lnTo>
                  <a:lnTo>
                    <a:pt x="1663" y="360"/>
                  </a:lnTo>
                  <a:lnTo>
                    <a:pt x="1660" y="368"/>
                  </a:lnTo>
                  <a:lnTo>
                    <a:pt x="1655" y="374"/>
                  </a:lnTo>
                  <a:lnTo>
                    <a:pt x="1654" y="377"/>
                  </a:lnTo>
                  <a:lnTo>
                    <a:pt x="1653" y="381"/>
                  </a:lnTo>
                  <a:lnTo>
                    <a:pt x="1654" y="386"/>
                  </a:lnTo>
                  <a:lnTo>
                    <a:pt x="1657" y="390"/>
                  </a:lnTo>
                  <a:lnTo>
                    <a:pt x="1657" y="390"/>
                  </a:lnTo>
                  <a:lnTo>
                    <a:pt x="1652" y="391"/>
                  </a:lnTo>
                  <a:lnTo>
                    <a:pt x="1649" y="393"/>
                  </a:lnTo>
                  <a:lnTo>
                    <a:pt x="1645" y="399"/>
                  </a:lnTo>
                  <a:lnTo>
                    <a:pt x="1645" y="399"/>
                  </a:lnTo>
                  <a:lnTo>
                    <a:pt x="1645" y="412"/>
                  </a:lnTo>
                  <a:lnTo>
                    <a:pt x="1645" y="412"/>
                  </a:lnTo>
                  <a:lnTo>
                    <a:pt x="1645" y="415"/>
                  </a:lnTo>
                  <a:lnTo>
                    <a:pt x="1644" y="417"/>
                  </a:lnTo>
                  <a:lnTo>
                    <a:pt x="1642" y="418"/>
                  </a:lnTo>
                  <a:lnTo>
                    <a:pt x="1641" y="421"/>
                  </a:lnTo>
                  <a:lnTo>
                    <a:pt x="1641" y="421"/>
                  </a:lnTo>
                  <a:lnTo>
                    <a:pt x="1641" y="423"/>
                  </a:lnTo>
                  <a:lnTo>
                    <a:pt x="1641" y="425"/>
                  </a:lnTo>
                  <a:lnTo>
                    <a:pt x="1641" y="425"/>
                  </a:lnTo>
                  <a:lnTo>
                    <a:pt x="1639" y="425"/>
                  </a:lnTo>
                  <a:lnTo>
                    <a:pt x="1636" y="425"/>
                  </a:lnTo>
                  <a:lnTo>
                    <a:pt x="1636" y="425"/>
                  </a:lnTo>
                  <a:lnTo>
                    <a:pt x="1636" y="428"/>
                  </a:lnTo>
                  <a:lnTo>
                    <a:pt x="1636" y="431"/>
                  </a:lnTo>
                  <a:lnTo>
                    <a:pt x="1636" y="431"/>
                  </a:lnTo>
                  <a:lnTo>
                    <a:pt x="1634" y="432"/>
                  </a:lnTo>
                  <a:lnTo>
                    <a:pt x="1634" y="433"/>
                  </a:lnTo>
                  <a:lnTo>
                    <a:pt x="1634" y="435"/>
                  </a:lnTo>
                  <a:lnTo>
                    <a:pt x="1633" y="437"/>
                  </a:lnTo>
                  <a:lnTo>
                    <a:pt x="1633" y="437"/>
                  </a:lnTo>
                  <a:lnTo>
                    <a:pt x="1629" y="439"/>
                  </a:lnTo>
                  <a:lnTo>
                    <a:pt x="1629" y="439"/>
                  </a:lnTo>
                  <a:lnTo>
                    <a:pt x="1629" y="440"/>
                  </a:lnTo>
                  <a:lnTo>
                    <a:pt x="1630" y="441"/>
                  </a:lnTo>
                  <a:lnTo>
                    <a:pt x="1632" y="443"/>
                  </a:lnTo>
                  <a:lnTo>
                    <a:pt x="1633" y="445"/>
                  </a:lnTo>
                  <a:lnTo>
                    <a:pt x="1634" y="447"/>
                  </a:lnTo>
                  <a:lnTo>
                    <a:pt x="1633" y="449"/>
                  </a:lnTo>
                  <a:lnTo>
                    <a:pt x="1633" y="449"/>
                  </a:lnTo>
                  <a:lnTo>
                    <a:pt x="1631" y="450"/>
                  </a:lnTo>
                  <a:lnTo>
                    <a:pt x="1628" y="451"/>
                  </a:lnTo>
                  <a:lnTo>
                    <a:pt x="1626" y="452"/>
                  </a:lnTo>
                  <a:lnTo>
                    <a:pt x="1623" y="453"/>
                  </a:lnTo>
                  <a:lnTo>
                    <a:pt x="1623" y="453"/>
                  </a:lnTo>
                  <a:lnTo>
                    <a:pt x="1625" y="457"/>
                  </a:lnTo>
                  <a:lnTo>
                    <a:pt x="1625" y="463"/>
                  </a:lnTo>
                  <a:lnTo>
                    <a:pt x="1625" y="463"/>
                  </a:lnTo>
                  <a:lnTo>
                    <a:pt x="1621" y="464"/>
                  </a:lnTo>
                  <a:lnTo>
                    <a:pt x="1619" y="465"/>
                  </a:lnTo>
                  <a:lnTo>
                    <a:pt x="1619" y="469"/>
                  </a:lnTo>
                  <a:lnTo>
                    <a:pt x="1618" y="472"/>
                  </a:lnTo>
                  <a:lnTo>
                    <a:pt x="1618" y="475"/>
                  </a:lnTo>
                  <a:lnTo>
                    <a:pt x="1617" y="478"/>
                  </a:lnTo>
                  <a:lnTo>
                    <a:pt x="1615" y="479"/>
                  </a:lnTo>
                  <a:lnTo>
                    <a:pt x="1611" y="479"/>
                  </a:lnTo>
                  <a:lnTo>
                    <a:pt x="1611" y="479"/>
                  </a:lnTo>
                  <a:lnTo>
                    <a:pt x="1612" y="485"/>
                  </a:lnTo>
                  <a:lnTo>
                    <a:pt x="1613" y="490"/>
                  </a:lnTo>
                  <a:lnTo>
                    <a:pt x="1615" y="494"/>
                  </a:lnTo>
                  <a:lnTo>
                    <a:pt x="1613" y="500"/>
                  </a:lnTo>
                  <a:lnTo>
                    <a:pt x="1613" y="500"/>
                  </a:lnTo>
                  <a:lnTo>
                    <a:pt x="1611" y="500"/>
                  </a:lnTo>
                  <a:lnTo>
                    <a:pt x="1610" y="499"/>
                  </a:lnTo>
                  <a:lnTo>
                    <a:pt x="1608" y="497"/>
                  </a:lnTo>
                  <a:lnTo>
                    <a:pt x="1606" y="496"/>
                  </a:lnTo>
                  <a:lnTo>
                    <a:pt x="1604" y="495"/>
                  </a:lnTo>
                  <a:lnTo>
                    <a:pt x="1602" y="495"/>
                  </a:lnTo>
                  <a:lnTo>
                    <a:pt x="1602" y="495"/>
                  </a:lnTo>
                  <a:lnTo>
                    <a:pt x="1601" y="496"/>
                  </a:lnTo>
                  <a:lnTo>
                    <a:pt x="1601" y="497"/>
                  </a:lnTo>
                  <a:lnTo>
                    <a:pt x="1602" y="498"/>
                  </a:lnTo>
                  <a:lnTo>
                    <a:pt x="1602" y="500"/>
                  </a:lnTo>
                  <a:lnTo>
                    <a:pt x="1602" y="500"/>
                  </a:lnTo>
                  <a:lnTo>
                    <a:pt x="1600" y="501"/>
                  </a:lnTo>
                  <a:lnTo>
                    <a:pt x="1598" y="502"/>
                  </a:lnTo>
                  <a:lnTo>
                    <a:pt x="1598" y="502"/>
                  </a:lnTo>
                  <a:lnTo>
                    <a:pt x="1597" y="505"/>
                  </a:lnTo>
                  <a:lnTo>
                    <a:pt x="1596" y="509"/>
                  </a:lnTo>
                  <a:lnTo>
                    <a:pt x="1596" y="509"/>
                  </a:lnTo>
                  <a:lnTo>
                    <a:pt x="1591" y="511"/>
                  </a:lnTo>
                  <a:lnTo>
                    <a:pt x="1591" y="511"/>
                  </a:lnTo>
                  <a:lnTo>
                    <a:pt x="1591" y="513"/>
                  </a:lnTo>
                  <a:lnTo>
                    <a:pt x="1591" y="513"/>
                  </a:lnTo>
                  <a:lnTo>
                    <a:pt x="1593" y="513"/>
                  </a:lnTo>
                  <a:lnTo>
                    <a:pt x="1593" y="513"/>
                  </a:lnTo>
                  <a:lnTo>
                    <a:pt x="1591" y="524"/>
                  </a:lnTo>
                  <a:lnTo>
                    <a:pt x="1591" y="524"/>
                  </a:lnTo>
                  <a:lnTo>
                    <a:pt x="1589" y="529"/>
                  </a:lnTo>
                  <a:lnTo>
                    <a:pt x="1586" y="534"/>
                  </a:lnTo>
                  <a:lnTo>
                    <a:pt x="1586" y="534"/>
                  </a:lnTo>
                  <a:lnTo>
                    <a:pt x="1587" y="536"/>
                  </a:lnTo>
                  <a:lnTo>
                    <a:pt x="1588" y="538"/>
                  </a:lnTo>
                  <a:lnTo>
                    <a:pt x="1589" y="539"/>
                  </a:lnTo>
                  <a:lnTo>
                    <a:pt x="1591" y="540"/>
                  </a:lnTo>
                  <a:lnTo>
                    <a:pt x="1591" y="540"/>
                  </a:lnTo>
                  <a:lnTo>
                    <a:pt x="1590" y="541"/>
                  </a:lnTo>
                  <a:lnTo>
                    <a:pt x="1589" y="542"/>
                  </a:lnTo>
                  <a:lnTo>
                    <a:pt x="1588" y="542"/>
                  </a:lnTo>
                  <a:lnTo>
                    <a:pt x="1586" y="542"/>
                  </a:lnTo>
                  <a:lnTo>
                    <a:pt x="1586" y="542"/>
                  </a:lnTo>
                  <a:lnTo>
                    <a:pt x="1586" y="544"/>
                  </a:lnTo>
                  <a:lnTo>
                    <a:pt x="1586" y="548"/>
                  </a:lnTo>
                  <a:lnTo>
                    <a:pt x="1585" y="551"/>
                  </a:lnTo>
                  <a:lnTo>
                    <a:pt x="1584" y="551"/>
                  </a:lnTo>
                  <a:lnTo>
                    <a:pt x="1582" y="552"/>
                  </a:lnTo>
                  <a:lnTo>
                    <a:pt x="1582" y="552"/>
                  </a:lnTo>
                  <a:lnTo>
                    <a:pt x="1582" y="555"/>
                  </a:lnTo>
                  <a:lnTo>
                    <a:pt x="1580" y="558"/>
                  </a:lnTo>
                  <a:lnTo>
                    <a:pt x="1578" y="560"/>
                  </a:lnTo>
                  <a:lnTo>
                    <a:pt x="1574" y="560"/>
                  </a:lnTo>
                  <a:lnTo>
                    <a:pt x="1574" y="560"/>
                  </a:lnTo>
                  <a:lnTo>
                    <a:pt x="1575" y="558"/>
                  </a:lnTo>
                  <a:lnTo>
                    <a:pt x="1577" y="557"/>
                  </a:lnTo>
                  <a:lnTo>
                    <a:pt x="1577" y="556"/>
                  </a:lnTo>
                  <a:lnTo>
                    <a:pt x="1576" y="554"/>
                  </a:lnTo>
                  <a:lnTo>
                    <a:pt x="1576" y="554"/>
                  </a:lnTo>
                  <a:lnTo>
                    <a:pt x="1572" y="555"/>
                  </a:lnTo>
                  <a:lnTo>
                    <a:pt x="1570" y="557"/>
                  </a:lnTo>
                  <a:lnTo>
                    <a:pt x="1567" y="562"/>
                  </a:lnTo>
                  <a:lnTo>
                    <a:pt x="1565" y="564"/>
                  </a:lnTo>
                  <a:lnTo>
                    <a:pt x="1564" y="566"/>
                  </a:lnTo>
                  <a:lnTo>
                    <a:pt x="1561" y="569"/>
                  </a:lnTo>
                  <a:lnTo>
                    <a:pt x="1558" y="570"/>
                  </a:lnTo>
                  <a:lnTo>
                    <a:pt x="1558" y="570"/>
                  </a:lnTo>
                  <a:lnTo>
                    <a:pt x="1558" y="573"/>
                  </a:lnTo>
                  <a:lnTo>
                    <a:pt x="1556" y="575"/>
                  </a:lnTo>
                  <a:lnTo>
                    <a:pt x="1555" y="577"/>
                  </a:lnTo>
                  <a:lnTo>
                    <a:pt x="1556" y="580"/>
                  </a:lnTo>
                  <a:lnTo>
                    <a:pt x="1556" y="580"/>
                  </a:lnTo>
                  <a:lnTo>
                    <a:pt x="1554" y="582"/>
                  </a:lnTo>
                  <a:lnTo>
                    <a:pt x="1551" y="582"/>
                  </a:lnTo>
                  <a:lnTo>
                    <a:pt x="1548" y="580"/>
                  </a:lnTo>
                  <a:lnTo>
                    <a:pt x="1548" y="580"/>
                  </a:lnTo>
                  <a:lnTo>
                    <a:pt x="1548" y="584"/>
                  </a:lnTo>
                  <a:lnTo>
                    <a:pt x="1548" y="587"/>
                  </a:lnTo>
                  <a:lnTo>
                    <a:pt x="1547" y="590"/>
                  </a:lnTo>
                  <a:lnTo>
                    <a:pt x="1546" y="592"/>
                  </a:lnTo>
                  <a:lnTo>
                    <a:pt x="1542" y="594"/>
                  </a:lnTo>
                  <a:lnTo>
                    <a:pt x="1538" y="596"/>
                  </a:lnTo>
                  <a:lnTo>
                    <a:pt x="1538" y="596"/>
                  </a:lnTo>
                  <a:lnTo>
                    <a:pt x="1537" y="601"/>
                  </a:lnTo>
                  <a:lnTo>
                    <a:pt x="1536" y="605"/>
                  </a:lnTo>
                  <a:lnTo>
                    <a:pt x="1534" y="610"/>
                  </a:lnTo>
                  <a:lnTo>
                    <a:pt x="1533" y="614"/>
                  </a:lnTo>
                  <a:lnTo>
                    <a:pt x="1533" y="614"/>
                  </a:lnTo>
                  <a:lnTo>
                    <a:pt x="1531" y="615"/>
                  </a:lnTo>
                  <a:lnTo>
                    <a:pt x="1530" y="615"/>
                  </a:lnTo>
                  <a:lnTo>
                    <a:pt x="1528" y="618"/>
                  </a:lnTo>
                  <a:lnTo>
                    <a:pt x="1527" y="620"/>
                  </a:lnTo>
                  <a:lnTo>
                    <a:pt x="1526" y="621"/>
                  </a:lnTo>
                  <a:lnTo>
                    <a:pt x="1524" y="621"/>
                  </a:lnTo>
                  <a:lnTo>
                    <a:pt x="1524" y="621"/>
                  </a:lnTo>
                  <a:lnTo>
                    <a:pt x="1524" y="624"/>
                  </a:lnTo>
                  <a:lnTo>
                    <a:pt x="1524" y="626"/>
                  </a:lnTo>
                  <a:lnTo>
                    <a:pt x="1521" y="630"/>
                  </a:lnTo>
                  <a:lnTo>
                    <a:pt x="1518" y="632"/>
                  </a:lnTo>
                  <a:lnTo>
                    <a:pt x="1517" y="634"/>
                  </a:lnTo>
                  <a:lnTo>
                    <a:pt x="1517" y="637"/>
                  </a:lnTo>
                  <a:lnTo>
                    <a:pt x="1517" y="637"/>
                  </a:lnTo>
                  <a:lnTo>
                    <a:pt x="1511" y="637"/>
                  </a:lnTo>
                  <a:lnTo>
                    <a:pt x="1507" y="639"/>
                  </a:lnTo>
                  <a:lnTo>
                    <a:pt x="1503" y="641"/>
                  </a:lnTo>
                  <a:lnTo>
                    <a:pt x="1499" y="643"/>
                  </a:lnTo>
                  <a:lnTo>
                    <a:pt x="1499" y="643"/>
                  </a:lnTo>
                  <a:lnTo>
                    <a:pt x="1500" y="646"/>
                  </a:lnTo>
                  <a:lnTo>
                    <a:pt x="1500" y="648"/>
                  </a:lnTo>
                  <a:lnTo>
                    <a:pt x="1499" y="652"/>
                  </a:lnTo>
                  <a:lnTo>
                    <a:pt x="1498" y="654"/>
                  </a:lnTo>
                  <a:lnTo>
                    <a:pt x="1498" y="656"/>
                  </a:lnTo>
                  <a:lnTo>
                    <a:pt x="1499" y="659"/>
                  </a:lnTo>
                  <a:lnTo>
                    <a:pt x="1499" y="659"/>
                  </a:lnTo>
                  <a:lnTo>
                    <a:pt x="1497" y="659"/>
                  </a:lnTo>
                  <a:lnTo>
                    <a:pt x="1496" y="658"/>
                  </a:lnTo>
                  <a:lnTo>
                    <a:pt x="1495" y="657"/>
                  </a:lnTo>
                  <a:lnTo>
                    <a:pt x="1493" y="657"/>
                  </a:lnTo>
                  <a:lnTo>
                    <a:pt x="1493" y="657"/>
                  </a:lnTo>
                  <a:lnTo>
                    <a:pt x="1490" y="658"/>
                  </a:lnTo>
                  <a:lnTo>
                    <a:pt x="1489" y="660"/>
                  </a:lnTo>
                  <a:lnTo>
                    <a:pt x="1488" y="665"/>
                  </a:lnTo>
                  <a:lnTo>
                    <a:pt x="1488" y="679"/>
                  </a:lnTo>
                  <a:lnTo>
                    <a:pt x="1488" y="679"/>
                  </a:lnTo>
                  <a:lnTo>
                    <a:pt x="1483" y="681"/>
                  </a:lnTo>
                  <a:lnTo>
                    <a:pt x="1479" y="683"/>
                  </a:lnTo>
                  <a:lnTo>
                    <a:pt x="1474" y="685"/>
                  </a:lnTo>
                  <a:lnTo>
                    <a:pt x="1467" y="686"/>
                  </a:lnTo>
                  <a:lnTo>
                    <a:pt x="1467" y="686"/>
                  </a:lnTo>
                  <a:lnTo>
                    <a:pt x="1466" y="686"/>
                  </a:lnTo>
                  <a:lnTo>
                    <a:pt x="1464" y="688"/>
                  </a:lnTo>
                  <a:lnTo>
                    <a:pt x="1463" y="691"/>
                  </a:lnTo>
                  <a:lnTo>
                    <a:pt x="1463" y="693"/>
                  </a:lnTo>
                  <a:lnTo>
                    <a:pt x="1463" y="693"/>
                  </a:lnTo>
                  <a:lnTo>
                    <a:pt x="1461" y="693"/>
                  </a:lnTo>
                  <a:lnTo>
                    <a:pt x="1459" y="694"/>
                  </a:lnTo>
                  <a:lnTo>
                    <a:pt x="1458" y="695"/>
                  </a:lnTo>
                  <a:lnTo>
                    <a:pt x="1457" y="697"/>
                  </a:lnTo>
                  <a:lnTo>
                    <a:pt x="1457" y="697"/>
                  </a:lnTo>
                  <a:lnTo>
                    <a:pt x="1456" y="699"/>
                  </a:lnTo>
                  <a:lnTo>
                    <a:pt x="1457" y="700"/>
                  </a:lnTo>
                  <a:lnTo>
                    <a:pt x="1459" y="701"/>
                  </a:lnTo>
                  <a:lnTo>
                    <a:pt x="1461" y="702"/>
                  </a:lnTo>
                  <a:lnTo>
                    <a:pt x="1462" y="704"/>
                  </a:lnTo>
                  <a:lnTo>
                    <a:pt x="1461" y="706"/>
                  </a:lnTo>
                  <a:lnTo>
                    <a:pt x="1461" y="706"/>
                  </a:lnTo>
                  <a:lnTo>
                    <a:pt x="1447" y="706"/>
                  </a:lnTo>
                  <a:lnTo>
                    <a:pt x="1447" y="706"/>
                  </a:lnTo>
                  <a:lnTo>
                    <a:pt x="1443" y="709"/>
                  </a:lnTo>
                  <a:lnTo>
                    <a:pt x="1439" y="714"/>
                  </a:lnTo>
                  <a:lnTo>
                    <a:pt x="1436" y="718"/>
                  </a:lnTo>
                  <a:lnTo>
                    <a:pt x="1434" y="724"/>
                  </a:lnTo>
                  <a:lnTo>
                    <a:pt x="1434" y="724"/>
                  </a:lnTo>
                  <a:lnTo>
                    <a:pt x="1430" y="725"/>
                  </a:lnTo>
                  <a:lnTo>
                    <a:pt x="1426" y="726"/>
                  </a:lnTo>
                  <a:lnTo>
                    <a:pt x="1423" y="728"/>
                  </a:lnTo>
                  <a:lnTo>
                    <a:pt x="1421" y="728"/>
                  </a:lnTo>
                  <a:lnTo>
                    <a:pt x="1419" y="728"/>
                  </a:lnTo>
                  <a:lnTo>
                    <a:pt x="1419" y="728"/>
                  </a:lnTo>
                  <a:lnTo>
                    <a:pt x="1417" y="729"/>
                  </a:lnTo>
                  <a:lnTo>
                    <a:pt x="1417" y="732"/>
                  </a:lnTo>
                  <a:lnTo>
                    <a:pt x="1416" y="738"/>
                  </a:lnTo>
                  <a:lnTo>
                    <a:pt x="1416" y="738"/>
                  </a:lnTo>
                  <a:lnTo>
                    <a:pt x="1412" y="738"/>
                  </a:lnTo>
                  <a:lnTo>
                    <a:pt x="1407" y="737"/>
                  </a:lnTo>
                  <a:lnTo>
                    <a:pt x="1400" y="735"/>
                  </a:lnTo>
                  <a:lnTo>
                    <a:pt x="1400" y="735"/>
                  </a:lnTo>
                  <a:lnTo>
                    <a:pt x="1398" y="738"/>
                  </a:lnTo>
                  <a:lnTo>
                    <a:pt x="1397" y="741"/>
                  </a:lnTo>
                  <a:lnTo>
                    <a:pt x="1396" y="746"/>
                  </a:lnTo>
                  <a:lnTo>
                    <a:pt x="1396" y="750"/>
                  </a:lnTo>
                  <a:lnTo>
                    <a:pt x="1396" y="750"/>
                  </a:lnTo>
                  <a:lnTo>
                    <a:pt x="1393" y="753"/>
                  </a:lnTo>
                  <a:lnTo>
                    <a:pt x="1391" y="756"/>
                  </a:lnTo>
                  <a:lnTo>
                    <a:pt x="1389" y="759"/>
                  </a:lnTo>
                  <a:lnTo>
                    <a:pt x="1387" y="760"/>
                  </a:lnTo>
                  <a:lnTo>
                    <a:pt x="1385" y="760"/>
                  </a:lnTo>
                  <a:lnTo>
                    <a:pt x="1385" y="760"/>
                  </a:lnTo>
                  <a:lnTo>
                    <a:pt x="1383" y="761"/>
                  </a:lnTo>
                  <a:lnTo>
                    <a:pt x="1383" y="762"/>
                  </a:lnTo>
                  <a:lnTo>
                    <a:pt x="1382" y="766"/>
                  </a:lnTo>
                  <a:lnTo>
                    <a:pt x="1382" y="766"/>
                  </a:lnTo>
                  <a:lnTo>
                    <a:pt x="1376" y="769"/>
                  </a:lnTo>
                  <a:lnTo>
                    <a:pt x="1372" y="772"/>
                  </a:lnTo>
                  <a:lnTo>
                    <a:pt x="1370" y="774"/>
                  </a:lnTo>
                  <a:lnTo>
                    <a:pt x="1370" y="774"/>
                  </a:lnTo>
                  <a:lnTo>
                    <a:pt x="1370" y="782"/>
                  </a:lnTo>
                  <a:lnTo>
                    <a:pt x="1370" y="782"/>
                  </a:lnTo>
                  <a:lnTo>
                    <a:pt x="1358" y="788"/>
                  </a:lnTo>
                  <a:lnTo>
                    <a:pt x="1352" y="792"/>
                  </a:lnTo>
                  <a:lnTo>
                    <a:pt x="1344" y="794"/>
                  </a:lnTo>
                  <a:lnTo>
                    <a:pt x="1344" y="794"/>
                  </a:lnTo>
                  <a:lnTo>
                    <a:pt x="1343" y="795"/>
                  </a:lnTo>
                  <a:lnTo>
                    <a:pt x="1342" y="796"/>
                  </a:lnTo>
                  <a:lnTo>
                    <a:pt x="1342" y="800"/>
                  </a:lnTo>
                  <a:lnTo>
                    <a:pt x="1342" y="800"/>
                  </a:lnTo>
                  <a:lnTo>
                    <a:pt x="1335" y="801"/>
                  </a:lnTo>
                  <a:lnTo>
                    <a:pt x="1329" y="802"/>
                  </a:lnTo>
                  <a:lnTo>
                    <a:pt x="1322" y="804"/>
                  </a:lnTo>
                  <a:lnTo>
                    <a:pt x="1315" y="805"/>
                  </a:lnTo>
                  <a:lnTo>
                    <a:pt x="1315" y="805"/>
                  </a:lnTo>
                  <a:lnTo>
                    <a:pt x="1314" y="806"/>
                  </a:lnTo>
                  <a:lnTo>
                    <a:pt x="1313" y="808"/>
                  </a:lnTo>
                  <a:lnTo>
                    <a:pt x="1313" y="814"/>
                  </a:lnTo>
                  <a:lnTo>
                    <a:pt x="1313" y="817"/>
                  </a:lnTo>
                  <a:lnTo>
                    <a:pt x="1312" y="818"/>
                  </a:lnTo>
                  <a:lnTo>
                    <a:pt x="1310" y="819"/>
                  </a:lnTo>
                  <a:lnTo>
                    <a:pt x="1307" y="818"/>
                  </a:lnTo>
                  <a:lnTo>
                    <a:pt x="1307" y="818"/>
                  </a:lnTo>
                  <a:lnTo>
                    <a:pt x="1308" y="820"/>
                  </a:lnTo>
                  <a:lnTo>
                    <a:pt x="1309" y="820"/>
                  </a:lnTo>
                  <a:lnTo>
                    <a:pt x="1311" y="822"/>
                  </a:lnTo>
                  <a:lnTo>
                    <a:pt x="1313" y="823"/>
                  </a:lnTo>
                  <a:lnTo>
                    <a:pt x="1314" y="825"/>
                  </a:lnTo>
                  <a:lnTo>
                    <a:pt x="1313" y="827"/>
                  </a:lnTo>
                  <a:lnTo>
                    <a:pt x="1313" y="827"/>
                  </a:lnTo>
                  <a:lnTo>
                    <a:pt x="1311" y="827"/>
                  </a:lnTo>
                  <a:lnTo>
                    <a:pt x="1308" y="826"/>
                  </a:lnTo>
                  <a:lnTo>
                    <a:pt x="1304" y="825"/>
                  </a:lnTo>
                  <a:lnTo>
                    <a:pt x="1304" y="825"/>
                  </a:lnTo>
                  <a:lnTo>
                    <a:pt x="1304" y="828"/>
                  </a:lnTo>
                  <a:lnTo>
                    <a:pt x="1303" y="830"/>
                  </a:lnTo>
                  <a:lnTo>
                    <a:pt x="1302" y="831"/>
                  </a:lnTo>
                  <a:lnTo>
                    <a:pt x="1300" y="829"/>
                  </a:lnTo>
                  <a:lnTo>
                    <a:pt x="1300" y="829"/>
                  </a:lnTo>
                  <a:lnTo>
                    <a:pt x="1299" y="835"/>
                  </a:lnTo>
                  <a:lnTo>
                    <a:pt x="1300" y="838"/>
                  </a:lnTo>
                  <a:lnTo>
                    <a:pt x="1302" y="839"/>
                  </a:lnTo>
                  <a:lnTo>
                    <a:pt x="1302" y="839"/>
                  </a:lnTo>
                  <a:lnTo>
                    <a:pt x="1300" y="841"/>
                  </a:lnTo>
                  <a:lnTo>
                    <a:pt x="1297" y="842"/>
                  </a:lnTo>
                  <a:lnTo>
                    <a:pt x="1294" y="844"/>
                  </a:lnTo>
                  <a:lnTo>
                    <a:pt x="1293" y="847"/>
                  </a:lnTo>
                  <a:lnTo>
                    <a:pt x="1293" y="847"/>
                  </a:lnTo>
                  <a:lnTo>
                    <a:pt x="1290" y="847"/>
                  </a:lnTo>
                  <a:lnTo>
                    <a:pt x="1288" y="846"/>
                  </a:lnTo>
                  <a:lnTo>
                    <a:pt x="1286" y="845"/>
                  </a:lnTo>
                  <a:lnTo>
                    <a:pt x="1281" y="845"/>
                  </a:lnTo>
                  <a:lnTo>
                    <a:pt x="1281" y="845"/>
                  </a:lnTo>
                  <a:lnTo>
                    <a:pt x="1274" y="850"/>
                  </a:lnTo>
                  <a:lnTo>
                    <a:pt x="1266" y="856"/>
                  </a:lnTo>
                  <a:lnTo>
                    <a:pt x="1261" y="857"/>
                  </a:lnTo>
                  <a:lnTo>
                    <a:pt x="1256" y="858"/>
                  </a:lnTo>
                  <a:lnTo>
                    <a:pt x="1252" y="858"/>
                  </a:lnTo>
                  <a:lnTo>
                    <a:pt x="1246" y="857"/>
                  </a:lnTo>
                  <a:lnTo>
                    <a:pt x="1246" y="857"/>
                  </a:lnTo>
                  <a:lnTo>
                    <a:pt x="1243" y="858"/>
                  </a:lnTo>
                  <a:lnTo>
                    <a:pt x="1242" y="859"/>
                  </a:lnTo>
                  <a:lnTo>
                    <a:pt x="1242" y="862"/>
                  </a:lnTo>
                  <a:lnTo>
                    <a:pt x="1242" y="865"/>
                  </a:lnTo>
                  <a:lnTo>
                    <a:pt x="1242" y="867"/>
                  </a:lnTo>
                  <a:lnTo>
                    <a:pt x="1241" y="869"/>
                  </a:lnTo>
                  <a:lnTo>
                    <a:pt x="1241" y="869"/>
                  </a:lnTo>
                  <a:lnTo>
                    <a:pt x="1238" y="869"/>
                  </a:lnTo>
                  <a:lnTo>
                    <a:pt x="1234" y="870"/>
                  </a:lnTo>
                  <a:lnTo>
                    <a:pt x="1232" y="869"/>
                  </a:lnTo>
                  <a:lnTo>
                    <a:pt x="1231" y="869"/>
                  </a:lnTo>
                  <a:lnTo>
                    <a:pt x="1230" y="867"/>
                  </a:lnTo>
                  <a:lnTo>
                    <a:pt x="1230" y="867"/>
                  </a:lnTo>
                  <a:lnTo>
                    <a:pt x="1228" y="868"/>
                  </a:lnTo>
                  <a:lnTo>
                    <a:pt x="1226" y="870"/>
                  </a:lnTo>
                  <a:lnTo>
                    <a:pt x="1225" y="874"/>
                  </a:lnTo>
                  <a:lnTo>
                    <a:pt x="1221" y="875"/>
                  </a:lnTo>
                  <a:lnTo>
                    <a:pt x="1221" y="875"/>
                  </a:lnTo>
                  <a:lnTo>
                    <a:pt x="1218" y="875"/>
                  </a:lnTo>
                  <a:lnTo>
                    <a:pt x="1217" y="877"/>
                  </a:lnTo>
                  <a:lnTo>
                    <a:pt x="1217" y="877"/>
                  </a:lnTo>
                  <a:lnTo>
                    <a:pt x="1210" y="880"/>
                  </a:lnTo>
                  <a:lnTo>
                    <a:pt x="1207" y="882"/>
                  </a:lnTo>
                  <a:lnTo>
                    <a:pt x="1206" y="883"/>
                  </a:lnTo>
                  <a:lnTo>
                    <a:pt x="1206" y="885"/>
                  </a:lnTo>
                  <a:lnTo>
                    <a:pt x="1206" y="885"/>
                  </a:lnTo>
                  <a:lnTo>
                    <a:pt x="1200" y="885"/>
                  </a:lnTo>
                  <a:lnTo>
                    <a:pt x="1197" y="886"/>
                  </a:lnTo>
                  <a:lnTo>
                    <a:pt x="1194" y="887"/>
                  </a:lnTo>
                  <a:lnTo>
                    <a:pt x="1190" y="887"/>
                  </a:lnTo>
                  <a:lnTo>
                    <a:pt x="1190" y="887"/>
                  </a:lnTo>
                  <a:lnTo>
                    <a:pt x="1191" y="891"/>
                  </a:lnTo>
                  <a:lnTo>
                    <a:pt x="1192" y="894"/>
                  </a:lnTo>
                  <a:lnTo>
                    <a:pt x="1192" y="896"/>
                  </a:lnTo>
                  <a:lnTo>
                    <a:pt x="1190" y="899"/>
                  </a:lnTo>
                  <a:lnTo>
                    <a:pt x="1190" y="899"/>
                  </a:lnTo>
                  <a:lnTo>
                    <a:pt x="1178" y="899"/>
                  </a:lnTo>
                  <a:lnTo>
                    <a:pt x="1178" y="899"/>
                  </a:lnTo>
                  <a:lnTo>
                    <a:pt x="1176" y="900"/>
                  </a:lnTo>
                  <a:lnTo>
                    <a:pt x="1174" y="902"/>
                  </a:lnTo>
                  <a:lnTo>
                    <a:pt x="1170" y="906"/>
                  </a:lnTo>
                  <a:lnTo>
                    <a:pt x="1170" y="906"/>
                  </a:lnTo>
                  <a:lnTo>
                    <a:pt x="1164" y="905"/>
                  </a:lnTo>
                  <a:lnTo>
                    <a:pt x="1158" y="906"/>
                  </a:lnTo>
                  <a:lnTo>
                    <a:pt x="1154" y="907"/>
                  </a:lnTo>
                  <a:lnTo>
                    <a:pt x="1151" y="909"/>
                  </a:lnTo>
                  <a:lnTo>
                    <a:pt x="1145" y="915"/>
                  </a:lnTo>
                  <a:lnTo>
                    <a:pt x="1142" y="917"/>
                  </a:lnTo>
                  <a:lnTo>
                    <a:pt x="1138" y="919"/>
                  </a:lnTo>
                  <a:lnTo>
                    <a:pt x="1138" y="919"/>
                  </a:lnTo>
                  <a:lnTo>
                    <a:pt x="1135" y="919"/>
                  </a:lnTo>
                  <a:lnTo>
                    <a:pt x="1132" y="918"/>
                  </a:lnTo>
                  <a:lnTo>
                    <a:pt x="1130" y="916"/>
                  </a:lnTo>
                  <a:lnTo>
                    <a:pt x="1127" y="915"/>
                  </a:lnTo>
                  <a:lnTo>
                    <a:pt x="1127" y="915"/>
                  </a:lnTo>
                  <a:lnTo>
                    <a:pt x="1115" y="918"/>
                  </a:lnTo>
                  <a:lnTo>
                    <a:pt x="1103" y="921"/>
                  </a:lnTo>
                  <a:lnTo>
                    <a:pt x="1103" y="921"/>
                  </a:lnTo>
                  <a:lnTo>
                    <a:pt x="1103" y="932"/>
                  </a:lnTo>
                  <a:lnTo>
                    <a:pt x="1103" y="932"/>
                  </a:lnTo>
                  <a:lnTo>
                    <a:pt x="1092" y="935"/>
                  </a:lnTo>
                  <a:lnTo>
                    <a:pt x="1083" y="933"/>
                  </a:lnTo>
                  <a:lnTo>
                    <a:pt x="1074" y="933"/>
                  </a:lnTo>
                  <a:lnTo>
                    <a:pt x="1065" y="935"/>
                  </a:lnTo>
                  <a:lnTo>
                    <a:pt x="1065" y="935"/>
                  </a:lnTo>
                  <a:lnTo>
                    <a:pt x="1065" y="944"/>
                  </a:lnTo>
                  <a:lnTo>
                    <a:pt x="1065" y="944"/>
                  </a:lnTo>
                  <a:lnTo>
                    <a:pt x="1062" y="941"/>
                  </a:lnTo>
                  <a:lnTo>
                    <a:pt x="1060" y="937"/>
                  </a:lnTo>
                  <a:lnTo>
                    <a:pt x="1060" y="937"/>
                  </a:lnTo>
                  <a:lnTo>
                    <a:pt x="1057" y="939"/>
                  </a:lnTo>
                  <a:lnTo>
                    <a:pt x="1054" y="939"/>
                  </a:lnTo>
                  <a:lnTo>
                    <a:pt x="1051" y="939"/>
                  </a:lnTo>
                  <a:lnTo>
                    <a:pt x="1049" y="937"/>
                  </a:lnTo>
                  <a:lnTo>
                    <a:pt x="1049" y="937"/>
                  </a:lnTo>
                  <a:lnTo>
                    <a:pt x="1047" y="938"/>
                  </a:lnTo>
                  <a:lnTo>
                    <a:pt x="1047" y="940"/>
                  </a:lnTo>
                  <a:lnTo>
                    <a:pt x="1047" y="944"/>
                  </a:lnTo>
                  <a:lnTo>
                    <a:pt x="1047" y="944"/>
                  </a:lnTo>
                  <a:lnTo>
                    <a:pt x="1038" y="944"/>
                  </a:lnTo>
                  <a:lnTo>
                    <a:pt x="1034" y="945"/>
                  </a:lnTo>
                  <a:lnTo>
                    <a:pt x="1024" y="946"/>
                  </a:lnTo>
                  <a:lnTo>
                    <a:pt x="1024" y="946"/>
                  </a:lnTo>
                  <a:lnTo>
                    <a:pt x="1023" y="948"/>
                  </a:lnTo>
                  <a:lnTo>
                    <a:pt x="1021" y="949"/>
                  </a:lnTo>
                  <a:lnTo>
                    <a:pt x="1017" y="949"/>
                  </a:lnTo>
                  <a:lnTo>
                    <a:pt x="1014" y="949"/>
                  </a:lnTo>
                  <a:lnTo>
                    <a:pt x="1012" y="950"/>
                  </a:lnTo>
                  <a:lnTo>
                    <a:pt x="1011" y="952"/>
                  </a:lnTo>
                  <a:lnTo>
                    <a:pt x="1011" y="952"/>
                  </a:lnTo>
                  <a:lnTo>
                    <a:pt x="1005" y="951"/>
                  </a:lnTo>
                  <a:lnTo>
                    <a:pt x="1000" y="952"/>
                  </a:lnTo>
                  <a:lnTo>
                    <a:pt x="988" y="955"/>
                  </a:lnTo>
                  <a:lnTo>
                    <a:pt x="988" y="955"/>
                  </a:lnTo>
                  <a:lnTo>
                    <a:pt x="980" y="953"/>
                  </a:lnTo>
                  <a:lnTo>
                    <a:pt x="976" y="951"/>
                  </a:lnTo>
                  <a:lnTo>
                    <a:pt x="975" y="950"/>
                  </a:lnTo>
                  <a:lnTo>
                    <a:pt x="974" y="948"/>
                  </a:lnTo>
                  <a:lnTo>
                    <a:pt x="974" y="948"/>
                  </a:lnTo>
                  <a:lnTo>
                    <a:pt x="971" y="950"/>
                  </a:lnTo>
                  <a:lnTo>
                    <a:pt x="967" y="951"/>
                  </a:lnTo>
                  <a:lnTo>
                    <a:pt x="962" y="951"/>
                  </a:lnTo>
                  <a:lnTo>
                    <a:pt x="957" y="952"/>
                  </a:lnTo>
                  <a:lnTo>
                    <a:pt x="957" y="952"/>
                  </a:lnTo>
                  <a:lnTo>
                    <a:pt x="951" y="955"/>
                  </a:lnTo>
                  <a:lnTo>
                    <a:pt x="948" y="957"/>
                  </a:lnTo>
                  <a:lnTo>
                    <a:pt x="948" y="958"/>
                  </a:lnTo>
                  <a:lnTo>
                    <a:pt x="948" y="960"/>
                  </a:lnTo>
                  <a:lnTo>
                    <a:pt x="948" y="960"/>
                  </a:lnTo>
                  <a:lnTo>
                    <a:pt x="947" y="959"/>
                  </a:lnTo>
                  <a:lnTo>
                    <a:pt x="946" y="956"/>
                  </a:lnTo>
                  <a:lnTo>
                    <a:pt x="945" y="953"/>
                  </a:lnTo>
                  <a:lnTo>
                    <a:pt x="944" y="952"/>
                  </a:lnTo>
                  <a:lnTo>
                    <a:pt x="944" y="952"/>
                  </a:lnTo>
                  <a:lnTo>
                    <a:pt x="944" y="952"/>
                  </a:lnTo>
                  <a:lnTo>
                    <a:pt x="942" y="956"/>
                  </a:lnTo>
                  <a:lnTo>
                    <a:pt x="941" y="957"/>
                  </a:lnTo>
                  <a:lnTo>
                    <a:pt x="939" y="958"/>
                  </a:lnTo>
                  <a:lnTo>
                    <a:pt x="939" y="958"/>
                  </a:lnTo>
                  <a:lnTo>
                    <a:pt x="939" y="956"/>
                  </a:lnTo>
                  <a:lnTo>
                    <a:pt x="937" y="955"/>
                  </a:lnTo>
                  <a:lnTo>
                    <a:pt x="937" y="955"/>
                  </a:lnTo>
                  <a:lnTo>
                    <a:pt x="927" y="955"/>
                  </a:lnTo>
                  <a:lnTo>
                    <a:pt x="923" y="953"/>
                  </a:lnTo>
                  <a:lnTo>
                    <a:pt x="919" y="950"/>
                  </a:lnTo>
                  <a:lnTo>
                    <a:pt x="919" y="950"/>
                  </a:lnTo>
                  <a:lnTo>
                    <a:pt x="914" y="952"/>
                  </a:lnTo>
                  <a:lnTo>
                    <a:pt x="910" y="952"/>
                  </a:lnTo>
                  <a:lnTo>
                    <a:pt x="907" y="953"/>
                  </a:lnTo>
                  <a:lnTo>
                    <a:pt x="905" y="953"/>
                  </a:lnTo>
                  <a:lnTo>
                    <a:pt x="903" y="955"/>
                  </a:lnTo>
                  <a:lnTo>
                    <a:pt x="903" y="955"/>
                  </a:lnTo>
                  <a:lnTo>
                    <a:pt x="899" y="957"/>
                  </a:lnTo>
                  <a:lnTo>
                    <a:pt x="897" y="958"/>
                  </a:lnTo>
                  <a:lnTo>
                    <a:pt x="894" y="960"/>
                  </a:lnTo>
                  <a:lnTo>
                    <a:pt x="894" y="960"/>
                  </a:lnTo>
                  <a:lnTo>
                    <a:pt x="881" y="960"/>
                  </a:lnTo>
                  <a:lnTo>
                    <a:pt x="875" y="959"/>
                  </a:lnTo>
                  <a:lnTo>
                    <a:pt x="871" y="959"/>
                  </a:lnTo>
                  <a:lnTo>
                    <a:pt x="869" y="958"/>
                  </a:lnTo>
                  <a:lnTo>
                    <a:pt x="869" y="958"/>
                  </a:lnTo>
                  <a:lnTo>
                    <a:pt x="866" y="959"/>
                  </a:lnTo>
                  <a:lnTo>
                    <a:pt x="863" y="960"/>
                  </a:lnTo>
                  <a:lnTo>
                    <a:pt x="860" y="961"/>
                  </a:lnTo>
                  <a:lnTo>
                    <a:pt x="859" y="962"/>
                  </a:lnTo>
                  <a:lnTo>
                    <a:pt x="859" y="964"/>
                  </a:lnTo>
                  <a:lnTo>
                    <a:pt x="859" y="964"/>
                  </a:lnTo>
                  <a:lnTo>
                    <a:pt x="855" y="961"/>
                  </a:lnTo>
                  <a:lnTo>
                    <a:pt x="851" y="959"/>
                  </a:lnTo>
                  <a:lnTo>
                    <a:pt x="845" y="958"/>
                  </a:lnTo>
                  <a:lnTo>
                    <a:pt x="838" y="958"/>
                  </a:lnTo>
                  <a:lnTo>
                    <a:pt x="838" y="958"/>
                  </a:lnTo>
                  <a:lnTo>
                    <a:pt x="838" y="956"/>
                  </a:lnTo>
                  <a:lnTo>
                    <a:pt x="837" y="956"/>
                  </a:lnTo>
                  <a:lnTo>
                    <a:pt x="836" y="955"/>
                  </a:lnTo>
                  <a:lnTo>
                    <a:pt x="836" y="955"/>
                  </a:lnTo>
                  <a:lnTo>
                    <a:pt x="836" y="957"/>
                  </a:lnTo>
                  <a:lnTo>
                    <a:pt x="835" y="957"/>
                  </a:lnTo>
                  <a:lnTo>
                    <a:pt x="834" y="958"/>
                  </a:lnTo>
                  <a:lnTo>
                    <a:pt x="834" y="958"/>
                  </a:lnTo>
                  <a:lnTo>
                    <a:pt x="834" y="957"/>
                  </a:lnTo>
                  <a:lnTo>
                    <a:pt x="832" y="956"/>
                  </a:lnTo>
                  <a:lnTo>
                    <a:pt x="831" y="955"/>
                  </a:lnTo>
                  <a:lnTo>
                    <a:pt x="831" y="955"/>
                  </a:lnTo>
                  <a:lnTo>
                    <a:pt x="825" y="955"/>
                  </a:lnTo>
                  <a:lnTo>
                    <a:pt x="825" y="955"/>
                  </a:lnTo>
                  <a:lnTo>
                    <a:pt x="821" y="953"/>
                  </a:lnTo>
                  <a:lnTo>
                    <a:pt x="818" y="952"/>
                  </a:lnTo>
                  <a:lnTo>
                    <a:pt x="818" y="952"/>
                  </a:lnTo>
                  <a:lnTo>
                    <a:pt x="815" y="953"/>
                  </a:lnTo>
                  <a:lnTo>
                    <a:pt x="811" y="955"/>
                  </a:lnTo>
                  <a:lnTo>
                    <a:pt x="808" y="957"/>
                  </a:lnTo>
                  <a:lnTo>
                    <a:pt x="804" y="958"/>
                  </a:lnTo>
                  <a:lnTo>
                    <a:pt x="804" y="958"/>
                  </a:lnTo>
                  <a:lnTo>
                    <a:pt x="802" y="957"/>
                  </a:lnTo>
                  <a:lnTo>
                    <a:pt x="801" y="957"/>
                  </a:lnTo>
                  <a:lnTo>
                    <a:pt x="800" y="956"/>
                  </a:lnTo>
                  <a:lnTo>
                    <a:pt x="798" y="955"/>
                  </a:lnTo>
                  <a:lnTo>
                    <a:pt x="798" y="955"/>
                  </a:lnTo>
                  <a:lnTo>
                    <a:pt x="796" y="956"/>
                  </a:lnTo>
                  <a:lnTo>
                    <a:pt x="794" y="956"/>
                  </a:lnTo>
                  <a:lnTo>
                    <a:pt x="793" y="957"/>
                  </a:lnTo>
                  <a:lnTo>
                    <a:pt x="791" y="958"/>
                  </a:lnTo>
                  <a:lnTo>
                    <a:pt x="791" y="958"/>
                  </a:lnTo>
                  <a:lnTo>
                    <a:pt x="791" y="957"/>
                  </a:lnTo>
                  <a:lnTo>
                    <a:pt x="790" y="957"/>
                  </a:lnTo>
                  <a:lnTo>
                    <a:pt x="788" y="955"/>
                  </a:lnTo>
                  <a:lnTo>
                    <a:pt x="788" y="955"/>
                  </a:lnTo>
                  <a:lnTo>
                    <a:pt x="780" y="955"/>
                  </a:lnTo>
                  <a:lnTo>
                    <a:pt x="770" y="955"/>
                  </a:lnTo>
                  <a:lnTo>
                    <a:pt x="770" y="955"/>
                  </a:lnTo>
                  <a:lnTo>
                    <a:pt x="769" y="953"/>
                  </a:lnTo>
                  <a:lnTo>
                    <a:pt x="767" y="952"/>
                  </a:lnTo>
                  <a:lnTo>
                    <a:pt x="764" y="950"/>
                  </a:lnTo>
                  <a:lnTo>
                    <a:pt x="764" y="950"/>
                  </a:lnTo>
                  <a:lnTo>
                    <a:pt x="762" y="947"/>
                  </a:lnTo>
                  <a:lnTo>
                    <a:pt x="760" y="946"/>
                  </a:lnTo>
                  <a:lnTo>
                    <a:pt x="758" y="946"/>
                  </a:lnTo>
                  <a:lnTo>
                    <a:pt x="758" y="946"/>
                  </a:lnTo>
                  <a:lnTo>
                    <a:pt x="755" y="946"/>
                  </a:lnTo>
                  <a:lnTo>
                    <a:pt x="754" y="946"/>
                  </a:lnTo>
                  <a:lnTo>
                    <a:pt x="752" y="949"/>
                  </a:lnTo>
                  <a:lnTo>
                    <a:pt x="750" y="952"/>
                  </a:lnTo>
                  <a:lnTo>
                    <a:pt x="748" y="952"/>
                  </a:lnTo>
                  <a:lnTo>
                    <a:pt x="746" y="952"/>
                  </a:lnTo>
                  <a:lnTo>
                    <a:pt x="746" y="952"/>
                  </a:lnTo>
                  <a:lnTo>
                    <a:pt x="746" y="950"/>
                  </a:lnTo>
                  <a:lnTo>
                    <a:pt x="746" y="949"/>
                  </a:lnTo>
                  <a:lnTo>
                    <a:pt x="745" y="948"/>
                  </a:lnTo>
                  <a:lnTo>
                    <a:pt x="743" y="948"/>
                  </a:lnTo>
                  <a:lnTo>
                    <a:pt x="739" y="949"/>
                  </a:lnTo>
                  <a:lnTo>
                    <a:pt x="735" y="950"/>
                  </a:lnTo>
                  <a:lnTo>
                    <a:pt x="735" y="950"/>
                  </a:lnTo>
                  <a:lnTo>
                    <a:pt x="735" y="949"/>
                  </a:lnTo>
                  <a:lnTo>
                    <a:pt x="733" y="948"/>
                  </a:lnTo>
                  <a:lnTo>
                    <a:pt x="733" y="948"/>
                  </a:lnTo>
                  <a:lnTo>
                    <a:pt x="725" y="947"/>
                  </a:lnTo>
                  <a:lnTo>
                    <a:pt x="717" y="946"/>
                  </a:lnTo>
                  <a:lnTo>
                    <a:pt x="717" y="946"/>
                  </a:lnTo>
                  <a:lnTo>
                    <a:pt x="715" y="945"/>
                  </a:lnTo>
                  <a:lnTo>
                    <a:pt x="713" y="944"/>
                  </a:lnTo>
                  <a:lnTo>
                    <a:pt x="713" y="944"/>
                  </a:lnTo>
                  <a:lnTo>
                    <a:pt x="711" y="944"/>
                  </a:lnTo>
                  <a:lnTo>
                    <a:pt x="708" y="945"/>
                  </a:lnTo>
                  <a:lnTo>
                    <a:pt x="706" y="946"/>
                  </a:lnTo>
                  <a:lnTo>
                    <a:pt x="703" y="946"/>
                  </a:lnTo>
                  <a:lnTo>
                    <a:pt x="703" y="946"/>
                  </a:lnTo>
                  <a:lnTo>
                    <a:pt x="699" y="945"/>
                  </a:lnTo>
                  <a:lnTo>
                    <a:pt x="695" y="944"/>
                  </a:lnTo>
                  <a:lnTo>
                    <a:pt x="695" y="944"/>
                  </a:lnTo>
                  <a:lnTo>
                    <a:pt x="692" y="942"/>
                  </a:lnTo>
                  <a:lnTo>
                    <a:pt x="687" y="942"/>
                  </a:lnTo>
                  <a:lnTo>
                    <a:pt x="687" y="942"/>
                  </a:lnTo>
                  <a:lnTo>
                    <a:pt x="685" y="942"/>
                  </a:lnTo>
                  <a:lnTo>
                    <a:pt x="683" y="943"/>
                  </a:lnTo>
                  <a:lnTo>
                    <a:pt x="681" y="944"/>
                  </a:lnTo>
                  <a:lnTo>
                    <a:pt x="679" y="944"/>
                  </a:lnTo>
                  <a:lnTo>
                    <a:pt x="679" y="944"/>
                  </a:lnTo>
                  <a:lnTo>
                    <a:pt x="676" y="943"/>
                  </a:lnTo>
                  <a:lnTo>
                    <a:pt x="675" y="942"/>
                  </a:lnTo>
                  <a:lnTo>
                    <a:pt x="670" y="939"/>
                  </a:lnTo>
                  <a:lnTo>
                    <a:pt x="670" y="939"/>
                  </a:lnTo>
                  <a:lnTo>
                    <a:pt x="667" y="939"/>
                  </a:lnTo>
                  <a:lnTo>
                    <a:pt x="665" y="939"/>
                  </a:lnTo>
                  <a:lnTo>
                    <a:pt x="663" y="940"/>
                  </a:lnTo>
                  <a:lnTo>
                    <a:pt x="661" y="939"/>
                  </a:lnTo>
                  <a:lnTo>
                    <a:pt x="661" y="939"/>
                  </a:lnTo>
                  <a:lnTo>
                    <a:pt x="659" y="937"/>
                  </a:lnTo>
                  <a:lnTo>
                    <a:pt x="657" y="935"/>
                  </a:lnTo>
                  <a:lnTo>
                    <a:pt x="657" y="935"/>
                  </a:lnTo>
                  <a:lnTo>
                    <a:pt x="651" y="935"/>
                  </a:lnTo>
                  <a:lnTo>
                    <a:pt x="645" y="935"/>
                  </a:lnTo>
                  <a:lnTo>
                    <a:pt x="645" y="935"/>
                  </a:lnTo>
                  <a:lnTo>
                    <a:pt x="634" y="932"/>
                  </a:lnTo>
                  <a:lnTo>
                    <a:pt x="629" y="931"/>
                  </a:lnTo>
                  <a:lnTo>
                    <a:pt x="623" y="932"/>
                  </a:lnTo>
                  <a:lnTo>
                    <a:pt x="623" y="932"/>
                  </a:lnTo>
                  <a:lnTo>
                    <a:pt x="623" y="929"/>
                  </a:lnTo>
                  <a:lnTo>
                    <a:pt x="622" y="927"/>
                  </a:lnTo>
                  <a:lnTo>
                    <a:pt x="621" y="924"/>
                  </a:lnTo>
                  <a:lnTo>
                    <a:pt x="621" y="924"/>
                  </a:lnTo>
                  <a:lnTo>
                    <a:pt x="614" y="923"/>
                  </a:lnTo>
                  <a:lnTo>
                    <a:pt x="610" y="921"/>
                  </a:lnTo>
                  <a:lnTo>
                    <a:pt x="610" y="921"/>
                  </a:lnTo>
                  <a:lnTo>
                    <a:pt x="608" y="922"/>
                  </a:lnTo>
                  <a:lnTo>
                    <a:pt x="605" y="923"/>
                  </a:lnTo>
                  <a:lnTo>
                    <a:pt x="603" y="922"/>
                  </a:lnTo>
                  <a:lnTo>
                    <a:pt x="602" y="922"/>
                  </a:lnTo>
                  <a:lnTo>
                    <a:pt x="601" y="922"/>
                  </a:lnTo>
                  <a:lnTo>
                    <a:pt x="600" y="926"/>
                  </a:lnTo>
                  <a:lnTo>
                    <a:pt x="600" y="926"/>
                  </a:lnTo>
                  <a:lnTo>
                    <a:pt x="596" y="924"/>
                  </a:lnTo>
                  <a:lnTo>
                    <a:pt x="590" y="924"/>
                  </a:lnTo>
                  <a:lnTo>
                    <a:pt x="590" y="924"/>
                  </a:lnTo>
                  <a:lnTo>
                    <a:pt x="587" y="921"/>
                  </a:lnTo>
                  <a:lnTo>
                    <a:pt x="585" y="920"/>
                  </a:lnTo>
                  <a:lnTo>
                    <a:pt x="584" y="917"/>
                  </a:lnTo>
                  <a:lnTo>
                    <a:pt x="584" y="917"/>
                  </a:lnTo>
                  <a:lnTo>
                    <a:pt x="583" y="918"/>
                  </a:lnTo>
                  <a:lnTo>
                    <a:pt x="581" y="918"/>
                  </a:lnTo>
                  <a:lnTo>
                    <a:pt x="578" y="918"/>
                  </a:lnTo>
                  <a:lnTo>
                    <a:pt x="573" y="917"/>
                  </a:lnTo>
                  <a:lnTo>
                    <a:pt x="567" y="917"/>
                  </a:lnTo>
                  <a:lnTo>
                    <a:pt x="567" y="917"/>
                  </a:lnTo>
                  <a:lnTo>
                    <a:pt x="567" y="914"/>
                  </a:lnTo>
                  <a:lnTo>
                    <a:pt x="565" y="911"/>
                  </a:lnTo>
                  <a:lnTo>
                    <a:pt x="563" y="910"/>
                  </a:lnTo>
                  <a:lnTo>
                    <a:pt x="562" y="908"/>
                  </a:lnTo>
                  <a:lnTo>
                    <a:pt x="562" y="908"/>
                  </a:lnTo>
                  <a:lnTo>
                    <a:pt x="558" y="909"/>
                  </a:lnTo>
                  <a:lnTo>
                    <a:pt x="557" y="908"/>
                  </a:lnTo>
                  <a:lnTo>
                    <a:pt x="555" y="907"/>
                  </a:lnTo>
                  <a:lnTo>
                    <a:pt x="551" y="906"/>
                  </a:lnTo>
                  <a:lnTo>
                    <a:pt x="551" y="906"/>
                  </a:lnTo>
                  <a:lnTo>
                    <a:pt x="542" y="905"/>
                  </a:lnTo>
                  <a:lnTo>
                    <a:pt x="533" y="906"/>
                  </a:lnTo>
                  <a:lnTo>
                    <a:pt x="533" y="906"/>
                  </a:lnTo>
                  <a:lnTo>
                    <a:pt x="533" y="903"/>
                  </a:lnTo>
                  <a:lnTo>
                    <a:pt x="532" y="902"/>
                  </a:lnTo>
                  <a:lnTo>
                    <a:pt x="528" y="901"/>
                  </a:lnTo>
                  <a:lnTo>
                    <a:pt x="523" y="902"/>
                  </a:lnTo>
                  <a:lnTo>
                    <a:pt x="520" y="901"/>
                  </a:lnTo>
                  <a:lnTo>
                    <a:pt x="520" y="901"/>
                  </a:lnTo>
                  <a:lnTo>
                    <a:pt x="518" y="899"/>
                  </a:lnTo>
                  <a:lnTo>
                    <a:pt x="517" y="897"/>
                  </a:lnTo>
                  <a:lnTo>
                    <a:pt x="517" y="897"/>
                  </a:lnTo>
                  <a:lnTo>
                    <a:pt x="515" y="896"/>
                  </a:lnTo>
                  <a:lnTo>
                    <a:pt x="511" y="896"/>
                  </a:lnTo>
                  <a:lnTo>
                    <a:pt x="510" y="896"/>
                  </a:lnTo>
                  <a:lnTo>
                    <a:pt x="509" y="895"/>
                  </a:lnTo>
                  <a:lnTo>
                    <a:pt x="509" y="892"/>
                  </a:lnTo>
                  <a:lnTo>
                    <a:pt x="509" y="890"/>
                  </a:lnTo>
                  <a:lnTo>
                    <a:pt x="509" y="890"/>
                  </a:lnTo>
                  <a:lnTo>
                    <a:pt x="506" y="891"/>
                  </a:lnTo>
                  <a:lnTo>
                    <a:pt x="505" y="891"/>
                  </a:lnTo>
                  <a:lnTo>
                    <a:pt x="501" y="890"/>
                  </a:lnTo>
                  <a:lnTo>
                    <a:pt x="497" y="890"/>
                  </a:lnTo>
                  <a:lnTo>
                    <a:pt x="497" y="890"/>
                  </a:lnTo>
                  <a:lnTo>
                    <a:pt x="497" y="888"/>
                  </a:lnTo>
                  <a:lnTo>
                    <a:pt x="496" y="886"/>
                  </a:lnTo>
                  <a:lnTo>
                    <a:pt x="496" y="885"/>
                  </a:lnTo>
                  <a:lnTo>
                    <a:pt x="495" y="883"/>
                  </a:lnTo>
                  <a:lnTo>
                    <a:pt x="495" y="883"/>
                  </a:lnTo>
                  <a:lnTo>
                    <a:pt x="489" y="882"/>
                  </a:lnTo>
                  <a:lnTo>
                    <a:pt x="482" y="881"/>
                  </a:lnTo>
                  <a:lnTo>
                    <a:pt x="475" y="879"/>
                  </a:lnTo>
                  <a:lnTo>
                    <a:pt x="469" y="879"/>
                  </a:lnTo>
                  <a:lnTo>
                    <a:pt x="469" y="879"/>
                  </a:lnTo>
                  <a:lnTo>
                    <a:pt x="467" y="876"/>
                  </a:lnTo>
                  <a:lnTo>
                    <a:pt x="466" y="874"/>
                  </a:lnTo>
                  <a:lnTo>
                    <a:pt x="465" y="871"/>
                  </a:lnTo>
                  <a:lnTo>
                    <a:pt x="464" y="867"/>
                  </a:lnTo>
                  <a:lnTo>
                    <a:pt x="464" y="867"/>
                  </a:lnTo>
                  <a:lnTo>
                    <a:pt x="459" y="866"/>
                  </a:lnTo>
                  <a:lnTo>
                    <a:pt x="455" y="864"/>
                  </a:lnTo>
                  <a:lnTo>
                    <a:pt x="452" y="863"/>
                  </a:lnTo>
                  <a:lnTo>
                    <a:pt x="449" y="863"/>
                  </a:lnTo>
                  <a:lnTo>
                    <a:pt x="446" y="863"/>
                  </a:lnTo>
                  <a:lnTo>
                    <a:pt x="446" y="863"/>
                  </a:lnTo>
                  <a:lnTo>
                    <a:pt x="446" y="862"/>
                  </a:lnTo>
                  <a:lnTo>
                    <a:pt x="445" y="861"/>
                  </a:lnTo>
                  <a:lnTo>
                    <a:pt x="443" y="860"/>
                  </a:lnTo>
                  <a:lnTo>
                    <a:pt x="439" y="860"/>
                  </a:lnTo>
                  <a:lnTo>
                    <a:pt x="437" y="859"/>
                  </a:lnTo>
                  <a:lnTo>
                    <a:pt x="437" y="859"/>
                  </a:lnTo>
                  <a:lnTo>
                    <a:pt x="437" y="857"/>
                  </a:lnTo>
                  <a:lnTo>
                    <a:pt x="437" y="857"/>
                  </a:lnTo>
                  <a:lnTo>
                    <a:pt x="433" y="858"/>
                  </a:lnTo>
                  <a:lnTo>
                    <a:pt x="431" y="857"/>
                  </a:lnTo>
                  <a:lnTo>
                    <a:pt x="430" y="856"/>
                  </a:lnTo>
                  <a:lnTo>
                    <a:pt x="430" y="854"/>
                  </a:lnTo>
                  <a:lnTo>
                    <a:pt x="430" y="854"/>
                  </a:lnTo>
                  <a:lnTo>
                    <a:pt x="425" y="855"/>
                  </a:lnTo>
                  <a:lnTo>
                    <a:pt x="420" y="854"/>
                  </a:lnTo>
                  <a:lnTo>
                    <a:pt x="412" y="851"/>
                  </a:lnTo>
                  <a:lnTo>
                    <a:pt x="412" y="851"/>
                  </a:lnTo>
                  <a:lnTo>
                    <a:pt x="412" y="847"/>
                  </a:lnTo>
                  <a:lnTo>
                    <a:pt x="411" y="845"/>
                  </a:lnTo>
                  <a:lnTo>
                    <a:pt x="408" y="843"/>
                  </a:lnTo>
                  <a:lnTo>
                    <a:pt x="405" y="842"/>
                  </a:lnTo>
                  <a:lnTo>
                    <a:pt x="402" y="841"/>
                  </a:lnTo>
                  <a:lnTo>
                    <a:pt x="399" y="840"/>
                  </a:lnTo>
                  <a:lnTo>
                    <a:pt x="397" y="838"/>
                  </a:lnTo>
                  <a:lnTo>
                    <a:pt x="396" y="834"/>
                  </a:lnTo>
                  <a:lnTo>
                    <a:pt x="396" y="834"/>
                  </a:lnTo>
                  <a:lnTo>
                    <a:pt x="393" y="836"/>
                  </a:lnTo>
                  <a:lnTo>
                    <a:pt x="388" y="836"/>
                  </a:lnTo>
                  <a:lnTo>
                    <a:pt x="388" y="836"/>
                  </a:lnTo>
                  <a:lnTo>
                    <a:pt x="386" y="833"/>
                  </a:lnTo>
                  <a:lnTo>
                    <a:pt x="386" y="827"/>
                  </a:lnTo>
                  <a:lnTo>
                    <a:pt x="386" y="827"/>
                  </a:lnTo>
                  <a:lnTo>
                    <a:pt x="382" y="827"/>
                  </a:lnTo>
                  <a:lnTo>
                    <a:pt x="379" y="826"/>
                  </a:lnTo>
                  <a:lnTo>
                    <a:pt x="377" y="825"/>
                  </a:lnTo>
                  <a:lnTo>
                    <a:pt x="376" y="823"/>
                  </a:lnTo>
                  <a:lnTo>
                    <a:pt x="376" y="823"/>
                  </a:lnTo>
                  <a:lnTo>
                    <a:pt x="374" y="824"/>
                  </a:lnTo>
                  <a:lnTo>
                    <a:pt x="372" y="824"/>
                  </a:lnTo>
                  <a:lnTo>
                    <a:pt x="369" y="823"/>
                  </a:lnTo>
                  <a:lnTo>
                    <a:pt x="365" y="823"/>
                  </a:lnTo>
                  <a:lnTo>
                    <a:pt x="365" y="823"/>
                  </a:lnTo>
                  <a:lnTo>
                    <a:pt x="364" y="820"/>
                  </a:lnTo>
                  <a:lnTo>
                    <a:pt x="361" y="818"/>
                  </a:lnTo>
                  <a:lnTo>
                    <a:pt x="357" y="817"/>
                  </a:lnTo>
                  <a:lnTo>
                    <a:pt x="354" y="816"/>
                  </a:lnTo>
                  <a:lnTo>
                    <a:pt x="354" y="816"/>
                  </a:lnTo>
                  <a:lnTo>
                    <a:pt x="354" y="813"/>
                  </a:lnTo>
                  <a:lnTo>
                    <a:pt x="353" y="810"/>
                  </a:lnTo>
                  <a:lnTo>
                    <a:pt x="352" y="808"/>
                  </a:lnTo>
                  <a:lnTo>
                    <a:pt x="352" y="805"/>
                  </a:lnTo>
                  <a:lnTo>
                    <a:pt x="352" y="805"/>
                  </a:lnTo>
                  <a:lnTo>
                    <a:pt x="349" y="805"/>
                  </a:lnTo>
                  <a:lnTo>
                    <a:pt x="347" y="804"/>
                  </a:lnTo>
                  <a:lnTo>
                    <a:pt x="343" y="802"/>
                  </a:lnTo>
                  <a:lnTo>
                    <a:pt x="340" y="801"/>
                  </a:lnTo>
                  <a:lnTo>
                    <a:pt x="336" y="800"/>
                  </a:lnTo>
                  <a:lnTo>
                    <a:pt x="334" y="800"/>
                  </a:lnTo>
                  <a:lnTo>
                    <a:pt x="334" y="800"/>
                  </a:lnTo>
                  <a:lnTo>
                    <a:pt x="333" y="799"/>
                  </a:lnTo>
                  <a:lnTo>
                    <a:pt x="331" y="797"/>
                  </a:lnTo>
                  <a:lnTo>
                    <a:pt x="330" y="796"/>
                  </a:lnTo>
                  <a:lnTo>
                    <a:pt x="329" y="794"/>
                  </a:lnTo>
                  <a:lnTo>
                    <a:pt x="329" y="794"/>
                  </a:lnTo>
                  <a:lnTo>
                    <a:pt x="329" y="793"/>
                  </a:lnTo>
                  <a:lnTo>
                    <a:pt x="328" y="792"/>
                  </a:lnTo>
                  <a:lnTo>
                    <a:pt x="326" y="790"/>
                  </a:lnTo>
                  <a:lnTo>
                    <a:pt x="325" y="790"/>
                  </a:lnTo>
                  <a:lnTo>
                    <a:pt x="325" y="789"/>
                  </a:lnTo>
                  <a:lnTo>
                    <a:pt x="325" y="787"/>
                  </a:lnTo>
                  <a:lnTo>
                    <a:pt x="325" y="784"/>
                  </a:lnTo>
                  <a:lnTo>
                    <a:pt x="325" y="784"/>
                  </a:lnTo>
                  <a:lnTo>
                    <a:pt x="323" y="785"/>
                  </a:lnTo>
                  <a:lnTo>
                    <a:pt x="321" y="786"/>
                  </a:lnTo>
                  <a:lnTo>
                    <a:pt x="318" y="786"/>
                  </a:lnTo>
                  <a:lnTo>
                    <a:pt x="316" y="787"/>
                  </a:lnTo>
                  <a:lnTo>
                    <a:pt x="316" y="787"/>
                  </a:lnTo>
                  <a:lnTo>
                    <a:pt x="309" y="780"/>
                  </a:lnTo>
                  <a:lnTo>
                    <a:pt x="309" y="780"/>
                  </a:lnTo>
                  <a:lnTo>
                    <a:pt x="309" y="779"/>
                  </a:lnTo>
                  <a:lnTo>
                    <a:pt x="308" y="778"/>
                  </a:lnTo>
                  <a:lnTo>
                    <a:pt x="307" y="778"/>
                  </a:lnTo>
                  <a:lnTo>
                    <a:pt x="307" y="778"/>
                  </a:lnTo>
                  <a:lnTo>
                    <a:pt x="301" y="776"/>
                  </a:lnTo>
                  <a:lnTo>
                    <a:pt x="301" y="776"/>
                  </a:lnTo>
                  <a:lnTo>
                    <a:pt x="301" y="774"/>
                  </a:lnTo>
                  <a:lnTo>
                    <a:pt x="301" y="772"/>
                  </a:lnTo>
                  <a:lnTo>
                    <a:pt x="301" y="772"/>
                  </a:lnTo>
                  <a:lnTo>
                    <a:pt x="294" y="766"/>
                  </a:lnTo>
                  <a:lnTo>
                    <a:pt x="291" y="763"/>
                  </a:lnTo>
                  <a:lnTo>
                    <a:pt x="289" y="760"/>
                  </a:lnTo>
                  <a:lnTo>
                    <a:pt x="289" y="760"/>
                  </a:lnTo>
                  <a:lnTo>
                    <a:pt x="284" y="759"/>
                  </a:lnTo>
                  <a:lnTo>
                    <a:pt x="280" y="757"/>
                  </a:lnTo>
                  <a:lnTo>
                    <a:pt x="275" y="755"/>
                  </a:lnTo>
                  <a:lnTo>
                    <a:pt x="271" y="754"/>
                  </a:lnTo>
                  <a:lnTo>
                    <a:pt x="271" y="754"/>
                  </a:lnTo>
                  <a:lnTo>
                    <a:pt x="268" y="746"/>
                  </a:lnTo>
                  <a:lnTo>
                    <a:pt x="267" y="742"/>
                  </a:lnTo>
                  <a:lnTo>
                    <a:pt x="265" y="740"/>
                  </a:lnTo>
                  <a:lnTo>
                    <a:pt x="265" y="740"/>
                  </a:lnTo>
                  <a:lnTo>
                    <a:pt x="260" y="736"/>
                  </a:lnTo>
                  <a:lnTo>
                    <a:pt x="253" y="731"/>
                  </a:lnTo>
                  <a:lnTo>
                    <a:pt x="253" y="731"/>
                  </a:lnTo>
                  <a:lnTo>
                    <a:pt x="252" y="729"/>
                  </a:lnTo>
                  <a:lnTo>
                    <a:pt x="252" y="728"/>
                  </a:lnTo>
                  <a:lnTo>
                    <a:pt x="251" y="728"/>
                  </a:lnTo>
                  <a:lnTo>
                    <a:pt x="251" y="728"/>
                  </a:lnTo>
                  <a:lnTo>
                    <a:pt x="249" y="726"/>
                  </a:lnTo>
                  <a:lnTo>
                    <a:pt x="246" y="724"/>
                  </a:lnTo>
                  <a:lnTo>
                    <a:pt x="246" y="724"/>
                  </a:lnTo>
                  <a:lnTo>
                    <a:pt x="242" y="718"/>
                  </a:lnTo>
                  <a:lnTo>
                    <a:pt x="239" y="714"/>
                  </a:lnTo>
                  <a:lnTo>
                    <a:pt x="235" y="711"/>
                  </a:lnTo>
                  <a:lnTo>
                    <a:pt x="235" y="711"/>
                  </a:lnTo>
                  <a:lnTo>
                    <a:pt x="232" y="709"/>
                  </a:lnTo>
                  <a:lnTo>
                    <a:pt x="228" y="708"/>
                  </a:lnTo>
                  <a:lnTo>
                    <a:pt x="228" y="708"/>
                  </a:lnTo>
                  <a:lnTo>
                    <a:pt x="228" y="706"/>
                  </a:lnTo>
                  <a:lnTo>
                    <a:pt x="227" y="705"/>
                  </a:lnTo>
                  <a:lnTo>
                    <a:pt x="227" y="703"/>
                  </a:lnTo>
                  <a:lnTo>
                    <a:pt x="226" y="701"/>
                  </a:lnTo>
                  <a:lnTo>
                    <a:pt x="226" y="701"/>
                  </a:lnTo>
                  <a:lnTo>
                    <a:pt x="224" y="700"/>
                  </a:lnTo>
                  <a:lnTo>
                    <a:pt x="222" y="699"/>
                  </a:lnTo>
                  <a:lnTo>
                    <a:pt x="222" y="699"/>
                  </a:lnTo>
                  <a:lnTo>
                    <a:pt x="221" y="696"/>
                  </a:lnTo>
                  <a:lnTo>
                    <a:pt x="220" y="693"/>
                  </a:lnTo>
                  <a:lnTo>
                    <a:pt x="219" y="689"/>
                  </a:lnTo>
                  <a:lnTo>
                    <a:pt x="218" y="688"/>
                  </a:lnTo>
                  <a:lnTo>
                    <a:pt x="215" y="688"/>
                  </a:lnTo>
                  <a:lnTo>
                    <a:pt x="215" y="688"/>
                  </a:lnTo>
                  <a:lnTo>
                    <a:pt x="215" y="679"/>
                  </a:lnTo>
                  <a:lnTo>
                    <a:pt x="215" y="679"/>
                  </a:lnTo>
                  <a:lnTo>
                    <a:pt x="214" y="678"/>
                  </a:lnTo>
                  <a:lnTo>
                    <a:pt x="212" y="678"/>
                  </a:lnTo>
                  <a:lnTo>
                    <a:pt x="211" y="679"/>
                  </a:lnTo>
                  <a:lnTo>
                    <a:pt x="210" y="677"/>
                  </a:lnTo>
                  <a:lnTo>
                    <a:pt x="210" y="677"/>
                  </a:lnTo>
                  <a:lnTo>
                    <a:pt x="209" y="673"/>
                  </a:lnTo>
                  <a:lnTo>
                    <a:pt x="206" y="667"/>
                  </a:lnTo>
                  <a:lnTo>
                    <a:pt x="201" y="663"/>
                  </a:lnTo>
                  <a:lnTo>
                    <a:pt x="198" y="662"/>
                  </a:lnTo>
                  <a:lnTo>
                    <a:pt x="194" y="661"/>
                  </a:lnTo>
                  <a:lnTo>
                    <a:pt x="194" y="661"/>
                  </a:lnTo>
                  <a:lnTo>
                    <a:pt x="194" y="656"/>
                  </a:lnTo>
                  <a:lnTo>
                    <a:pt x="194" y="654"/>
                  </a:lnTo>
                  <a:lnTo>
                    <a:pt x="192" y="653"/>
                  </a:lnTo>
                  <a:lnTo>
                    <a:pt x="192" y="653"/>
                  </a:lnTo>
                  <a:lnTo>
                    <a:pt x="190" y="653"/>
                  </a:lnTo>
                  <a:lnTo>
                    <a:pt x="188" y="653"/>
                  </a:lnTo>
                  <a:lnTo>
                    <a:pt x="188" y="653"/>
                  </a:lnTo>
                  <a:lnTo>
                    <a:pt x="188" y="650"/>
                  </a:lnTo>
                  <a:lnTo>
                    <a:pt x="188" y="647"/>
                  </a:lnTo>
                  <a:lnTo>
                    <a:pt x="188" y="647"/>
                  </a:lnTo>
                  <a:lnTo>
                    <a:pt x="186" y="645"/>
                  </a:lnTo>
                  <a:lnTo>
                    <a:pt x="184" y="643"/>
                  </a:lnTo>
                  <a:lnTo>
                    <a:pt x="184" y="643"/>
                  </a:lnTo>
                  <a:lnTo>
                    <a:pt x="180" y="640"/>
                  </a:lnTo>
                  <a:lnTo>
                    <a:pt x="177" y="637"/>
                  </a:lnTo>
                  <a:lnTo>
                    <a:pt x="177" y="637"/>
                  </a:lnTo>
                  <a:lnTo>
                    <a:pt x="177" y="634"/>
                  </a:lnTo>
                  <a:lnTo>
                    <a:pt x="176" y="631"/>
                  </a:lnTo>
                  <a:lnTo>
                    <a:pt x="174" y="625"/>
                  </a:lnTo>
                  <a:lnTo>
                    <a:pt x="174" y="625"/>
                  </a:lnTo>
                  <a:lnTo>
                    <a:pt x="173" y="624"/>
                  </a:lnTo>
                  <a:lnTo>
                    <a:pt x="171" y="623"/>
                  </a:lnTo>
                  <a:lnTo>
                    <a:pt x="170" y="621"/>
                  </a:lnTo>
                  <a:lnTo>
                    <a:pt x="170" y="619"/>
                  </a:lnTo>
                  <a:lnTo>
                    <a:pt x="170" y="619"/>
                  </a:lnTo>
                  <a:lnTo>
                    <a:pt x="169" y="616"/>
                  </a:lnTo>
                  <a:lnTo>
                    <a:pt x="167" y="615"/>
                  </a:lnTo>
                  <a:lnTo>
                    <a:pt x="165" y="614"/>
                  </a:lnTo>
                  <a:lnTo>
                    <a:pt x="161" y="614"/>
                  </a:lnTo>
                  <a:lnTo>
                    <a:pt x="161" y="614"/>
                  </a:lnTo>
                  <a:lnTo>
                    <a:pt x="161" y="611"/>
                  </a:lnTo>
                  <a:lnTo>
                    <a:pt x="160" y="607"/>
                  </a:lnTo>
                  <a:lnTo>
                    <a:pt x="160" y="604"/>
                  </a:lnTo>
                  <a:lnTo>
                    <a:pt x="157" y="601"/>
                  </a:lnTo>
                  <a:lnTo>
                    <a:pt x="157" y="601"/>
                  </a:lnTo>
                  <a:lnTo>
                    <a:pt x="153" y="601"/>
                  </a:lnTo>
                  <a:lnTo>
                    <a:pt x="152" y="603"/>
                  </a:lnTo>
                  <a:lnTo>
                    <a:pt x="152" y="603"/>
                  </a:lnTo>
                  <a:lnTo>
                    <a:pt x="151" y="602"/>
                  </a:lnTo>
                  <a:lnTo>
                    <a:pt x="150" y="601"/>
                  </a:lnTo>
                  <a:lnTo>
                    <a:pt x="150" y="598"/>
                  </a:lnTo>
                  <a:lnTo>
                    <a:pt x="150" y="598"/>
                  </a:lnTo>
                  <a:lnTo>
                    <a:pt x="148" y="595"/>
                  </a:lnTo>
                  <a:lnTo>
                    <a:pt x="146" y="592"/>
                  </a:lnTo>
                  <a:lnTo>
                    <a:pt x="146" y="592"/>
                  </a:lnTo>
                  <a:lnTo>
                    <a:pt x="145" y="589"/>
                  </a:lnTo>
                  <a:lnTo>
                    <a:pt x="144" y="585"/>
                  </a:lnTo>
                  <a:lnTo>
                    <a:pt x="144" y="581"/>
                  </a:lnTo>
                  <a:lnTo>
                    <a:pt x="143" y="576"/>
                  </a:lnTo>
                  <a:lnTo>
                    <a:pt x="143" y="576"/>
                  </a:lnTo>
                  <a:lnTo>
                    <a:pt x="142" y="574"/>
                  </a:lnTo>
                  <a:lnTo>
                    <a:pt x="140" y="571"/>
                  </a:lnTo>
                  <a:lnTo>
                    <a:pt x="139" y="567"/>
                  </a:lnTo>
                  <a:lnTo>
                    <a:pt x="139" y="566"/>
                  </a:lnTo>
                  <a:lnTo>
                    <a:pt x="139" y="564"/>
                  </a:lnTo>
                  <a:lnTo>
                    <a:pt x="139" y="564"/>
                  </a:lnTo>
                  <a:lnTo>
                    <a:pt x="135" y="563"/>
                  </a:lnTo>
                  <a:lnTo>
                    <a:pt x="131" y="563"/>
                  </a:lnTo>
                  <a:lnTo>
                    <a:pt x="129" y="563"/>
                  </a:lnTo>
                  <a:lnTo>
                    <a:pt x="125" y="560"/>
                  </a:lnTo>
                  <a:lnTo>
                    <a:pt x="125" y="560"/>
                  </a:lnTo>
                  <a:lnTo>
                    <a:pt x="125" y="559"/>
                  </a:lnTo>
                  <a:lnTo>
                    <a:pt x="125" y="557"/>
                  </a:lnTo>
                  <a:lnTo>
                    <a:pt x="124" y="555"/>
                  </a:lnTo>
                  <a:lnTo>
                    <a:pt x="124" y="554"/>
                  </a:lnTo>
                  <a:lnTo>
                    <a:pt x="124" y="554"/>
                  </a:lnTo>
                  <a:lnTo>
                    <a:pt x="127" y="554"/>
                  </a:lnTo>
                  <a:lnTo>
                    <a:pt x="127" y="554"/>
                  </a:lnTo>
                  <a:lnTo>
                    <a:pt x="125" y="551"/>
                  </a:lnTo>
                  <a:lnTo>
                    <a:pt x="122" y="550"/>
                  </a:lnTo>
                  <a:lnTo>
                    <a:pt x="115" y="546"/>
                  </a:lnTo>
                  <a:lnTo>
                    <a:pt x="115" y="546"/>
                  </a:lnTo>
                  <a:lnTo>
                    <a:pt x="114" y="537"/>
                  </a:lnTo>
                  <a:lnTo>
                    <a:pt x="110" y="529"/>
                  </a:lnTo>
                  <a:lnTo>
                    <a:pt x="106" y="522"/>
                  </a:lnTo>
                  <a:lnTo>
                    <a:pt x="101" y="518"/>
                  </a:lnTo>
                  <a:lnTo>
                    <a:pt x="101" y="518"/>
                  </a:lnTo>
                  <a:lnTo>
                    <a:pt x="101" y="512"/>
                  </a:lnTo>
                  <a:lnTo>
                    <a:pt x="100" y="509"/>
                  </a:lnTo>
                  <a:lnTo>
                    <a:pt x="99" y="506"/>
                  </a:lnTo>
                  <a:lnTo>
                    <a:pt x="99" y="506"/>
                  </a:lnTo>
                  <a:lnTo>
                    <a:pt x="97" y="505"/>
                  </a:lnTo>
                  <a:lnTo>
                    <a:pt x="94" y="504"/>
                  </a:lnTo>
                  <a:lnTo>
                    <a:pt x="94" y="504"/>
                  </a:lnTo>
                  <a:lnTo>
                    <a:pt x="92" y="499"/>
                  </a:lnTo>
                  <a:lnTo>
                    <a:pt x="91" y="493"/>
                  </a:lnTo>
                  <a:lnTo>
                    <a:pt x="91" y="493"/>
                  </a:lnTo>
                  <a:lnTo>
                    <a:pt x="90" y="490"/>
                  </a:lnTo>
                  <a:lnTo>
                    <a:pt x="89" y="486"/>
                  </a:lnTo>
                  <a:lnTo>
                    <a:pt x="89" y="486"/>
                  </a:lnTo>
                  <a:lnTo>
                    <a:pt x="85" y="484"/>
                  </a:lnTo>
                  <a:lnTo>
                    <a:pt x="85" y="484"/>
                  </a:lnTo>
                  <a:lnTo>
                    <a:pt x="84" y="480"/>
                  </a:lnTo>
                  <a:lnTo>
                    <a:pt x="85" y="477"/>
                  </a:lnTo>
                  <a:lnTo>
                    <a:pt x="84" y="474"/>
                  </a:lnTo>
                  <a:lnTo>
                    <a:pt x="83" y="471"/>
                  </a:lnTo>
                  <a:lnTo>
                    <a:pt x="83" y="471"/>
                  </a:lnTo>
                  <a:lnTo>
                    <a:pt x="79" y="469"/>
                  </a:lnTo>
                  <a:lnTo>
                    <a:pt x="79" y="469"/>
                  </a:lnTo>
                  <a:lnTo>
                    <a:pt x="78" y="465"/>
                  </a:lnTo>
                  <a:lnTo>
                    <a:pt x="78" y="463"/>
                  </a:lnTo>
                  <a:lnTo>
                    <a:pt x="77" y="460"/>
                  </a:lnTo>
                  <a:lnTo>
                    <a:pt x="76" y="457"/>
                  </a:lnTo>
                  <a:lnTo>
                    <a:pt x="76" y="457"/>
                  </a:lnTo>
                  <a:lnTo>
                    <a:pt x="74" y="454"/>
                  </a:lnTo>
                  <a:lnTo>
                    <a:pt x="73" y="453"/>
                  </a:lnTo>
                  <a:lnTo>
                    <a:pt x="71" y="451"/>
                  </a:lnTo>
                  <a:lnTo>
                    <a:pt x="71" y="451"/>
                  </a:lnTo>
                  <a:lnTo>
                    <a:pt x="69" y="443"/>
                  </a:lnTo>
                  <a:lnTo>
                    <a:pt x="69" y="443"/>
                  </a:lnTo>
                  <a:lnTo>
                    <a:pt x="67" y="442"/>
                  </a:lnTo>
                  <a:lnTo>
                    <a:pt x="65" y="441"/>
                  </a:lnTo>
                  <a:lnTo>
                    <a:pt x="65" y="441"/>
                  </a:lnTo>
                  <a:lnTo>
                    <a:pt x="64" y="440"/>
                  </a:lnTo>
                  <a:lnTo>
                    <a:pt x="65" y="438"/>
                  </a:lnTo>
                  <a:lnTo>
                    <a:pt x="65" y="436"/>
                  </a:lnTo>
                  <a:lnTo>
                    <a:pt x="65" y="435"/>
                  </a:lnTo>
                  <a:lnTo>
                    <a:pt x="65" y="435"/>
                  </a:lnTo>
                  <a:lnTo>
                    <a:pt x="61" y="431"/>
                  </a:lnTo>
                  <a:lnTo>
                    <a:pt x="60" y="427"/>
                  </a:lnTo>
                  <a:lnTo>
                    <a:pt x="60" y="424"/>
                  </a:lnTo>
                  <a:lnTo>
                    <a:pt x="61" y="421"/>
                  </a:lnTo>
                  <a:lnTo>
                    <a:pt x="61" y="421"/>
                  </a:lnTo>
                  <a:lnTo>
                    <a:pt x="61" y="419"/>
                  </a:lnTo>
                  <a:lnTo>
                    <a:pt x="60" y="418"/>
                  </a:lnTo>
                  <a:lnTo>
                    <a:pt x="59" y="416"/>
                  </a:lnTo>
                  <a:lnTo>
                    <a:pt x="56" y="416"/>
                  </a:lnTo>
                  <a:lnTo>
                    <a:pt x="54" y="415"/>
                  </a:lnTo>
                  <a:lnTo>
                    <a:pt x="54" y="415"/>
                  </a:lnTo>
                  <a:lnTo>
                    <a:pt x="55" y="412"/>
                  </a:lnTo>
                  <a:lnTo>
                    <a:pt x="56" y="411"/>
                  </a:lnTo>
                  <a:lnTo>
                    <a:pt x="57" y="410"/>
                  </a:lnTo>
                  <a:lnTo>
                    <a:pt x="59" y="410"/>
                  </a:lnTo>
                  <a:lnTo>
                    <a:pt x="62" y="410"/>
                  </a:lnTo>
                  <a:lnTo>
                    <a:pt x="63" y="409"/>
                  </a:lnTo>
                  <a:lnTo>
                    <a:pt x="65" y="408"/>
                  </a:lnTo>
                  <a:lnTo>
                    <a:pt x="65" y="408"/>
                  </a:lnTo>
                  <a:lnTo>
                    <a:pt x="64" y="406"/>
                  </a:lnTo>
                  <a:lnTo>
                    <a:pt x="63" y="404"/>
                  </a:lnTo>
                  <a:lnTo>
                    <a:pt x="62" y="404"/>
                  </a:lnTo>
                  <a:lnTo>
                    <a:pt x="61" y="404"/>
                  </a:lnTo>
                  <a:lnTo>
                    <a:pt x="57" y="406"/>
                  </a:lnTo>
                  <a:lnTo>
                    <a:pt x="55" y="406"/>
                  </a:lnTo>
                  <a:lnTo>
                    <a:pt x="52" y="406"/>
                  </a:lnTo>
                  <a:lnTo>
                    <a:pt x="52" y="406"/>
                  </a:lnTo>
                  <a:lnTo>
                    <a:pt x="50" y="403"/>
                  </a:lnTo>
                  <a:lnTo>
                    <a:pt x="49" y="401"/>
                  </a:lnTo>
                  <a:lnTo>
                    <a:pt x="49" y="401"/>
                  </a:lnTo>
                  <a:lnTo>
                    <a:pt x="48" y="398"/>
                  </a:lnTo>
                  <a:lnTo>
                    <a:pt x="48" y="395"/>
                  </a:lnTo>
                  <a:lnTo>
                    <a:pt x="48" y="392"/>
                  </a:lnTo>
                  <a:lnTo>
                    <a:pt x="47" y="390"/>
                  </a:lnTo>
                  <a:lnTo>
                    <a:pt x="47" y="390"/>
                  </a:lnTo>
                  <a:lnTo>
                    <a:pt x="46" y="389"/>
                  </a:lnTo>
                  <a:lnTo>
                    <a:pt x="46" y="388"/>
                  </a:lnTo>
                  <a:lnTo>
                    <a:pt x="47" y="386"/>
                  </a:lnTo>
                  <a:lnTo>
                    <a:pt x="47" y="381"/>
                  </a:lnTo>
                  <a:lnTo>
                    <a:pt x="47" y="381"/>
                  </a:lnTo>
                  <a:lnTo>
                    <a:pt x="45" y="372"/>
                  </a:lnTo>
                  <a:lnTo>
                    <a:pt x="42" y="363"/>
                  </a:lnTo>
                  <a:lnTo>
                    <a:pt x="42" y="363"/>
                  </a:lnTo>
                  <a:lnTo>
                    <a:pt x="42" y="359"/>
                  </a:lnTo>
                  <a:lnTo>
                    <a:pt x="40" y="354"/>
                  </a:lnTo>
                  <a:lnTo>
                    <a:pt x="40" y="354"/>
                  </a:lnTo>
                  <a:lnTo>
                    <a:pt x="38" y="352"/>
                  </a:lnTo>
                  <a:lnTo>
                    <a:pt x="36" y="350"/>
                  </a:lnTo>
                  <a:lnTo>
                    <a:pt x="36" y="350"/>
                  </a:lnTo>
                  <a:lnTo>
                    <a:pt x="35" y="341"/>
                  </a:lnTo>
                  <a:lnTo>
                    <a:pt x="34" y="332"/>
                  </a:lnTo>
                  <a:lnTo>
                    <a:pt x="34" y="332"/>
                  </a:lnTo>
                  <a:lnTo>
                    <a:pt x="33" y="330"/>
                  </a:lnTo>
                  <a:lnTo>
                    <a:pt x="32" y="327"/>
                  </a:lnTo>
                  <a:lnTo>
                    <a:pt x="32" y="327"/>
                  </a:lnTo>
                  <a:lnTo>
                    <a:pt x="30" y="311"/>
                  </a:lnTo>
                  <a:lnTo>
                    <a:pt x="29" y="302"/>
                  </a:lnTo>
                  <a:lnTo>
                    <a:pt x="28" y="299"/>
                  </a:lnTo>
                  <a:lnTo>
                    <a:pt x="27" y="296"/>
                  </a:lnTo>
                  <a:lnTo>
                    <a:pt x="27" y="296"/>
                  </a:lnTo>
                  <a:lnTo>
                    <a:pt x="25" y="292"/>
                  </a:lnTo>
                  <a:lnTo>
                    <a:pt x="25" y="288"/>
                  </a:lnTo>
                  <a:lnTo>
                    <a:pt x="24" y="282"/>
                  </a:lnTo>
                  <a:lnTo>
                    <a:pt x="22" y="278"/>
                  </a:lnTo>
                  <a:lnTo>
                    <a:pt x="22" y="278"/>
                  </a:lnTo>
                  <a:lnTo>
                    <a:pt x="18" y="273"/>
                  </a:lnTo>
                  <a:lnTo>
                    <a:pt x="18" y="273"/>
                  </a:lnTo>
                  <a:lnTo>
                    <a:pt x="18" y="268"/>
                  </a:lnTo>
                  <a:lnTo>
                    <a:pt x="18" y="262"/>
                  </a:lnTo>
                  <a:lnTo>
                    <a:pt x="18" y="262"/>
                  </a:lnTo>
                  <a:lnTo>
                    <a:pt x="17" y="258"/>
                  </a:lnTo>
                  <a:lnTo>
                    <a:pt x="16" y="255"/>
                  </a:lnTo>
                  <a:lnTo>
                    <a:pt x="16" y="255"/>
                  </a:lnTo>
                  <a:lnTo>
                    <a:pt x="16" y="253"/>
                  </a:lnTo>
                  <a:lnTo>
                    <a:pt x="17" y="252"/>
                  </a:lnTo>
                  <a:lnTo>
                    <a:pt x="18" y="250"/>
                  </a:lnTo>
                  <a:lnTo>
                    <a:pt x="18" y="249"/>
                  </a:lnTo>
                  <a:lnTo>
                    <a:pt x="18" y="249"/>
                  </a:lnTo>
                  <a:lnTo>
                    <a:pt x="17" y="246"/>
                  </a:lnTo>
                  <a:lnTo>
                    <a:pt x="16" y="244"/>
                  </a:lnTo>
                  <a:lnTo>
                    <a:pt x="14" y="242"/>
                  </a:lnTo>
                  <a:lnTo>
                    <a:pt x="14" y="239"/>
                  </a:lnTo>
                  <a:lnTo>
                    <a:pt x="14" y="239"/>
                  </a:lnTo>
                  <a:lnTo>
                    <a:pt x="14" y="237"/>
                  </a:lnTo>
                  <a:lnTo>
                    <a:pt x="15" y="236"/>
                  </a:lnTo>
                  <a:lnTo>
                    <a:pt x="16" y="234"/>
                  </a:lnTo>
                  <a:lnTo>
                    <a:pt x="16" y="233"/>
                  </a:lnTo>
                  <a:lnTo>
                    <a:pt x="16" y="233"/>
                  </a:lnTo>
                  <a:lnTo>
                    <a:pt x="14" y="229"/>
                  </a:lnTo>
                  <a:lnTo>
                    <a:pt x="12" y="224"/>
                  </a:lnTo>
                  <a:lnTo>
                    <a:pt x="11" y="219"/>
                  </a:lnTo>
                  <a:lnTo>
                    <a:pt x="8" y="215"/>
                  </a:lnTo>
                  <a:lnTo>
                    <a:pt x="8" y="215"/>
                  </a:lnTo>
                  <a:lnTo>
                    <a:pt x="11" y="208"/>
                  </a:lnTo>
                  <a:lnTo>
                    <a:pt x="13" y="203"/>
                  </a:lnTo>
                  <a:lnTo>
                    <a:pt x="16" y="198"/>
                  </a:lnTo>
                  <a:lnTo>
                    <a:pt x="18" y="193"/>
                  </a:lnTo>
                  <a:lnTo>
                    <a:pt x="18" y="193"/>
                  </a:lnTo>
                  <a:lnTo>
                    <a:pt x="17" y="190"/>
                  </a:lnTo>
                  <a:lnTo>
                    <a:pt x="15" y="188"/>
                  </a:lnTo>
                  <a:lnTo>
                    <a:pt x="8" y="186"/>
                  </a:lnTo>
                  <a:lnTo>
                    <a:pt x="8" y="186"/>
                  </a:lnTo>
                  <a:lnTo>
                    <a:pt x="9" y="177"/>
                  </a:lnTo>
                  <a:lnTo>
                    <a:pt x="9" y="168"/>
                  </a:lnTo>
                  <a:lnTo>
                    <a:pt x="8" y="157"/>
                  </a:lnTo>
                  <a:lnTo>
                    <a:pt x="8" y="146"/>
                  </a:lnTo>
                  <a:lnTo>
                    <a:pt x="8" y="146"/>
                  </a:lnTo>
                  <a:lnTo>
                    <a:pt x="8" y="142"/>
                  </a:lnTo>
                  <a:lnTo>
                    <a:pt x="6" y="138"/>
                  </a:lnTo>
                  <a:lnTo>
                    <a:pt x="3" y="135"/>
                  </a:lnTo>
                  <a:lnTo>
                    <a:pt x="2" y="132"/>
                  </a:lnTo>
                  <a:lnTo>
                    <a:pt x="2" y="132"/>
                  </a:lnTo>
                  <a:lnTo>
                    <a:pt x="5" y="110"/>
                  </a:lnTo>
                  <a:lnTo>
                    <a:pt x="6" y="98"/>
                  </a:lnTo>
                  <a:lnTo>
                    <a:pt x="5" y="93"/>
                  </a:lnTo>
                  <a:lnTo>
                    <a:pt x="4" y="87"/>
                  </a:lnTo>
                  <a:lnTo>
                    <a:pt x="4" y="87"/>
                  </a:lnTo>
                  <a:lnTo>
                    <a:pt x="2" y="82"/>
                  </a:lnTo>
                  <a:lnTo>
                    <a:pt x="1" y="79"/>
                  </a:lnTo>
                  <a:lnTo>
                    <a:pt x="0" y="76"/>
                  </a:lnTo>
                  <a:lnTo>
                    <a:pt x="0" y="76"/>
                  </a:lnTo>
                  <a:lnTo>
                    <a:pt x="1" y="75"/>
                  </a:lnTo>
                  <a:lnTo>
                    <a:pt x="2" y="74"/>
                  </a:lnTo>
                  <a:lnTo>
                    <a:pt x="2" y="71"/>
                  </a:lnTo>
                  <a:lnTo>
                    <a:pt x="2" y="65"/>
                  </a:lnTo>
                  <a:lnTo>
                    <a:pt x="2" y="65"/>
                  </a:lnTo>
                  <a:lnTo>
                    <a:pt x="4" y="61"/>
                  </a:lnTo>
                  <a:lnTo>
                    <a:pt x="4" y="59"/>
                  </a:lnTo>
                  <a:lnTo>
                    <a:pt x="2" y="58"/>
                  </a:lnTo>
                  <a:lnTo>
                    <a:pt x="2" y="58"/>
                  </a:lnTo>
                  <a:lnTo>
                    <a:pt x="4" y="55"/>
                  </a:lnTo>
                  <a:lnTo>
                    <a:pt x="6" y="51"/>
                  </a:lnTo>
                  <a:lnTo>
                    <a:pt x="7" y="48"/>
                  </a:lnTo>
                  <a:lnTo>
                    <a:pt x="8" y="45"/>
                  </a:lnTo>
                  <a:lnTo>
                    <a:pt x="8" y="45"/>
                  </a:lnTo>
                  <a:lnTo>
                    <a:pt x="8" y="41"/>
                  </a:lnTo>
                  <a:lnTo>
                    <a:pt x="6" y="36"/>
                  </a:lnTo>
                  <a:lnTo>
                    <a:pt x="5" y="33"/>
                  </a:lnTo>
                  <a:lnTo>
                    <a:pt x="4" y="29"/>
                  </a:lnTo>
                  <a:lnTo>
                    <a:pt x="4" y="29"/>
                  </a:lnTo>
                  <a:lnTo>
                    <a:pt x="7" y="27"/>
                  </a:lnTo>
                  <a:lnTo>
                    <a:pt x="9" y="25"/>
                  </a:lnTo>
                  <a:lnTo>
                    <a:pt x="13" y="23"/>
                  </a:lnTo>
                  <a:lnTo>
                    <a:pt x="15" y="22"/>
                  </a:lnTo>
                  <a:lnTo>
                    <a:pt x="18" y="22"/>
                  </a:lnTo>
                  <a:lnTo>
                    <a:pt x="18" y="22"/>
                  </a:lnTo>
                  <a:lnTo>
                    <a:pt x="17" y="24"/>
                  </a:lnTo>
                  <a:lnTo>
                    <a:pt x="17" y="26"/>
                  </a:lnTo>
                  <a:lnTo>
                    <a:pt x="18" y="28"/>
                  </a:lnTo>
                  <a:lnTo>
                    <a:pt x="20" y="31"/>
                  </a:lnTo>
                  <a:lnTo>
                    <a:pt x="20" y="33"/>
                  </a:lnTo>
                  <a:lnTo>
                    <a:pt x="20" y="33"/>
                  </a:lnTo>
                  <a:lnTo>
                    <a:pt x="19" y="34"/>
                  </a:lnTo>
                  <a:lnTo>
                    <a:pt x="18" y="34"/>
                  </a:lnTo>
                  <a:lnTo>
                    <a:pt x="18" y="35"/>
                  </a:lnTo>
                  <a:lnTo>
                    <a:pt x="18" y="35"/>
                  </a:lnTo>
                  <a:lnTo>
                    <a:pt x="20" y="45"/>
                  </a:lnTo>
                  <a:lnTo>
                    <a:pt x="20" y="45"/>
                  </a:lnTo>
                  <a:lnTo>
                    <a:pt x="20" y="48"/>
                  </a:lnTo>
                  <a:lnTo>
                    <a:pt x="20" y="51"/>
                  </a:lnTo>
                  <a:lnTo>
                    <a:pt x="20" y="51"/>
                  </a:lnTo>
                  <a:lnTo>
                    <a:pt x="21" y="55"/>
                  </a:lnTo>
                  <a:lnTo>
                    <a:pt x="20" y="63"/>
                  </a:lnTo>
                  <a:lnTo>
                    <a:pt x="20" y="63"/>
                  </a:lnTo>
                  <a:lnTo>
                    <a:pt x="19" y="73"/>
                  </a:lnTo>
                  <a:lnTo>
                    <a:pt x="19" y="85"/>
                  </a:lnTo>
                  <a:lnTo>
                    <a:pt x="18" y="95"/>
                  </a:lnTo>
                  <a:lnTo>
                    <a:pt x="16" y="99"/>
                  </a:lnTo>
                  <a:lnTo>
                    <a:pt x="14" y="103"/>
                  </a:lnTo>
                  <a:lnTo>
                    <a:pt x="14" y="103"/>
                  </a:lnTo>
                  <a:lnTo>
                    <a:pt x="15" y="108"/>
                  </a:lnTo>
                  <a:lnTo>
                    <a:pt x="16" y="114"/>
                  </a:lnTo>
                  <a:lnTo>
                    <a:pt x="16" y="114"/>
                  </a:lnTo>
                  <a:lnTo>
                    <a:pt x="17" y="118"/>
                  </a:lnTo>
                  <a:lnTo>
                    <a:pt x="18" y="126"/>
                  </a:lnTo>
                  <a:lnTo>
                    <a:pt x="18" y="126"/>
                  </a:lnTo>
                  <a:lnTo>
                    <a:pt x="19" y="126"/>
                  </a:lnTo>
                  <a:lnTo>
                    <a:pt x="20" y="127"/>
                  </a:lnTo>
                  <a:lnTo>
                    <a:pt x="20" y="128"/>
                  </a:lnTo>
                  <a:lnTo>
                    <a:pt x="20" y="128"/>
                  </a:lnTo>
                  <a:lnTo>
                    <a:pt x="19" y="128"/>
                  </a:lnTo>
                  <a:lnTo>
                    <a:pt x="18" y="129"/>
                  </a:lnTo>
                  <a:lnTo>
                    <a:pt x="18" y="130"/>
                  </a:lnTo>
                  <a:lnTo>
                    <a:pt x="18" y="130"/>
                  </a:lnTo>
                  <a:lnTo>
                    <a:pt x="19" y="130"/>
                  </a:lnTo>
                  <a:lnTo>
                    <a:pt x="20" y="131"/>
                  </a:lnTo>
                  <a:lnTo>
                    <a:pt x="20" y="132"/>
                  </a:lnTo>
                  <a:lnTo>
                    <a:pt x="20" y="132"/>
                  </a:lnTo>
                  <a:lnTo>
                    <a:pt x="19" y="132"/>
                  </a:lnTo>
                  <a:lnTo>
                    <a:pt x="18" y="133"/>
                  </a:lnTo>
                  <a:lnTo>
                    <a:pt x="18" y="134"/>
                  </a:lnTo>
                  <a:lnTo>
                    <a:pt x="18" y="134"/>
                  </a:lnTo>
                  <a:lnTo>
                    <a:pt x="22" y="136"/>
                  </a:lnTo>
                  <a:lnTo>
                    <a:pt x="22" y="136"/>
                  </a:lnTo>
                  <a:lnTo>
                    <a:pt x="21" y="139"/>
                  </a:lnTo>
                  <a:lnTo>
                    <a:pt x="20" y="144"/>
                  </a:lnTo>
                  <a:lnTo>
                    <a:pt x="20" y="144"/>
                  </a:lnTo>
                  <a:lnTo>
                    <a:pt x="20" y="150"/>
                  </a:lnTo>
                  <a:lnTo>
                    <a:pt x="21" y="157"/>
                  </a:lnTo>
                  <a:lnTo>
                    <a:pt x="23" y="164"/>
                  </a:lnTo>
                  <a:lnTo>
                    <a:pt x="22" y="172"/>
                  </a:lnTo>
                  <a:lnTo>
                    <a:pt x="22" y="172"/>
                  </a:lnTo>
                  <a:lnTo>
                    <a:pt x="21" y="176"/>
                  </a:lnTo>
                  <a:lnTo>
                    <a:pt x="20" y="179"/>
                  </a:lnTo>
                  <a:lnTo>
                    <a:pt x="20" y="179"/>
                  </a:lnTo>
                  <a:lnTo>
                    <a:pt x="21" y="185"/>
                  </a:lnTo>
                  <a:lnTo>
                    <a:pt x="22" y="188"/>
                  </a:lnTo>
                  <a:lnTo>
                    <a:pt x="22" y="188"/>
                  </a:lnTo>
                  <a:lnTo>
                    <a:pt x="23" y="194"/>
                  </a:lnTo>
                  <a:lnTo>
                    <a:pt x="22" y="199"/>
                  </a:lnTo>
                  <a:lnTo>
                    <a:pt x="23" y="205"/>
                  </a:lnTo>
                  <a:lnTo>
                    <a:pt x="25" y="207"/>
                  </a:lnTo>
                  <a:lnTo>
                    <a:pt x="27" y="208"/>
                  </a:lnTo>
                  <a:lnTo>
                    <a:pt x="27" y="208"/>
                  </a:lnTo>
                  <a:lnTo>
                    <a:pt x="25" y="214"/>
                  </a:lnTo>
                  <a:lnTo>
                    <a:pt x="25" y="219"/>
                  </a:lnTo>
                  <a:lnTo>
                    <a:pt x="27" y="231"/>
                  </a:lnTo>
                  <a:lnTo>
                    <a:pt x="27" y="231"/>
                  </a:lnTo>
                  <a:lnTo>
                    <a:pt x="25" y="231"/>
                  </a:lnTo>
                  <a:lnTo>
                    <a:pt x="25" y="232"/>
                  </a:lnTo>
                  <a:lnTo>
                    <a:pt x="24" y="233"/>
                  </a:lnTo>
                  <a:lnTo>
                    <a:pt x="24" y="233"/>
                  </a:lnTo>
                  <a:lnTo>
                    <a:pt x="26" y="233"/>
                  </a:lnTo>
                  <a:lnTo>
                    <a:pt x="26" y="234"/>
                  </a:lnTo>
                  <a:lnTo>
                    <a:pt x="27" y="235"/>
                  </a:lnTo>
                  <a:lnTo>
                    <a:pt x="27" y="235"/>
                  </a:lnTo>
                  <a:lnTo>
                    <a:pt x="26" y="240"/>
                  </a:lnTo>
                  <a:lnTo>
                    <a:pt x="24" y="245"/>
                  </a:lnTo>
                  <a:lnTo>
                    <a:pt x="24" y="245"/>
                  </a:lnTo>
                  <a:lnTo>
                    <a:pt x="24" y="247"/>
                  </a:lnTo>
                  <a:lnTo>
                    <a:pt x="25" y="248"/>
                  </a:lnTo>
                  <a:lnTo>
                    <a:pt x="27" y="251"/>
                  </a:lnTo>
                  <a:lnTo>
                    <a:pt x="30" y="253"/>
                  </a:lnTo>
                  <a:lnTo>
                    <a:pt x="34" y="255"/>
                  </a:lnTo>
                  <a:lnTo>
                    <a:pt x="34" y="255"/>
                  </a:lnTo>
                  <a:lnTo>
                    <a:pt x="34" y="257"/>
                  </a:lnTo>
                  <a:lnTo>
                    <a:pt x="34" y="258"/>
                  </a:lnTo>
                  <a:lnTo>
                    <a:pt x="35" y="259"/>
                  </a:lnTo>
                  <a:lnTo>
                    <a:pt x="36" y="259"/>
                  </a:lnTo>
                  <a:lnTo>
                    <a:pt x="36" y="259"/>
                  </a:lnTo>
                  <a:lnTo>
                    <a:pt x="35" y="262"/>
                  </a:lnTo>
                  <a:lnTo>
                    <a:pt x="35" y="265"/>
                  </a:lnTo>
                  <a:lnTo>
                    <a:pt x="37" y="269"/>
                  </a:lnTo>
                  <a:lnTo>
                    <a:pt x="39" y="273"/>
                  </a:lnTo>
                  <a:lnTo>
                    <a:pt x="40" y="278"/>
                  </a:lnTo>
                  <a:lnTo>
                    <a:pt x="40" y="278"/>
                  </a:lnTo>
                  <a:lnTo>
                    <a:pt x="40" y="280"/>
                  </a:lnTo>
                  <a:lnTo>
                    <a:pt x="39" y="281"/>
                  </a:lnTo>
                  <a:lnTo>
                    <a:pt x="39" y="282"/>
                  </a:lnTo>
                  <a:lnTo>
                    <a:pt x="38" y="285"/>
                  </a:lnTo>
                  <a:lnTo>
                    <a:pt x="38" y="285"/>
                  </a:lnTo>
                  <a:lnTo>
                    <a:pt x="39" y="287"/>
                  </a:lnTo>
                  <a:lnTo>
                    <a:pt x="40" y="289"/>
                  </a:lnTo>
                  <a:lnTo>
                    <a:pt x="40" y="289"/>
                  </a:lnTo>
                  <a:lnTo>
                    <a:pt x="42" y="299"/>
                  </a:lnTo>
                  <a:lnTo>
                    <a:pt x="43" y="305"/>
                  </a:lnTo>
                  <a:lnTo>
                    <a:pt x="45" y="306"/>
                  </a:lnTo>
                  <a:lnTo>
                    <a:pt x="47" y="307"/>
                  </a:lnTo>
                  <a:lnTo>
                    <a:pt x="47" y="307"/>
                  </a:lnTo>
                  <a:lnTo>
                    <a:pt x="49" y="323"/>
                  </a:lnTo>
                  <a:lnTo>
                    <a:pt x="52" y="338"/>
                  </a:lnTo>
                  <a:lnTo>
                    <a:pt x="52" y="338"/>
                  </a:lnTo>
                  <a:lnTo>
                    <a:pt x="52" y="340"/>
                  </a:lnTo>
                  <a:lnTo>
                    <a:pt x="52" y="342"/>
                  </a:lnTo>
                  <a:lnTo>
                    <a:pt x="52" y="342"/>
                  </a:lnTo>
                  <a:lnTo>
                    <a:pt x="55" y="345"/>
                  </a:lnTo>
                  <a:lnTo>
                    <a:pt x="56" y="346"/>
                  </a:lnTo>
                  <a:lnTo>
                    <a:pt x="56" y="348"/>
                  </a:lnTo>
                  <a:lnTo>
                    <a:pt x="56" y="348"/>
                  </a:lnTo>
                  <a:lnTo>
                    <a:pt x="56" y="347"/>
                  </a:lnTo>
                  <a:lnTo>
                    <a:pt x="55" y="348"/>
                  </a:lnTo>
                  <a:lnTo>
                    <a:pt x="54" y="349"/>
                  </a:lnTo>
                  <a:lnTo>
                    <a:pt x="54" y="350"/>
                  </a:lnTo>
                  <a:lnTo>
                    <a:pt x="54" y="350"/>
                  </a:lnTo>
                  <a:lnTo>
                    <a:pt x="56" y="352"/>
                  </a:lnTo>
                  <a:lnTo>
                    <a:pt x="57" y="354"/>
                  </a:lnTo>
                  <a:lnTo>
                    <a:pt x="59" y="361"/>
                  </a:lnTo>
                  <a:lnTo>
                    <a:pt x="61" y="369"/>
                  </a:lnTo>
                  <a:lnTo>
                    <a:pt x="63" y="372"/>
                  </a:lnTo>
                  <a:lnTo>
                    <a:pt x="65" y="374"/>
                  </a:lnTo>
                  <a:lnTo>
                    <a:pt x="65" y="374"/>
                  </a:lnTo>
                  <a:lnTo>
                    <a:pt x="65" y="376"/>
                  </a:lnTo>
                  <a:lnTo>
                    <a:pt x="64" y="378"/>
                  </a:lnTo>
                  <a:lnTo>
                    <a:pt x="63" y="379"/>
                  </a:lnTo>
                  <a:lnTo>
                    <a:pt x="63" y="381"/>
                  </a:lnTo>
                  <a:lnTo>
                    <a:pt x="63" y="381"/>
                  </a:lnTo>
                  <a:lnTo>
                    <a:pt x="63" y="386"/>
                  </a:lnTo>
                  <a:lnTo>
                    <a:pt x="65" y="389"/>
                  </a:lnTo>
                  <a:lnTo>
                    <a:pt x="66" y="393"/>
                  </a:lnTo>
                  <a:lnTo>
                    <a:pt x="67" y="397"/>
                  </a:lnTo>
                  <a:lnTo>
                    <a:pt x="67" y="397"/>
                  </a:lnTo>
                  <a:lnTo>
                    <a:pt x="67" y="398"/>
                  </a:lnTo>
                  <a:lnTo>
                    <a:pt x="66" y="399"/>
                  </a:lnTo>
                  <a:lnTo>
                    <a:pt x="65" y="401"/>
                  </a:lnTo>
                  <a:lnTo>
                    <a:pt x="65" y="401"/>
                  </a:lnTo>
                  <a:lnTo>
                    <a:pt x="67" y="408"/>
                  </a:lnTo>
                  <a:lnTo>
                    <a:pt x="67" y="413"/>
                  </a:lnTo>
                  <a:lnTo>
                    <a:pt x="67" y="419"/>
                  </a:lnTo>
                  <a:lnTo>
                    <a:pt x="67" y="419"/>
                  </a:lnTo>
                  <a:lnTo>
                    <a:pt x="69" y="421"/>
                  </a:lnTo>
                  <a:lnTo>
                    <a:pt x="71" y="423"/>
                  </a:lnTo>
                  <a:lnTo>
                    <a:pt x="71" y="423"/>
                  </a:lnTo>
                  <a:lnTo>
                    <a:pt x="71" y="425"/>
                  </a:lnTo>
                  <a:lnTo>
                    <a:pt x="71" y="428"/>
                  </a:lnTo>
                  <a:lnTo>
                    <a:pt x="71" y="428"/>
                  </a:lnTo>
                  <a:lnTo>
                    <a:pt x="74" y="428"/>
                  </a:lnTo>
                  <a:lnTo>
                    <a:pt x="74" y="428"/>
                  </a:lnTo>
                  <a:lnTo>
                    <a:pt x="77" y="433"/>
                  </a:lnTo>
                  <a:lnTo>
                    <a:pt x="81" y="437"/>
                  </a:lnTo>
                  <a:lnTo>
                    <a:pt x="81" y="437"/>
                  </a:lnTo>
                  <a:lnTo>
                    <a:pt x="81" y="445"/>
                  </a:lnTo>
                  <a:lnTo>
                    <a:pt x="81" y="445"/>
                  </a:lnTo>
                  <a:lnTo>
                    <a:pt x="85" y="451"/>
                  </a:lnTo>
                  <a:lnTo>
                    <a:pt x="88" y="456"/>
                  </a:lnTo>
                  <a:lnTo>
                    <a:pt x="92" y="460"/>
                  </a:lnTo>
                  <a:lnTo>
                    <a:pt x="96" y="462"/>
                  </a:lnTo>
                  <a:lnTo>
                    <a:pt x="99" y="463"/>
                  </a:lnTo>
                  <a:lnTo>
                    <a:pt x="99" y="463"/>
                  </a:lnTo>
                  <a:lnTo>
                    <a:pt x="98" y="468"/>
                  </a:lnTo>
                  <a:lnTo>
                    <a:pt x="99" y="471"/>
                  </a:lnTo>
                  <a:lnTo>
                    <a:pt x="101" y="475"/>
                  </a:lnTo>
                  <a:lnTo>
                    <a:pt x="103" y="480"/>
                  </a:lnTo>
                  <a:lnTo>
                    <a:pt x="103" y="482"/>
                  </a:lnTo>
                  <a:lnTo>
                    <a:pt x="103" y="486"/>
                  </a:lnTo>
                  <a:lnTo>
                    <a:pt x="103" y="486"/>
                  </a:lnTo>
                  <a:lnTo>
                    <a:pt x="105" y="492"/>
                  </a:lnTo>
                  <a:lnTo>
                    <a:pt x="109" y="496"/>
                  </a:lnTo>
                  <a:lnTo>
                    <a:pt x="114" y="500"/>
                  </a:lnTo>
                  <a:lnTo>
                    <a:pt x="117" y="504"/>
                  </a:lnTo>
                  <a:lnTo>
                    <a:pt x="117" y="504"/>
                  </a:lnTo>
                  <a:lnTo>
                    <a:pt x="117" y="520"/>
                  </a:lnTo>
                  <a:lnTo>
                    <a:pt x="117" y="520"/>
                  </a:lnTo>
                  <a:lnTo>
                    <a:pt x="118" y="522"/>
                  </a:lnTo>
                  <a:lnTo>
                    <a:pt x="119" y="524"/>
                  </a:lnTo>
                  <a:lnTo>
                    <a:pt x="119" y="524"/>
                  </a:lnTo>
                  <a:lnTo>
                    <a:pt x="121" y="528"/>
                  </a:lnTo>
                  <a:lnTo>
                    <a:pt x="123" y="530"/>
                  </a:lnTo>
                  <a:lnTo>
                    <a:pt x="130" y="534"/>
                  </a:lnTo>
                  <a:lnTo>
                    <a:pt x="130" y="534"/>
                  </a:lnTo>
                  <a:lnTo>
                    <a:pt x="131" y="537"/>
                  </a:lnTo>
                  <a:lnTo>
                    <a:pt x="133" y="540"/>
                  </a:lnTo>
                  <a:lnTo>
                    <a:pt x="136" y="542"/>
                  </a:lnTo>
                  <a:lnTo>
                    <a:pt x="137" y="546"/>
                  </a:lnTo>
                  <a:lnTo>
                    <a:pt x="137" y="546"/>
                  </a:lnTo>
                  <a:lnTo>
                    <a:pt x="139" y="548"/>
                  </a:lnTo>
                  <a:lnTo>
                    <a:pt x="140" y="549"/>
                  </a:lnTo>
                  <a:lnTo>
                    <a:pt x="142" y="552"/>
                  </a:lnTo>
                  <a:lnTo>
                    <a:pt x="144" y="555"/>
                  </a:lnTo>
                  <a:lnTo>
                    <a:pt x="145" y="556"/>
                  </a:lnTo>
                  <a:lnTo>
                    <a:pt x="148" y="556"/>
                  </a:lnTo>
                  <a:lnTo>
                    <a:pt x="148" y="556"/>
                  </a:lnTo>
                  <a:lnTo>
                    <a:pt x="148" y="562"/>
                  </a:lnTo>
                  <a:lnTo>
                    <a:pt x="149" y="566"/>
                  </a:lnTo>
                  <a:lnTo>
                    <a:pt x="149" y="571"/>
                  </a:lnTo>
                  <a:lnTo>
                    <a:pt x="148" y="576"/>
                  </a:lnTo>
                  <a:lnTo>
                    <a:pt x="148" y="576"/>
                  </a:lnTo>
                  <a:lnTo>
                    <a:pt x="150" y="578"/>
                  </a:lnTo>
                  <a:lnTo>
                    <a:pt x="153" y="579"/>
                  </a:lnTo>
                  <a:lnTo>
                    <a:pt x="157" y="581"/>
                  </a:lnTo>
                  <a:lnTo>
                    <a:pt x="159" y="582"/>
                  </a:lnTo>
                  <a:lnTo>
                    <a:pt x="159" y="582"/>
                  </a:lnTo>
                  <a:lnTo>
                    <a:pt x="159" y="587"/>
                  </a:lnTo>
                  <a:lnTo>
                    <a:pt x="159" y="590"/>
                  </a:lnTo>
                  <a:lnTo>
                    <a:pt x="159" y="592"/>
                  </a:lnTo>
                  <a:lnTo>
                    <a:pt x="159" y="592"/>
                  </a:lnTo>
                  <a:lnTo>
                    <a:pt x="161" y="594"/>
                  </a:lnTo>
                  <a:lnTo>
                    <a:pt x="163" y="595"/>
                  </a:lnTo>
                  <a:lnTo>
                    <a:pt x="165" y="596"/>
                  </a:lnTo>
                  <a:lnTo>
                    <a:pt x="166" y="598"/>
                  </a:lnTo>
                  <a:lnTo>
                    <a:pt x="166" y="598"/>
                  </a:lnTo>
                  <a:lnTo>
                    <a:pt x="167" y="601"/>
                  </a:lnTo>
                  <a:lnTo>
                    <a:pt x="169" y="603"/>
                  </a:lnTo>
                  <a:lnTo>
                    <a:pt x="174" y="607"/>
                  </a:lnTo>
                  <a:lnTo>
                    <a:pt x="174" y="607"/>
                  </a:lnTo>
                  <a:lnTo>
                    <a:pt x="173" y="610"/>
                  </a:lnTo>
                  <a:lnTo>
                    <a:pt x="172" y="612"/>
                  </a:lnTo>
                  <a:lnTo>
                    <a:pt x="173" y="614"/>
                  </a:lnTo>
                  <a:lnTo>
                    <a:pt x="174" y="616"/>
                  </a:lnTo>
                  <a:lnTo>
                    <a:pt x="174" y="616"/>
                  </a:lnTo>
                  <a:lnTo>
                    <a:pt x="174" y="618"/>
                  </a:lnTo>
                  <a:lnTo>
                    <a:pt x="176" y="619"/>
                  </a:lnTo>
                  <a:lnTo>
                    <a:pt x="179" y="619"/>
                  </a:lnTo>
                  <a:lnTo>
                    <a:pt x="181" y="619"/>
                  </a:lnTo>
                  <a:lnTo>
                    <a:pt x="182" y="619"/>
                  </a:lnTo>
                  <a:lnTo>
                    <a:pt x="182" y="621"/>
                  </a:lnTo>
                  <a:lnTo>
                    <a:pt x="182" y="623"/>
                  </a:lnTo>
                  <a:lnTo>
                    <a:pt x="182" y="623"/>
                  </a:lnTo>
                  <a:lnTo>
                    <a:pt x="194" y="623"/>
                  </a:lnTo>
                  <a:lnTo>
                    <a:pt x="194" y="623"/>
                  </a:lnTo>
                  <a:lnTo>
                    <a:pt x="196" y="626"/>
                  </a:lnTo>
                  <a:lnTo>
                    <a:pt x="197" y="630"/>
                  </a:lnTo>
                  <a:lnTo>
                    <a:pt x="200" y="634"/>
                  </a:lnTo>
                  <a:lnTo>
                    <a:pt x="202" y="636"/>
                  </a:lnTo>
                  <a:lnTo>
                    <a:pt x="203" y="638"/>
                  </a:lnTo>
                  <a:lnTo>
                    <a:pt x="204" y="641"/>
                  </a:lnTo>
                  <a:lnTo>
                    <a:pt x="204" y="645"/>
                  </a:lnTo>
                  <a:lnTo>
                    <a:pt x="204" y="645"/>
                  </a:lnTo>
                  <a:lnTo>
                    <a:pt x="208" y="647"/>
                  </a:lnTo>
                  <a:lnTo>
                    <a:pt x="212" y="647"/>
                  </a:lnTo>
                  <a:lnTo>
                    <a:pt x="212" y="647"/>
                  </a:lnTo>
                  <a:lnTo>
                    <a:pt x="213" y="652"/>
                  </a:lnTo>
                  <a:lnTo>
                    <a:pt x="215" y="654"/>
                  </a:lnTo>
                  <a:lnTo>
                    <a:pt x="220" y="659"/>
                  </a:lnTo>
                  <a:lnTo>
                    <a:pt x="223" y="664"/>
                  </a:lnTo>
                  <a:lnTo>
                    <a:pt x="226" y="671"/>
                  </a:lnTo>
                  <a:lnTo>
                    <a:pt x="226" y="671"/>
                  </a:lnTo>
                  <a:lnTo>
                    <a:pt x="228" y="672"/>
                  </a:lnTo>
                  <a:lnTo>
                    <a:pt x="229" y="673"/>
                  </a:lnTo>
                  <a:lnTo>
                    <a:pt x="233" y="675"/>
                  </a:lnTo>
                  <a:lnTo>
                    <a:pt x="233" y="675"/>
                  </a:lnTo>
                  <a:lnTo>
                    <a:pt x="235" y="678"/>
                  </a:lnTo>
                  <a:lnTo>
                    <a:pt x="236" y="679"/>
                  </a:lnTo>
                  <a:lnTo>
                    <a:pt x="240" y="679"/>
                  </a:lnTo>
                  <a:lnTo>
                    <a:pt x="240" y="679"/>
                  </a:lnTo>
                  <a:lnTo>
                    <a:pt x="241" y="683"/>
                  </a:lnTo>
                  <a:lnTo>
                    <a:pt x="243" y="687"/>
                  </a:lnTo>
                  <a:lnTo>
                    <a:pt x="249" y="695"/>
                  </a:lnTo>
                  <a:lnTo>
                    <a:pt x="249" y="695"/>
                  </a:lnTo>
                  <a:lnTo>
                    <a:pt x="253" y="699"/>
                  </a:lnTo>
                  <a:lnTo>
                    <a:pt x="253" y="699"/>
                  </a:lnTo>
                  <a:lnTo>
                    <a:pt x="253" y="702"/>
                  </a:lnTo>
                  <a:lnTo>
                    <a:pt x="254" y="704"/>
                  </a:lnTo>
                  <a:lnTo>
                    <a:pt x="254" y="706"/>
                  </a:lnTo>
                  <a:lnTo>
                    <a:pt x="255" y="708"/>
                  </a:lnTo>
                  <a:lnTo>
                    <a:pt x="255" y="708"/>
                  </a:lnTo>
                  <a:lnTo>
                    <a:pt x="258" y="708"/>
                  </a:lnTo>
                  <a:lnTo>
                    <a:pt x="260" y="708"/>
                  </a:lnTo>
                  <a:lnTo>
                    <a:pt x="260" y="708"/>
                  </a:lnTo>
                  <a:lnTo>
                    <a:pt x="261" y="712"/>
                  </a:lnTo>
                  <a:lnTo>
                    <a:pt x="262" y="715"/>
                  </a:lnTo>
                  <a:lnTo>
                    <a:pt x="262" y="715"/>
                  </a:lnTo>
                  <a:lnTo>
                    <a:pt x="264" y="717"/>
                  </a:lnTo>
                  <a:lnTo>
                    <a:pt x="267" y="720"/>
                  </a:lnTo>
                  <a:lnTo>
                    <a:pt x="267" y="720"/>
                  </a:lnTo>
                  <a:lnTo>
                    <a:pt x="269" y="723"/>
                  </a:lnTo>
                  <a:lnTo>
                    <a:pt x="272" y="726"/>
                  </a:lnTo>
                  <a:lnTo>
                    <a:pt x="275" y="728"/>
                  </a:lnTo>
                  <a:lnTo>
                    <a:pt x="283" y="728"/>
                  </a:lnTo>
                  <a:lnTo>
                    <a:pt x="283" y="728"/>
                  </a:lnTo>
                  <a:lnTo>
                    <a:pt x="282" y="733"/>
                  </a:lnTo>
                  <a:lnTo>
                    <a:pt x="283" y="736"/>
                  </a:lnTo>
                  <a:lnTo>
                    <a:pt x="284" y="738"/>
                  </a:lnTo>
                  <a:lnTo>
                    <a:pt x="286" y="740"/>
                  </a:lnTo>
                  <a:lnTo>
                    <a:pt x="290" y="742"/>
                  </a:lnTo>
                  <a:lnTo>
                    <a:pt x="292" y="744"/>
                  </a:lnTo>
                  <a:lnTo>
                    <a:pt x="293" y="746"/>
                  </a:lnTo>
                  <a:lnTo>
                    <a:pt x="293" y="746"/>
                  </a:lnTo>
                  <a:lnTo>
                    <a:pt x="297" y="745"/>
                  </a:lnTo>
                  <a:lnTo>
                    <a:pt x="300" y="746"/>
                  </a:lnTo>
                  <a:lnTo>
                    <a:pt x="303" y="747"/>
                  </a:lnTo>
                  <a:lnTo>
                    <a:pt x="305" y="749"/>
                  </a:lnTo>
                  <a:lnTo>
                    <a:pt x="309" y="753"/>
                  </a:lnTo>
                  <a:lnTo>
                    <a:pt x="311" y="755"/>
                  </a:lnTo>
                  <a:lnTo>
                    <a:pt x="313" y="756"/>
                  </a:lnTo>
                  <a:lnTo>
                    <a:pt x="313" y="756"/>
                  </a:lnTo>
                  <a:lnTo>
                    <a:pt x="316" y="756"/>
                  </a:lnTo>
                  <a:lnTo>
                    <a:pt x="318" y="756"/>
                  </a:lnTo>
                  <a:lnTo>
                    <a:pt x="318" y="756"/>
                  </a:lnTo>
                  <a:lnTo>
                    <a:pt x="318" y="758"/>
                  </a:lnTo>
                  <a:lnTo>
                    <a:pt x="318" y="760"/>
                  </a:lnTo>
                  <a:lnTo>
                    <a:pt x="318" y="760"/>
                  </a:lnTo>
                  <a:lnTo>
                    <a:pt x="320" y="761"/>
                  </a:lnTo>
                  <a:lnTo>
                    <a:pt x="322" y="761"/>
                  </a:lnTo>
                  <a:lnTo>
                    <a:pt x="324" y="761"/>
                  </a:lnTo>
                  <a:lnTo>
                    <a:pt x="325" y="762"/>
                  </a:lnTo>
                  <a:lnTo>
                    <a:pt x="325" y="762"/>
                  </a:lnTo>
                  <a:lnTo>
                    <a:pt x="328" y="767"/>
                  </a:lnTo>
                  <a:lnTo>
                    <a:pt x="330" y="773"/>
                  </a:lnTo>
                  <a:lnTo>
                    <a:pt x="333" y="778"/>
                  </a:lnTo>
                  <a:lnTo>
                    <a:pt x="336" y="782"/>
                  </a:lnTo>
                  <a:lnTo>
                    <a:pt x="336" y="782"/>
                  </a:lnTo>
                  <a:lnTo>
                    <a:pt x="340" y="785"/>
                  </a:lnTo>
                  <a:lnTo>
                    <a:pt x="343" y="788"/>
                  </a:lnTo>
                  <a:lnTo>
                    <a:pt x="346" y="790"/>
                  </a:lnTo>
                  <a:lnTo>
                    <a:pt x="350" y="794"/>
                  </a:lnTo>
                  <a:lnTo>
                    <a:pt x="350" y="794"/>
                  </a:lnTo>
                  <a:lnTo>
                    <a:pt x="353" y="793"/>
                  </a:lnTo>
                  <a:lnTo>
                    <a:pt x="357" y="793"/>
                  </a:lnTo>
                  <a:lnTo>
                    <a:pt x="362" y="794"/>
                  </a:lnTo>
                  <a:lnTo>
                    <a:pt x="365" y="796"/>
                  </a:lnTo>
                  <a:lnTo>
                    <a:pt x="365" y="796"/>
                  </a:lnTo>
                  <a:lnTo>
                    <a:pt x="368" y="800"/>
                  </a:lnTo>
                  <a:lnTo>
                    <a:pt x="368" y="800"/>
                  </a:lnTo>
                  <a:lnTo>
                    <a:pt x="370" y="799"/>
                  </a:lnTo>
                  <a:lnTo>
                    <a:pt x="372" y="798"/>
                  </a:lnTo>
                  <a:lnTo>
                    <a:pt x="372" y="798"/>
                  </a:lnTo>
                  <a:lnTo>
                    <a:pt x="372" y="799"/>
                  </a:lnTo>
                  <a:lnTo>
                    <a:pt x="374" y="800"/>
                  </a:lnTo>
                  <a:lnTo>
                    <a:pt x="374" y="800"/>
                  </a:lnTo>
                  <a:lnTo>
                    <a:pt x="377" y="802"/>
                  </a:lnTo>
                  <a:lnTo>
                    <a:pt x="381" y="805"/>
                  </a:lnTo>
                  <a:lnTo>
                    <a:pt x="381" y="805"/>
                  </a:lnTo>
                  <a:lnTo>
                    <a:pt x="387" y="809"/>
                  </a:lnTo>
                  <a:lnTo>
                    <a:pt x="391" y="810"/>
                  </a:lnTo>
                  <a:lnTo>
                    <a:pt x="396" y="811"/>
                  </a:lnTo>
                  <a:lnTo>
                    <a:pt x="396" y="811"/>
                  </a:lnTo>
                  <a:lnTo>
                    <a:pt x="398" y="816"/>
                  </a:lnTo>
                  <a:lnTo>
                    <a:pt x="402" y="820"/>
                  </a:lnTo>
                  <a:lnTo>
                    <a:pt x="402" y="820"/>
                  </a:lnTo>
                  <a:lnTo>
                    <a:pt x="404" y="821"/>
                  </a:lnTo>
                  <a:lnTo>
                    <a:pt x="406" y="820"/>
                  </a:lnTo>
                  <a:lnTo>
                    <a:pt x="408" y="820"/>
                  </a:lnTo>
                  <a:lnTo>
                    <a:pt x="410" y="820"/>
                  </a:lnTo>
                  <a:lnTo>
                    <a:pt x="410" y="820"/>
                  </a:lnTo>
                  <a:lnTo>
                    <a:pt x="411" y="823"/>
                  </a:lnTo>
                  <a:lnTo>
                    <a:pt x="412" y="825"/>
                  </a:lnTo>
                  <a:lnTo>
                    <a:pt x="412" y="825"/>
                  </a:lnTo>
                  <a:lnTo>
                    <a:pt x="413" y="825"/>
                  </a:lnTo>
                  <a:lnTo>
                    <a:pt x="414" y="824"/>
                  </a:lnTo>
                  <a:lnTo>
                    <a:pt x="415" y="823"/>
                  </a:lnTo>
                  <a:lnTo>
                    <a:pt x="417" y="823"/>
                  </a:lnTo>
                  <a:lnTo>
                    <a:pt x="417" y="823"/>
                  </a:lnTo>
                  <a:lnTo>
                    <a:pt x="418" y="825"/>
                  </a:lnTo>
                  <a:lnTo>
                    <a:pt x="419" y="827"/>
                  </a:lnTo>
                  <a:lnTo>
                    <a:pt x="419" y="827"/>
                  </a:lnTo>
                  <a:lnTo>
                    <a:pt x="420" y="827"/>
                  </a:lnTo>
                  <a:lnTo>
                    <a:pt x="423" y="826"/>
                  </a:lnTo>
                  <a:lnTo>
                    <a:pt x="424" y="825"/>
                  </a:lnTo>
                  <a:lnTo>
                    <a:pt x="424" y="825"/>
                  </a:lnTo>
                  <a:lnTo>
                    <a:pt x="426" y="827"/>
                  </a:lnTo>
                  <a:lnTo>
                    <a:pt x="428" y="829"/>
                  </a:lnTo>
                  <a:lnTo>
                    <a:pt x="428" y="829"/>
                  </a:lnTo>
                  <a:lnTo>
                    <a:pt x="431" y="830"/>
                  </a:lnTo>
                  <a:lnTo>
                    <a:pt x="435" y="831"/>
                  </a:lnTo>
                  <a:lnTo>
                    <a:pt x="435" y="831"/>
                  </a:lnTo>
                  <a:lnTo>
                    <a:pt x="439" y="835"/>
                  </a:lnTo>
                  <a:lnTo>
                    <a:pt x="444" y="839"/>
                  </a:lnTo>
                  <a:lnTo>
                    <a:pt x="444" y="839"/>
                  </a:lnTo>
                  <a:lnTo>
                    <a:pt x="457" y="839"/>
                  </a:lnTo>
                  <a:lnTo>
                    <a:pt x="457" y="839"/>
                  </a:lnTo>
                  <a:lnTo>
                    <a:pt x="458" y="841"/>
                  </a:lnTo>
                  <a:lnTo>
                    <a:pt x="459" y="843"/>
                  </a:lnTo>
                  <a:lnTo>
                    <a:pt x="464" y="846"/>
                  </a:lnTo>
                  <a:lnTo>
                    <a:pt x="467" y="848"/>
                  </a:lnTo>
                  <a:lnTo>
                    <a:pt x="471" y="851"/>
                  </a:lnTo>
                  <a:lnTo>
                    <a:pt x="471" y="851"/>
                  </a:lnTo>
                  <a:lnTo>
                    <a:pt x="486" y="854"/>
                  </a:lnTo>
                  <a:lnTo>
                    <a:pt x="493" y="855"/>
                  </a:lnTo>
                  <a:lnTo>
                    <a:pt x="495" y="857"/>
                  </a:lnTo>
                  <a:lnTo>
                    <a:pt x="497" y="859"/>
                  </a:lnTo>
                  <a:lnTo>
                    <a:pt x="497" y="859"/>
                  </a:lnTo>
                  <a:lnTo>
                    <a:pt x="499" y="859"/>
                  </a:lnTo>
                  <a:lnTo>
                    <a:pt x="502" y="858"/>
                  </a:lnTo>
                  <a:lnTo>
                    <a:pt x="505" y="857"/>
                  </a:lnTo>
                  <a:lnTo>
                    <a:pt x="505" y="857"/>
                  </a:lnTo>
                  <a:lnTo>
                    <a:pt x="506" y="857"/>
                  </a:lnTo>
                  <a:lnTo>
                    <a:pt x="508" y="858"/>
                  </a:lnTo>
                  <a:lnTo>
                    <a:pt x="511" y="861"/>
                  </a:lnTo>
                  <a:lnTo>
                    <a:pt x="511" y="861"/>
                  </a:lnTo>
                  <a:lnTo>
                    <a:pt x="515" y="862"/>
                  </a:lnTo>
                  <a:lnTo>
                    <a:pt x="520" y="863"/>
                  </a:lnTo>
                  <a:lnTo>
                    <a:pt x="520" y="863"/>
                  </a:lnTo>
                  <a:lnTo>
                    <a:pt x="520" y="864"/>
                  </a:lnTo>
                  <a:lnTo>
                    <a:pt x="521" y="865"/>
                  </a:lnTo>
                  <a:lnTo>
                    <a:pt x="522" y="865"/>
                  </a:lnTo>
                  <a:lnTo>
                    <a:pt x="522" y="865"/>
                  </a:lnTo>
                  <a:lnTo>
                    <a:pt x="525" y="866"/>
                  </a:lnTo>
                  <a:lnTo>
                    <a:pt x="528" y="867"/>
                  </a:lnTo>
                  <a:lnTo>
                    <a:pt x="531" y="869"/>
                  </a:lnTo>
                  <a:lnTo>
                    <a:pt x="531" y="869"/>
                  </a:lnTo>
                  <a:lnTo>
                    <a:pt x="535" y="871"/>
                  </a:lnTo>
                  <a:lnTo>
                    <a:pt x="538" y="872"/>
                  </a:lnTo>
                  <a:lnTo>
                    <a:pt x="542" y="872"/>
                  </a:lnTo>
                  <a:lnTo>
                    <a:pt x="542" y="872"/>
                  </a:lnTo>
                  <a:lnTo>
                    <a:pt x="543" y="875"/>
                  </a:lnTo>
                  <a:lnTo>
                    <a:pt x="544" y="879"/>
                  </a:lnTo>
                  <a:lnTo>
                    <a:pt x="544" y="879"/>
                  </a:lnTo>
                  <a:lnTo>
                    <a:pt x="547" y="879"/>
                  </a:lnTo>
                  <a:lnTo>
                    <a:pt x="549" y="879"/>
                  </a:lnTo>
                  <a:lnTo>
                    <a:pt x="552" y="878"/>
                  </a:lnTo>
                  <a:lnTo>
                    <a:pt x="553" y="877"/>
                  </a:lnTo>
                  <a:lnTo>
                    <a:pt x="553" y="877"/>
                  </a:lnTo>
                  <a:lnTo>
                    <a:pt x="554" y="881"/>
                  </a:lnTo>
                  <a:lnTo>
                    <a:pt x="554" y="881"/>
                  </a:lnTo>
                  <a:lnTo>
                    <a:pt x="567" y="880"/>
                  </a:lnTo>
                  <a:lnTo>
                    <a:pt x="569" y="881"/>
                  </a:lnTo>
                  <a:lnTo>
                    <a:pt x="572" y="881"/>
                  </a:lnTo>
                  <a:lnTo>
                    <a:pt x="574" y="883"/>
                  </a:lnTo>
                  <a:lnTo>
                    <a:pt x="576" y="885"/>
                  </a:lnTo>
                  <a:lnTo>
                    <a:pt x="576" y="885"/>
                  </a:lnTo>
                  <a:lnTo>
                    <a:pt x="582" y="884"/>
                  </a:lnTo>
                  <a:lnTo>
                    <a:pt x="590" y="884"/>
                  </a:lnTo>
                  <a:lnTo>
                    <a:pt x="594" y="885"/>
                  </a:lnTo>
                  <a:lnTo>
                    <a:pt x="596" y="887"/>
                  </a:lnTo>
                  <a:lnTo>
                    <a:pt x="599" y="889"/>
                  </a:lnTo>
                  <a:lnTo>
                    <a:pt x="600" y="892"/>
                  </a:lnTo>
                  <a:lnTo>
                    <a:pt x="600" y="892"/>
                  </a:lnTo>
                  <a:lnTo>
                    <a:pt x="602" y="890"/>
                  </a:lnTo>
                  <a:lnTo>
                    <a:pt x="604" y="890"/>
                  </a:lnTo>
                  <a:lnTo>
                    <a:pt x="608" y="891"/>
                  </a:lnTo>
                  <a:lnTo>
                    <a:pt x="611" y="892"/>
                  </a:lnTo>
                  <a:lnTo>
                    <a:pt x="614" y="895"/>
                  </a:lnTo>
                  <a:lnTo>
                    <a:pt x="614" y="895"/>
                  </a:lnTo>
                  <a:lnTo>
                    <a:pt x="618" y="896"/>
                  </a:lnTo>
                  <a:lnTo>
                    <a:pt x="620" y="897"/>
                  </a:lnTo>
                  <a:lnTo>
                    <a:pt x="621" y="899"/>
                  </a:lnTo>
                  <a:lnTo>
                    <a:pt x="621" y="899"/>
                  </a:lnTo>
                  <a:lnTo>
                    <a:pt x="623" y="899"/>
                  </a:lnTo>
                  <a:lnTo>
                    <a:pt x="626" y="899"/>
                  </a:lnTo>
                  <a:lnTo>
                    <a:pt x="632" y="900"/>
                  </a:lnTo>
                  <a:lnTo>
                    <a:pt x="638" y="902"/>
                  </a:lnTo>
                  <a:lnTo>
                    <a:pt x="643" y="903"/>
                  </a:lnTo>
                  <a:lnTo>
                    <a:pt x="643" y="903"/>
                  </a:lnTo>
                  <a:lnTo>
                    <a:pt x="649" y="903"/>
                  </a:lnTo>
                  <a:lnTo>
                    <a:pt x="654" y="903"/>
                  </a:lnTo>
                  <a:lnTo>
                    <a:pt x="656" y="903"/>
                  </a:lnTo>
                  <a:lnTo>
                    <a:pt x="658" y="904"/>
                  </a:lnTo>
                  <a:lnTo>
                    <a:pt x="660" y="905"/>
                  </a:lnTo>
                  <a:lnTo>
                    <a:pt x="661" y="908"/>
                  </a:lnTo>
                  <a:lnTo>
                    <a:pt x="661" y="908"/>
                  </a:lnTo>
                  <a:lnTo>
                    <a:pt x="665" y="906"/>
                  </a:lnTo>
                  <a:lnTo>
                    <a:pt x="669" y="906"/>
                  </a:lnTo>
                  <a:lnTo>
                    <a:pt x="679" y="908"/>
                  </a:lnTo>
                  <a:lnTo>
                    <a:pt x="679" y="908"/>
                  </a:lnTo>
                  <a:lnTo>
                    <a:pt x="679" y="906"/>
                  </a:lnTo>
                  <a:lnTo>
                    <a:pt x="680" y="905"/>
                  </a:lnTo>
                  <a:lnTo>
                    <a:pt x="681" y="906"/>
                  </a:lnTo>
                  <a:lnTo>
                    <a:pt x="681" y="906"/>
                  </a:lnTo>
                  <a:lnTo>
                    <a:pt x="683" y="908"/>
                  </a:lnTo>
                  <a:lnTo>
                    <a:pt x="684" y="909"/>
                  </a:lnTo>
                  <a:lnTo>
                    <a:pt x="693" y="908"/>
                  </a:lnTo>
                  <a:lnTo>
                    <a:pt x="693" y="908"/>
                  </a:lnTo>
                  <a:lnTo>
                    <a:pt x="701" y="908"/>
                  </a:lnTo>
                  <a:lnTo>
                    <a:pt x="701" y="908"/>
                  </a:lnTo>
                  <a:lnTo>
                    <a:pt x="706" y="909"/>
                  </a:lnTo>
                  <a:lnTo>
                    <a:pt x="711" y="910"/>
                  </a:lnTo>
                  <a:lnTo>
                    <a:pt x="711" y="910"/>
                  </a:lnTo>
                  <a:lnTo>
                    <a:pt x="715" y="915"/>
                  </a:lnTo>
                  <a:lnTo>
                    <a:pt x="715" y="915"/>
                  </a:lnTo>
                  <a:lnTo>
                    <a:pt x="716" y="915"/>
                  </a:lnTo>
                  <a:lnTo>
                    <a:pt x="717" y="914"/>
                  </a:lnTo>
                  <a:lnTo>
                    <a:pt x="717" y="912"/>
                  </a:lnTo>
                  <a:lnTo>
                    <a:pt x="717" y="912"/>
                  </a:lnTo>
                  <a:lnTo>
                    <a:pt x="718" y="912"/>
                  </a:lnTo>
                  <a:lnTo>
                    <a:pt x="719" y="914"/>
                  </a:lnTo>
                  <a:lnTo>
                    <a:pt x="719" y="915"/>
                  </a:lnTo>
                  <a:lnTo>
                    <a:pt x="719" y="915"/>
                  </a:lnTo>
                  <a:lnTo>
                    <a:pt x="726" y="915"/>
                  </a:lnTo>
                  <a:lnTo>
                    <a:pt x="733" y="915"/>
                  </a:lnTo>
                  <a:lnTo>
                    <a:pt x="733" y="915"/>
                  </a:lnTo>
                  <a:lnTo>
                    <a:pt x="739" y="916"/>
                  </a:lnTo>
                  <a:lnTo>
                    <a:pt x="743" y="916"/>
                  </a:lnTo>
                  <a:lnTo>
                    <a:pt x="746" y="917"/>
                  </a:lnTo>
                  <a:lnTo>
                    <a:pt x="746" y="917"/>
                  </a:lnTo>
                  <a:lnTo>
                    <a:pt x="747" y="918"/>
                  </a:lnTo>
                  <a:lnTo>
                    <a:pt x="748" y="919"/>
                  </a:lnTo>
                  <a:lnTo>
                    <a:pt x="749" y="921"/>
                  </a:lnTo>
                  <a:lnTo>
                    <a:pt x="750" y="921"/>
                  </a:lnTo>
                  <a:lnTo>
                    <a:pt x="750" y="921"/>
                  </a:lnTo>
                  <a:lnTo>
                    <a:pt x="755" y="922"/>
                  </a:lnTo>
                  <a:lnTo>
                    <a:pt x="760" y="921"/>
                  </a:lnTo>
                  <a:lnTo>
                    <a:pt x="764" y="921"/>
                  </a:lnTo>
                  <a:lnTo>
                    <a:pt x="766" y="922"/>
                  </a:lnTo>
                  <a:lnTo>
                    <a:pt x="768" y="924"/>
                  </a:lnTo>
                  <a:lnTo>
                    <a:pt x="768" y="924"/>
                  </a:lnTo>
                  <a:lnTo>
                    <a:pt x="772" y="922"/>
                  </a:lnTo>
                  <a:lnTo>
                    <a:pt x="775" y="920"/>
                  </a:lnTo>
                  <a:lnTo>
                    <a:pt x="777" y="919"/>
                  </a:lnTo>
                  <a:lnTo>
                    <a:pt x="780" y="917"/>
                  </a:lnTo>
                  <a:lnTo>
                    <a:pt x="780" y="917"/>
                  </a:lnTo>
                  <a:lnTo>
                    <a:pt x="782" y="919"/>
                  </a:lnTo>
                  <a:lnTo>
                    <a:pt x="786" y="920"/>
                  </a:lnTo>
                  <a:lnTo>
                    <a:pt x="795" y="921"/>
                  </a:lnTo>
                  <a:lnTo>
                    <a:pt x="803" y="921"/>
                  </a:lnTo>
                  <a:lnTo>
                    <a:pt x="806" y="922"/>
                  </a:lnTo>
                  <a:lnTo>
                    <a:pt x="809" y="924"/>
                  </a:lnTo>
                  <a:lnTo>
                    <a:pt x="809" y="924"/>
                  </a:lnTo>
                  <a:lnTo>
                    <a:pt x="810" y="924"/>
                  </a:lnTo>
                  <a:lnTo>
                    <a:pt x="811" y="924"/>
                  </a:lnTo>
                  <a:lnTo>
                    <a:pt x="816" y="924"/>
                  </a:lnTo>
                  <a:lnTo>
                    <a:pt x="816" y="924"/>
                  </a:lnTo>
                  <a:lnTo>
                    <a:pt x="825" y="923"/>
                  </a:lnTo>
                  <a:lnTo>
                    <a:pt x="836" y="924"/>
                  </a:lnTo>
                  <a:lnTo>
                    <a:pt x="836" y="924"/>
                  </a:lnTo>
                  <a:lnTo>
                    <a:pt x="847" y="925"/>
                  </a:lnTo>
                  <a:lnTo>
                    <a:pt x="855" y="926"/>
                  </a:lnTo>
                  <a:lnTo>
                    <a:pt x="863" y="926"/>
                  </a:lnTo>
                  <a:lnTo>
                    <a:pt x="863" y="926"/>
                  </a:lnTo>
                  <a:lnTo>
                    <a:pt x="866" y="925"/>
                  </a:lnTo>
                  <a:lnTo>
                    <a:pt x="868" y="924"/>
                  </a:lnTo>
                  <a:lnTo>
                    <a:pt x="871" y="923"/>
                  </a:lnTo>
                  <a:lnTo>
                    <a:pt x="877" y="924"/>
                  </a:lnTo>
                  <a:lnTo>
                    <a:pt x="877" y="924"/>
                  </a:lnTo>
                  <a:lnTo>
                    <a:pt x="878" y="925"/>
                  </a:lnTo>
                  <a:lnTo>
                    <a:pt x="879" y="926"/>
                  </a:lnTo>
                  <a:lnTo>
                    <a:pt x="879" y="926"/>
                  </a:lnTo>
                  <a:lnTo>
                    <a:pt x="882" y="925"/>
                  </a:lnTo>
                  <a:lnTo>
                    <a:pt x="884" y="924"/>
                  </a:lnTo>
                  <a:lnTo>
                    <a:pt x="885" y="924"/>
                  </a:lnTo>
                  <a:lnTo>
                    <a:pt x="887" y="926"/>
                  </a:lnTo>
                  <a:lnTo>
                    <a:pt x="887" y="926"/>
                  </a:lnTo>
                  <a:lnTo>
                    <a:pt x="896" y="926"/>
                  </a:lnTo>
                  <a:lnTo>
                    <a:pt x="907" y="926"/>
                  </a:lnTo>
                  <a:lnTo>
                    <a:pt x="907" y="926"/>
                  </a:lnTo>
                  <a:lnTo>
                    <a:pt x="919" y="924"/>
                  </a:lnTo>
                  <a:lnTo>
                    <a:pt x="926" y="923"/>
                  </a:lnTo>
                  <a:lnTo>
                    <a:pt x="934" y="924"/>
                  </a:lnTo>
                  <a:lnTo>
                    <a:pt x="934" y="924"/>
                  </a:lnTo>
                  <a:lnTo>
                    <a:pt x="941" y="925"/>
                  </a:lnTo>
                  <a:lnTo>
                    <a:pt x="945" y="926"/>
                  </a:lnTo>
                  <a:lnTo>
                    <a:pt x="948" y="926"/>
                  </a:lnTo>
                  <a:lnTo>
                    <a:pt x="948" y="926"/>
                  </a:lnTo>
                  <a:lnTo>
                    <a:pt x="950" y="925"/>
                  </a:lnTo>
                  <a:lnTo>
                    <a:pt x="952" y="924"/>
                  </a:lnTo>
                  <a:lnTo>
                    <a:pt x="954" y="922"/>
                  </a:lnTo>
                  <a:lnTo>
                    <a:pt x="957" y="921"/>
                  </a:lnTo>
                  <a:lnTo>
                    <a:pt x="957" y="921"/>
                  </a:lnTo>
                  <a:lnTo>
                    <a:pt x="962" y="921"/>
                  </a:lnTo>
                  <a:lnTo>
                    <a:pt x="967" y="920"/>
                  </a:lnTo>
                  <a:lnTo>
                    <a:pt x="973" y="920"/>
                  </a:lnTo>
                  <a:lnTo>
                    <a:pt x="980" y="919"/>
                  </a:lnTo>
                  <a:lnTo>
                    <a:pt x="980" y="919"/>
                  </a:lnTo>
                  <a:lnTo>
                    <a:pt x="986" y="917"/>
                  </a:lnTo>
                  <a:lnTo>
                    <a:pt x="986" y="917"/>
                  </a:lnTo>
                  <a:lnTo>
                    <a:pt x="988" y="917"/>
                  </a:lnTo>
                  <a:lnTo>
                    <a:pt x="990" y="917"/>
                  </a:lnTo>
                  <a:lnTo>
                    <a:pt x="990" y="917"/>
                  </a:lnTo>
                  <a:lnTo>
                    <a:pt x="992" y="916"/>
                  </a:lnTo>
                  <a:lnTo>
                    <a:pt x="994" y="915"/>
                  </a:lnTo>
                  <a:lnTo>
                    <a:pt x="1000" y="915"/>
                  </a:lnTo>
                  <a:lnTo>
                    <a:pt x="1000" y="915"/>
                  </a:lnTo>
                  <a:lnTo>
                    <a:pt x="1012" y="912"/>
                  </a:lnTo>
                  <a:lnTo>
                    <a:pt x="1026" y="910"/>
                  </a:lnTo>
                  <a:lnTo>
                    <a:pt x="1026" y="910"/>
                  </a:lnTo>
                  <a:lnTo>
                    <a:pt x="1037" y="908"/>
                  </a:lnTo>
                  <a:lnTo>
                    <a:pt x="1037" y="908"/>
                  </a:lnTo>
                  <a:lnTo>
                    <a:pt x="1046" y="904"/>
                  </a:lnTo>
                  <a:lnTo>
                    <a:pt x="1049" y="902"/>
                  </a:lnTo>
                  <a:lnTo>
                    <a:pt x="1053" y="901"/>
                  </a:lnTo>
                  <a:lnTo>
                    <a:pt x="1053" y="901"/>
                  </a:lnTo>
                  <a:lnTo>
                    <a:pt x="1058" y="901"/>
                  </a:lnTo>
                  <a:lnTo>
                    <a:pt x="1064" y="900"/>
                  </a:lnTo>
                  <a:lnTo>
                    <a:pt x="1069" y="900"/>
                  </a:lnTo>
                  <a:lnTo>
                    <a:pt x="1073" y="899"/>
                  </a:lnTo>
                  <a:lnTo>
                    <a:pt x="1073" y="899"/>
                  </a:lnTo>
                  <a:lnTo>
                    <a:pt x="1075" y="899"/>
                  </a:lnTo>
                  <a:lnTo>
                    <a:pt x="1077" y="899"/>
                  </a:lnTo>
                  <a:lnTo>
                    <a:pt x="1077" y="899"/>
                  </a:lnTo>
                  <a:lnTo>
                    <a:pt x="1079" y="898"/>
                  </a:lnTo>
                  <a:lnTo>
                    <a:pt x="1082" y="898"/>
                  </a:lnTo>
                  <a:lnTo>
                    <a:pt x="1085" y="898"/>
                  </a:lnTo>
                  <a:lnTo>
                    <a:pt x="1089" y="897"/>
                  </a:lnTo>
                  <a:lnTo>
                    <a:pt x="1089" y="897"/>
                  </a:lnTo>
                  <a:lnTo>
                    <a:pt x="1096" y="892"/>
                  </a:lnTo>
                  <a:lnTo>
                    <a:pt x="1103" y="887"/>
                  </a:lnTo>
                  <a:lnTo>
                    <a:pt x="1103" y="887"/>
                  </a:lnTo>
                  <a:lnTo>
                    <a:pt x="1111" y="887"/>
                  </a:lnTo>
                  <a:lnTo>
                    <a:pt x="1117" y="885"/>
                  </a:lnTo>
                  <a:lnTo>
                    <a:pt x="1125" y="883"/>
                  </a:lnTo>
                  <a:lnTo>
                    <a:pt x="1132" y="881"/>
                  </a:lnTo>
                  <a:lnTo>
                    <a:pt x="1132" y="881"/>
                  </a:lnTo>
                  <a:lnTo>
                    <a:pt x="1133" y="881"/>
                  </a:lnTo>
                  <a:lnTo>
                    <a:pt x="1133" y="879"/>
                  </a:lnTo>
                  <a:lnTo>
                    <a:pt x="1133" y="878"/>
                  </a:lnTo>
                  <a:lnTo>
                    <a:pt x="1134" y="877"/>
                  </a:lnTo>
                  <a:lnTo>
                    <a:pt x="1134" y="877"/>
                  </a:lnTo>
                  <a:lnTo>
                    <a:pt x="1136" y="876"/>
                  </a:lnTo>
                  <a:lnTo>
                    <a:pt x="1139" y="876"/>
                  </a:lnTo>
                  <a:lnTo>
                    <a:pt x="1143" y="875"/>
                  </a:lnTo>
                  <a:lnTo>
                    <a:pt x="1143" y="874"/>
                  </a:lnTo>
                  <a:lnTo>
                    <a:pt x="1143" y="872"/>
                  </a:lnTo>
                  <a:lnTo>
                    <a:pt x="1143" y="872"/>
                  </a:lnTo>
                  <a:lnTo>
                    <a:pt x="1148" y="872"/>
                  </a:lnTo>
                  <a:lnTo>
                    <a:pt x="1152" y="870"/>
                  </a:lnTo>
                  <a:lnTo>
                    <a:pt x="1155" y="869"/>
                  </a:lnTo>
                  <a:lnTo>
                    <a:pt x="1160" y="869"/>
                  </a:lnTo>
                  <a:lnTo>
                    <a:pt x="1160" y="869"/>
                  </a:lnTo>
                  <a:lnTo>
                    <a:pt x="1165" y="867"/>
                  </a:lnTo>
                  <a:lnTo>
                    <a:pt x="1169" y="865"/>
                  </a:lnTo>
                  <a:lnTo>
                    <a:pt x="1172" y="863"/>
                  </a:lnTo>
                  <a:lnTo>
                    <a:pt x="1174" y="861"/>
                  </a:lnTo>
                  <a:lnTo>
                    <a:pt x="1174" y="859"/>
                  </a:lnTo>
                  <a:lnTo>
                    <a:pt x="1174" y="859"/>
                  </a:lnTo>
                  <a:lnTo>
                    <a:pt x="1177" y="859"/>
                  </a:lnTo>
                  <a:lnTo>
                    <a:pt x="1180" y="858"/>
                  </a:lnTo>
                  <a:lnTo>
                    <a:pt x="1182" y="857"/>
                  </a:lnTo>
                  <a:lnTo>
                    <a:pt x="1184" y="854"/>
                  </a:lnTo>
                  <a:lnTo>
                    <a:pt x="1184" y="854"/>
                  </a:lnTo>
                  <a:lnTo>
                    <a:pt x="1188" y="855"/>
                  </a:lnTo>
                  <a:lnTo>
                    <a:pt x="1191" y="854"/>
                  </a:lnTo>
                  <a:lnTo>
                    <a:pt x="1193" y="853"/>
                  </a:lnTo>
                  <a:lnTo>
                    <a:pt x="1196" y="851"/>
                  </a:lnTo>
                  <a:lnTo>
                    <a:pt x="1196" y="851"/>
                  </a:lnTo>
                  <a:lnTo>
                    <a:pt x="1199" y="851"/>
                  </a:lnTo>
                  <a:lnTo>
                    <a:pt x="1200" y="849"/>
                  </a:lnTo>
                  <a:lnTo>
                    <a:pt x="1204" y="845"/>
                  </a:lnTo>
                  <a:lnTo>
                    <a:pt x="1204" y="845"/>
                  </a:lnTo>
                  <a:lnTo>
                    <a:pt x="1208" y="843"/>
                  </a:lnTo>
                  <a:lnTo>
                    <a:pt x="1209" y="842"/>
                  </a:lnTo>
                  <a:lnTo>
                    <a:pt x="1210" y="841"/>
                  </a:lnTo>
                  <a:lnTo>
                    <a:pt x="1210" y="841"/>
                  </a:lnTo>
                  <a:lnTo>
                    <a:pt x="1215" y="841"/>
                  </a:lnTo>
                  <a:lnTo>
                    <a:pt x="1218" y="840"/>
                  </a:lnTo>
                  <a:lnTo>
                    <a:pt x="1226" y="839"/>
                  </a:lnTo>
                  <a:lnTo>
                    <a:pt x="1226" y="839"/>
                  </a:lnTo>
                  <a:lnTo>
                    <a:pt x="1228" y="838"/>
                  </a:lnTo>
                  <a:lnTo>
                    <a:pt x="1229" y="837"/>
                  </a:lnTo>
                  <a:lnTo>
                    <a:pt x="1230" y="834"/>
                  </a:lnTo>
                  <a:lnTo>
                    <a:pt x="1230" y="834"/>
                  </a:lnTo>
                  <a:lnTo>
                    <a:pt x="1234" y="833"/>
                  </a:lnTo>
                  <a:lnTo>
                    <a:pt x="1237" y="831"/>
                  </a:lnTo>
                  <a:lnTo>
                    <a:pt x="1237" y="831"/>
                  </a:lnTo>
                  <a:lnTo>
                    <a:pt x="1249" y="822"/>
                  </a:lnTo>
                  <a:lnTo>
                    <a:pt x="1255" y="818"/>
                  </a:lnTo>
                  <a:lnTo>
                    <a:pt x="1261" y="814"/>
                  </a:lnTo>
                  <a:lnTo>
                    <a:pt x="1261" y="814"/>
                  </a:lnTo>
                  <a:lnTo>
                    <a:pt x="1263" y="813"/>
                  </a:lnTo>
                  <a:lnTo>
                    <a:pt x="1264" y="810"/>
                  </a:lnTo>
                  <a:lnTo>
                    <a:pt x="1264" y="808"/>
                  </a:lnTo>
                  <a:lnTo>
                    <a:pt x="1267" y="807"/>
                  </a:lnTo>
                  <a:lnTo>
                    <a:pt x="1267" y="807"/>
                  </a:lnTo>
                  <a:lnTo>
                    <a:pt x="1269" y="807"/>
                  </a:lnTo>
                  <a:lnTo>
                    <a:pt x="1271" y="807"/>
                  </a:lnTo>
                  <a:lnTo>
                    <a:pt x="1271" y="807"/>
                  </a:lnTo>
                  <a:lnTo>
                    <a:pt x="1273" y="804"/>
                  </a:lnTo>
                  <a:lnTo>
                    <a:pt x="1275" y="802"/>
                  </a:lnTo>
                  <a:lnTo>
                    <a:pt x="1275" y="802"/>
                  </a:lnTo>
                  <a:lnTo>
                    <a:pt x="1279" y="801"/>
                  </a:lnTo>
                  <a:lnTo>
                    <a:pt x="1281" y="800"/>
                  </a:lnTo>
                  <a:lnTo>
                    <a:pt x="1281" y="798"/>
                  </a:lnTo>
                  <a:lnTo>
                    <a:pt x="1281" y="798"/>
                  </a:lnTo>
                  <a:lnTo>
                    <a:pt x="1282" y="797"/>
                  </a:lnTo>
                  <a:lnTo>
                    <a:pt x="1283" y="796"/>
                  </a:lnTo>
                  <a:lnTo>
                    <a:pt x="1287" y="796"/>
                  </a:lnTo>
                  <a:lnTo>
                    <a:pt x="1287" y="796"/>
                  </a:lnTo>
                  <a:lnTo>
                    <a:pt x="1290" y="794"/>
                  </a:lnTo>
                  <a:lnTo>
                    <a:pt x="1293" y="792"/>
                  </a:lnTo>
                  <a:lnTo>
                    <a:pt x="1293" y="792"/>
                  </a:lnTo>
                  <a:lnTo>
                    <a:pt x="1302" y="787"/>
                  </a:lnTo>
                  <a:lnTo>
                    <a:pt x="1302" y="787"/>
                  </a:lnTo>
                  <a:lnTo>
                    <a:pt x="1304" y="784"/>
                  </a:lnTo>
                  <a:lnTo>
                    <a:pt x="1307" y="781"/>
                  </a:lnTo>
                  <a:lnTo>
                    <a:pt x="1310" y="780"/>
                  </a:lnTo>
                  <a:lnTo>
                    <a:pt x="1311" y="779"/>
                  </a:lnTo>
                  <a:lnTo>
                    <a:pt x="1313" y="780"/>
                  </a:lnTo>
                  <a:lnTo>
                    <a:pt x="1313" y="780"/>
                  </a:lnTo>
                  <a:lnTo>
                    <a:pt x="1315" y="778"/>
                  </a:lnTo>
                  <a:lnTo>
                    <a:pt x="1315" y="775"/>
                  </a:lnTo>
                  <a:lnTo>
                    <a:pt x="1316" y="772"/>
                  </a:lnTo>
                  <a:lnTo>
                    <a:pt x="1318" y="768"/>
                  </a:lnTo>
                  <a:lnTo>
                    <a:pt x="1318" y="768"/>
                  </a:lnTo>
                  <a:lnTo>
                    <a:pt x="1324" y="766"/>
                  </a:lnTo>
                  <a:lnTo>
                    <a:pt x="1330" y="763"/>
                  </a:lnTo>
                  <a:lnTo>
                    <a:pt x="1334" y="758"/>
                  </a:lnTo>
                  <a:lnTo>
                    <a:pt x="1338" y="754"/>
                  </a:lnTo>
                  <a:lnTo>
                    <a:pt x="1338" y="754"/>
                  </a:lnTo>
                  <a:lnTo>
                    <a:pt x="1341" y="754"/>
                  </a:lnTo>
                  <a:lnTo>
                    <a:pt x="1343" y="753"/>
                  </a:lnTo>
                  <a:lnTo>
                    <a:pt x="1346" y="748"/>
                  </a:lnTo>
                  <a:lnTo>
                    <a:pt x="1346" y="748"/>
                  </a:lnTo>
                  <a:lnTo>
                    <a:pt x="1349" y="747"/>
                  </a:lnTo>
                  <a:lnTo>
                    <a:pt x="1352" y="746"/>
                  </a:lnTo>
                  <a:lnTo>
                    <a:pt x="1352" y="746"/>
                  </a:lnTo>
                  <a:lnTo>
                    <a:pt x="1357" y="740"/>
                  </a:lnTo>
                  <a:lnTo>
                    <a:pt x="1360" y="737"/>
                  </a:lnTo>
                  <a:lnTo>
                    <a:pt x="1364" y="735"/>
                  </a:lnTo>
                  <a:lnTo>
                    <a:pt x="1364" y="735"/>
                  </a:lnTo>
                  <a:lnTo>
                    <a:pt x="1366" y="734"/>
                  </a:lnTo>
                  <a:lnTo>
                    <a:pt x="1369" y="731"/>
                  </a:lnTo>
                  <a:lnTo>
                    <a:pt x="1372" y="726"/>
                  </a:lnTo>
                  <a:lnTo>
                    <a:pt x="1372" y="726"/>
                  </a:lnTo>
                  <a:lnTo>
                    <a:pt x="1376" y="723"/>
                  </a:lnTo>
                  <a:lnTo>
                    <a:pt x="1377" y="722"/>
                  </a:lnTo>
                  <a:lnTo>
                    <a:pt x="1378" y="720"/>
                  </a:lnTo>
                  <a:lnTo>
                    <a:pt x="1378" y="720"/>
                  </a:lnTo>
                  <a:lnTo>
                    <a:pt x="1382" y="720"/>
                  </a:lnTo>
                  <a:lnTo>
                    <a:pt x="1385" y="718"/>
                  </a:lnTo>
                  <a:lnTo>
                    <a:pt x="1386" y="717"/>
                  </a:lnTo>
                  <a:lnTo>
                    <a:pt x="1390" y="715"/>
                  </a:lnTo>
                  <a:lnTo>
                    <a:pt x="1390" y="715"/>
                  </a:lnTo>
                  <a:lnTo>
                    <a:pt x="1391" y="715"/>
                  </a:lnTo>
                  <a:lnTo>
                    <a:pt x="1392" y="715"/>
                  </a:lnTo>
                  <a:lnTo>
                    <a:pt x="1393" y="713"/>
                  </a:lnTo>
                  <a:lnTo>
                    <a:pt x="1394" y="709"/>
                  </a:lnTo>
                  <a:lnTo>
                    <a:pt x="1395" y="708"/>
                  </a:lnTo>
                  <a:lnTo>
                    <a:pt x="1396" y="708"/>
                  </a:lnTo>
                  <a:lnTo>
                    <a:pt x="1396" y="708"/>
                  </a:lnTo>
                  <a:lnTo>
                    <a:pt x="1398" y="707"/>
                  </a:lnTo>
                  <a:lnTo>
                    <a:pt x="1400" y="705"/>
                  </a:lnTo>
                  <a:lnTo>
                    <a:pt x="1402" y="703"/>
                  </a:lnTo>
                  <a:lnTo>
                    <a:pt x="1403" y="699"/>
                  </a:lnTo>
                  <a:lnTo>
                    <a:pt x="1403" y="699"/>
                  </a:lnTo>
                  <a:lnTo>
                    <a:pt x="1407" y="698"/>
                  </a:lnTo>
                  <a:lnTo>
                    <a:pt x="1412" y="696"/>
                  </a:lnTo>
                  <a:lnTo>
                    <a:pt x="1419" y="691"/>
                  </a:lnTo>
                  <a:lnTo>
                    <a:pt x="1419" y="691"/>
                  </a:lnTo>
                  <a:lnTo>
                    <a:pt x="1425" y="685"/>
                  </a:lnTo>
                  <a:lnTo>
                    <a:pt x="1428" y="681"/>
                  </a:lnTo>
                  <a:lnTo>
                    <a:pt x="1430" y="677"/>
                  </a:lnTo>
                  <a:lnTo>
                    <a:pt x="1430" y="677"/>
                  </a:lnTo>
                  <a:lnTo>
                    <a:pt x="1434" y="676"/>
                  </a:lnTo>
                  <a:lnTo>
                    <a:pt x="1438" y="675"/>
                  </a:lnTo>
                  <a:lnTo>
                    <a:pt x="1440" y="673"/>
                  </a:lnTo>
                  <a:lnTo>
                    <a:pt x="1443" y="670"/>
                  </a:lnTo>
                  <a:lnTo>
                    <a:pt x="1446" y="663"/>
                  </a:lnTo>
                  <a:lnTo>
                    <a:pt x="1449" y="657"/>
                  </a:lnTo>
                  <a:lnTo>
                    <a:pt x="1449" y="657"/>
                  </a:lnTo>
                  <a:lnTo>
                    <a:pt x="1454" y="655"/>
                  </a:lnTo>
                  <a:lnTo>
                    <a:pt x="1459" y="655"/>
                  </a:lnTo>
                  <a:lnTo>
                    <a:pt x="1459" y="655"/>
                  </a:lnTo>
                  <a:lnTo>
                    <a:pt x="1458" y="652"/>
                  </a:lnTo>
                  <a:lnTo>
                    <a:pt x="1459" y="650"/>
                  </a:lnTo>
                  <a:lnTo>
                    <a:pt x="1461" y="646"/>
                  </a:lnTo>
                  <a:lnTo>
                    <a:pt x="1464" y="644"/>
                  </a:lnTo>
                  <a:lnTo>
                    <a:pt x="1467" y="641"/>
                  </a:lnTo>
                  <a:lnTo>
                    <a:pt x="1467" y="641"/>
                  </a:lnTo>
                  <a:lnTo>
                    <a:pt x="1469" y="638"/>
                  </a:lnTo>
                  <a:lnTo>
                    <a:pt x="1471" y="636"/>
                  </a:lnTo>
                  <a:lnTo>
                    <a:pt x="1472" y="634"/>
                  </a:lnTo>
                  <a:lnTo>
                    <a:pt x="1473" y="634"/>
                  </a:lnTo>
                  <a:lnTo>
                    <a:pt x="1475" y="635"/>
                  </a:lnTo>
                  <a:lnTo>
                    <a:pt x="1475" y="635"/>
                  </a:lnTo>
                  <a:lnTo>
                    <a:pt x="1474" y="631"/>
                  </a:lnTo>
                  <a:lnTo>
                    <a:pt x="1476" y="627"/>
                  </a:lnTo>
                  <a:lnTo>
                    <a:pt x="1481" y="623"/>
                  </a:lnTo>
                  <a:lnTo>
                    <a:pt x="1481" y="623"/>
                  </a:lnTo>
                  <a:lnTo>
                    <a:pt x="1487" y="616"/>
                  </a:lnTo>
                  <a:lnTo>
                    <a:pt x="1490" y="613"/>
                  </a:lnTo>
                  <a:lnTo>
                    <a:pt x="1495" y="610"/>
                  </a:lnTo>
                  <a:lnTo>
                    <a:pt x="1495" y="610"/>
                  </a:lnTo>
                  <a:lnTo>
                    <a:pt x="1495" y="606"/>
                  </a:lnTo>
                  <a:lnTo>
                    <a:pt x="1495" y="605"/>
                  </a:lnTo>
                  <a:lnTo>
                    <a:pt x="1497" y="603"/>
                  </a:lnTo>
                  <a:lnTo>
                    <a:pt x="1499" y="601"/>
                  </a:lnTo>
                  <a:lnTo>
                    <a:pt x="1500" y="599"/>
                  </a:lnTo>
                  <a:lnTo>
                    <a:pt x="1499" y="596"/>
                  </a:lnTo>
                  <a:lnTo>
                    <a:pt x="1499" y="596"/>
                  </a:lnTo>
                  <a:lnTo>
                    <a:pt x="1504" y="594"/>
                  </a:lnTo>
                  <a:lnTo>
                    <a:pt x="1508" y="592"/>
                  </a:lnTo>
                  <a:lnTo>
                    <a:pt x="1508" y="592"/>
                  </a:lnTo>
                  <a:lnTo>
                    <a:pt x="1508" y="589"/>
                  </a:lnTo>
                  <a:lnTo>
                    <a:pt x="1509" y="585"/>
                  </a:lnTo>
                  <a:lnTo>
                    <a:pt x="1510" y="583"/>
                  </a:lnTo>
                  <a:lnTo>
                    <a:pt x="1510" y="580"/>
                  </a:lnTo>
                  <a:lnTo>
                    <a:pt x="1510" y="580"/>
                  </a:lnTo>
                  <a:lnTo>
                    <a:pt x="1513" y="579"/>
                  </a:lnTo>
                  <a:lnTo>
                    <a:pt x="1515" y="578"/>
                  </a:lnTo>
                  <a:lnTo>
                    <a:pt x="1516" y="576"/>
                  </a:lnTo>
                  <a:lnTo>
                    <a:pt x="1519" y="576"/>
                  </a:lnTo>
                  <a:lnTo>
                    <a:pt x="1519" y="576"/>
                  </a:lnTo>
                  <a:lnTo>
                    <a:pt x="1520" y="571"/>
                  </a:lnTo>
                  <a:lnTo>
                    <a:pt x="1522" y="567"/>
                  </a:lnTo>
                  <a:lnTo>
                    <a:pt x="1525" y="564"/>
                  </a:lnTo>
                  <a:lnTo>
                    <a:pt x="1528" y="562"/>
                  </a:lnTo>
                  <a:lnTo>
                    <a:pt x="1528" y="562"/>
                  </a:lnTo>
                  <a:lnTo>
                    <a:pt x="1527" y="557"/>
                  </a:lnTo>
                  <a:lnTo>
                    <a:pt x="1528" y="552"/>
                  </a:lnTo>
                  <a:lnTo>
                    <a:pt x="1528" y="552"/>
                  </a:lnTo>
                  <a:lnTo>
                    <a:pt x="1529" y="551"/>
                  </a:lnTo>
                  <a:lnTo>
                    <a:pt x="1530" y="550"/>
                  </a:lnTo>
                  <a:lnTo>
                    <a:pt x="1530" y="546"/>
                  </a:lnTo>
                  <a:lnTo>
                    <a:pt x="1530" y="546"/>
                  </a:lnTo>
                  <a:lnTo>
                    <a:pt x="1534" y="545"/>
                  </a:lnTo>
                  <a:lnTo>
                    <a:pt x="1535" y="543"/>
                  </a:lnTo>
                  <a:lnTo>
                    <a:pt x="1537" y="541"/>
                  </a:lnTo>
                  <a:lnTo>
                    <a:pt x="1540" y="540"/>
                  </a:lnTo>
                  <a:lnTo>
                    <a:pt x="1540" y="540"/>
                  </a:lnTo>
                  <a:lnTo>
                    <a:pt x="1540" y="536"/>
                  </a:lnTo>
                  <a:lnTo>
                    <a:pt x="1542" y="534"/>
                  </a:lnTo>
                  <a:lnTo>
                    <a:pt x="1546" y="529"/>
                  </a:lnTo>
                  <a:lnTo>
                    <a:pt x="1546" y="529"/>
                  </a:lnTo>
                  <a:lnTo>
                    <a:pt x="1548" y="523"/>
                  </a:lnTo>
                  <a:lnTo>
                    <a:pt x="1549" y="520"/>
                  </a:lnTo>
                  <a:lnTo>
                    <a:pt x="1551" y="520"/>
                  </a:lnTo>
                  <a:lnTo>
                    <a:pt x="1552" y="520"/>
                  </a:lnTo>
                  <a:lnTo>
                    <a:pt x="1552" y="520"/>
                  </a:lnTo>
                  <a:lnTo>
                    <a:pt x="1554" y="517"/>
                  </a:lnTo>
                  <a:lnTo>
                    <a:pt x="1555" y="515"/>
                  </a:lnTo>
                  <a:lnTo>
                    <a:pt x="1556" y="513"/>
                  </a:lnTo>
                  <a:lnTo>
                    <a:pt x="1556" y="509"/>
                  </a:lnTo>
                  <a:lnTo>
                    <a:pt x="1556" y="509"/>
                  </a:lnTo>
                  <a:lnTo>
                    <a:pt x="1561" y="505"/>
                  </a:lnTo>
                  <a:lnTo>
                    <a:pt x="1563" y="502"/>
                  </a:lnTo>
                  <a:lnTo>
                    <a:pt x="1564" y="500"/>
                  </a:lnTo>
                  <a:lnTo>
                    <a:pt x="1564" y="500"/>
                  </a:lnTo>
                  <a:lnTo>
                    <a:pt x="1564" y="497"/>
                  </a:lnTo>
                  <a:lnTo>
                    <a:pt x="1565" y="496"/>
                  </a:lnTo>
                  <a:lnTo>
                    <a:pt x="1566" y="496"/>
                  </a:lnTo>
                  <a:lnTo>
                    <a:pt x="1568" y="495"/>
                  </a:lnTo>
                  <a:lnTo>
                    <a:pt x="1568" y="495"/>
                  </a:lnTo>
                  <a:lnTo>
                    <a:pt x="1568" y="489"/>
                  </a:lnTo>
                  <a:lnTo>
                    <a:pt x="1569" y="484"/>
                  </a:lnTo>
                  <a:lnTo>
                    <a:pt x="1571" y="479"/>
                  </a:lnTo>
                  <a:lnTo>
                    <a:pt x="1571" y="473"/>
                  </a:lnTo>
                  <a:lnTo>
                    <a:pt x="1571" y="473"/>
                  </a:lnTo>
                  <a:lnTo>
                    <a:pt x="1574" y="471"/>
                  </a:lnTo>
                  <a:lnTo>
                    <a:pt x="1578" y="471"/>
                  </a:lnTo>
                  <a:lnTo>
                    <a:pt x="1578" y="471"/>
                  </a:lnTo>
                  <a:lnTo>
                    <a:pt x="1579" y="462"/>
                  </a:lnTo>
                  <a:lnTo>
                    <a:pt x="1581" y="456"/>
                  </a:lnTo>
                  <a:lnTo>
                    <a:pt x="1584" y="450"/>
                  </a:lnTo>
                  <a:lnTo>
                    <a:pt x="1587" y="444"/>
                  </a:lnTo>
                  <a:lnTo>
                    <a:pt x="1593" y="433"/>
                  </a:lnTo>
                  <a:lnTo>
                    <a:pt x="1597" y="427"/>
                  </a:lnTo>
                  <a:lnTo>
                    <a:pt x="1598" y="419"/>
                  </a:lnTo>
                  <a:lnTo>
                    <a:pt x="1598" y="419"/>
                  </a:lnTo>
                  <a:lnTo>
                    <a:pt x="1600" y="418"/>
                  </a:lnTo>
                  <a:lnTo>
                    <a:pt x="1602" y="417"/>
                  </a:lnTo>
                  <a:lnTo>
                    <a:pt x="1604" y="414"/>
                  </a:lnTo>
                  <a:lnTo>
                    <a:pt x="1606" y="410"/>
                  </a:lnTo>
                  <a:lnTo>
                    <a:pt x="1607" y="409"/>
                  </a:lnTo>
                  <a:lnTo>
                    <a:pt x="1609" y="408"/>
                  </a:lnTo>
                  <a:lnTo>
                    <a:pt x="1609" y="408"/>
                  </a:lnTo>
                  <a:lnTo>
                    <a:pt x="1609" y="394"/>
                  </a:lnTo>
                  <a:lnTo>
                    <a:pt x="1609" y="394"/>
                  </a:lnTo>
                  <a:lnTo>
                    <a:pt x="1612" y="392"/>
                  </a:lnTo>
                  <a:lnTo>
                    <a:pt x="1616" y="389"/>
                  </a:lnTo>
                  <a:lnTo>
                    <a:pt x="1619" y="386"/>
                  </a:lnTo>
                  <a:lnTo>
                    <a:pt x="1623" y="383"/>
                  </a:lnTo>
                  <a:lnTo>
                    <a:pt x="1623" y="383"/>
                  </a:lnTo>
                  <a:lnTo>
                    <a:pt x="1622" y="379"/>
                  </a:lnTo>
                  <a:lnTo>
                    <a:pt x="1622" y="376"/>
                  </a:lnTo>
                  <a:lnTo>
                    <a:pt x="1625" y="370"/>
                  </a:lnTo>
                  <a:lnTo>
                    <a:pt x="1626" y="367"/>
                  </a:lnTo>
                  <a:lnTo>
                    <a:pt x="1627" y="363"/>
                  </a:lnTo>
                  <a:lnTo>
                    <a:pt x="1626" y="361"/>
                  </a:lnTo>
                  <a:lnTo>
                    <a:pt x="1625" y="358"/>
                  </a:lnTo>
                  <a:lnTo>
                    <a:pt x="1625" y="358"/>
                  </a:lnTo>
                  <a:lnTo>
                    <a:pt x="1628" y="352"/>
                  </a:lnTo>
                  <a:lnTo>
                    <a:pt x="1630" y="349"/>
                  </a:lnTo>
                  <a:lnTo>
                    <a:pt x="1633" y="348"/>
                  </a:lnTo>
                  <a:lnTo>
                    <a:pt x="1633" y="348"/>
                  </a:lnTo>
                  <a:lnTo>
                    <a:pt x="1633" y="341"/>
                  </a:lnTo>
                  <a:lnTo>
                    <a:pt x="1636" y="336"/>
                  </a:lnTo>
                  <a:lnTo>
                    <a:pt x="1636" y="336"/>
                  </a:lnTo>
                  <a:lnTo>
                    <a:pt x="1637" y="334"/>
                  </a:lnTo>
                  <a:lnTo>
                    <a:pt x="1637" y="332"/>
                  </a:lnTo>
                  <a:lnTo>
                    <a:pt x="1637" y="329"/>
                  </a:lnTo>
                  <a:lnTo>
                    <a:pt x="1638" y="325"/>
                  </a:lnTo>
                  <a:lnTo>
                    <a:pt x="1638" y="325"/>
                  </a:lnTo>
                  <a:lnTo>
                    <a:pt x="1640" y="323"/>
                  </a:lnTo>
                  <a:lnTo>
                    <a:pt x="1642" y="322"/>
                  </a:lnTo>
                  <a:lnTo>
                    <a:pt x="1642" y="320"/>
                  </a:lnTo>
                  <a:lnTo>
                    <a:pt x="1641" y="316"/>
                  </a:lnTo>
                  <a:lnTo>
                    <a:pt x="1641" y="316"/>
                  </a:lnTo>
                  <a:lnTo>
                    <a:pt x="1642" y="315"/>
                  </a:lnTo>
                  <a:lnTo>
                    <a:pt x="1642" y="314"/>
                  </a:lnTo>
                  <a:lnTo>
                    <a:pt x="1642" y="313"/>
                  </a:lnTo>
                  <a:lnTo>
                    <a:pt x="1643" y="312"/>
                  </a:lnTo>
                  <a:lnTo>
                    <a:pt x="1643" y="312"/>
                  </a:lnTo>
                  <a:lnTo>
                    <a:pt x="1645" y="312"/>
                  </a:lnTo>
                  <a:lnTo>
                    <a:pt x="1647" y="312"/>
                  </a:lnTo>
                  <a:lnTo>
                    <a:pt x="1647" y="312"/>
                  </a:lnTo>
                  <a:lnTo>
                    <a:pt x="1647" y="311"/>
                  </a:lnTo>
                  <a:lnTo>
                    <a:pt x="1646" y="310"/>
                  </a:lnTo>
                  <a:lnTo>
                    <a:pt x="1645" y="308"/>
                  </a:lnTo>
                  <a:lnTo>
                    <a:pt x="1645" y="307"/>
                  </a:lnTo>
                  <a:lnTo>
                    <a:pt x="1645" y="307"/>
                  </a:lnTo>
                  <a:lnTo>
                    <a:pt x="1645" y="306"/>
                  </a:lnTo>
                  <a:lnTo>
                    <a:pt x="1646" y="306"/>
                  </a:lnTo>
                  <a:lnTo>
                    <a:pt x="1647" y="305"/>
                  </a:lnTo>
                  <a:lnTo>
                    <a:pt x="1647" y="305"/>
                  </a:lnTo>
                  <a:lnTo>
                    <a:pt x="1647" y="300"/>
                  </a:lnTo>
                  <a:lnTo>
                    <a:pt x="1647" y="296"/>
                  </a:lnTo>
                  <a:lnTo>
                    <a:pt x="1647" y="296"/>
                  </a:lnTo>
                  <a:lnTo>
                    <a:pt x="1649" y="287"/>
                  </a:lnTo>
                  <a:lnTo>
                    <a:pt x="1649" y="282"/>
                  </a:lnTo>
                  <a:lnTo>
                    <a:pt x="1648" y="280"/>
                  </a:lnTo>
                  <a:lnTo>
                    <a:pt x="1647" y="278"/>
                  </a:lnTo>
                  <a:lnTo>
                    <a:pt x="1647" y="278"/>
                  </a:lnTo>
                  <a:lnTo>
                    <a:pt x="1648" y="273"/>
                  </a:lnTo>
                  <a:lnTo>
                    <a:pt x="1650" y="269"/>
                  </a:lnTo>
                  <a:lnTo>
                    <a:pt x="1653" y="266"/>
                  </a:lnTo>
                  <a:lnTo>
                    <a:pt x="1657" y="262"/>
                  </a:lnTo>
                  <a:lnTo>
                    <a:pt x="1657" y="262"/>
                  </a:lnTo>
                  <a:lnTo>
                    <a:pt x="1657" y="249"/>
                  </a:lnTo>
                  <a:lnTo>
                    <a:pt x="1657" y="249"/>
                  </a:lnTo>
                  <a:lnTo>
                    <a:pt x="1661" y="246"/>
                  </a:lnTo>
                  <a:lnTo>
                    <a:pt x="1665" y="241"/>
                  </a:lnTo>
                  <a:lnTo>
                    <a:pt x="1665" y="241"/>
                  </a:lnTo>
                  <a:lnTo>
                    <a:pt x="1666" y="238"/>
                  </a:lnTo>
                  <a:lnTo>
                    <a:pt x="1665" y="236"/>
                  </a:lnTo>
                  <a:lnTo>
                    <a:pt x="1664" y="234"/>
                  </a:lnTo>
                  <a:lnTo>
                    <a:pt x="1663" y="233"/>
                  </a:lnTo>
                  <a:lnTo>
                    <a:pt x="1660" y="231"/>
                  </a:lnTo>
                  <a:lnTo>
                    <a:pt x="1659" y="229"/>
                  </a:lnTo>
                  <a:lnTo>
                    <a:pt x="1659" y="226"/>
                  </a:lnTo>
                  <a:lnTo>
                    <a:pt x="1659" y="226"/>
                  </a:lnTo>
                  <a:lnTo>
                    <a:pt x="1662" y="225"/>
                  </a:lnTo>
                  <a:lnTo>
                    <a:pt x="1665" y="221"/>
                  </a:lnTo>
                  <a:lnTo>
                    <a:pt x="1669" y="215"/>
                  </a:lnTo>
                  <a:lnTo>
                    <a:pt x="1669" y="215"/>
                  </a:lnTo>
                  <a:lnTo>
                    <a:pt x="1669" y="212"/>
                  </a:lnTo>
                  <a:lnTo>
                    <a:pt x="1668" y="211"/>
                  </a:lnTo>
                  <a:lnTo>
                    <a:pt x="1667" y="209"/>
                  </a:lnTo>
                  <a:lnTo>
                    <a:pt x="1667" y="206"/>
                  </a:lnTo>
                  <a:lnTo>
                    <a:pt x="1667" y="206"/>
                  </a:lnTo>
                  <a:lnTo>
                    <a:pt x="1668" y="204"/>
                  </a:lnTo>
                  <a:lnTo>
                    <a:pt x="1668" y="201"/>
                  </a:lnTo>
                  <a:lnTo>
                    <a:pt x="1668" y="198"/>
                  </a:lnTo>
                  <a:lnTo>
                    <a:pt x="1669" y="197"/>
                  </a:lnTo>
                  <a:lnTo>
                    <a:pt x="1669" y="197"/>
                  </a:lnTo>
                  <a:lnTo>
                    <a:pt x="1671" y="195"/>
                  </a:lnTo>
                  <a:lnTo>
                    <a:pt x="1671" y="194"/>
                  </a:lnTo>
                  <a:lnTo>
                    <a:pt x="1670" y="192"/>
                  </a:lnTo>
                  <a:lnTo>
                    <a:pt x="1669" y="190"/>
                  </a:lnTo>
                  <a:lnTo>
                    <a:pt x="1669" y="190"/>
                  </a:lnTo>
                  <a:lnTo>
                    <a:pt x="1672" y="185"/>
                  </a:lnTo>
                  <a:lnTo>
                    <a:pt x="1672" y="179"/>
                  </a:lnTo>
                  <a:lnTo>
                    <a:pt x="1671" y="178"/>
                  </a:lnTo>
                  <a:lnTo>
                    <a:pt x="1669" y="177"/>
                  </a:lnTo>
                  <a:lnTo>
                    <a:pt x="1669" y="177"/>
                  </a:lnTo>
                  <a:lnTo>
                    <a:pt x="1671" y="174"/>
                  </a:lnTo>
                  <a:lnTo>
                    <a:pt x="1673" y="173"/>
                  </a:lnTo>
                  <a:lnTo>
                    <a:pt x="1679" y="170"/>
                  </a:lnTo>
                  <a:lnTo>
                    <a:pt x="1679" y="170"/>
                  </a:lnTo>
                  <a:lnTo>
                    <a:pt x="1678" y="168"/>
                  </a:lnTo>
                  <a:lnTo>
                    <a:pt x="1678" y="166"/>
                  </a:lnTo>
                  <a:lnTo>
                    <a:pt x="1677" y="164"/>
                  </a:lnTo>
                  <a:lnTo>
                    <a:pt x="1677" y="162"/>
                  </a:lnTo>
                  <a:lnTo>
                    <a:pt x="1677" y="162"/>
                  </a:lnTo>
                  <a:lnTo>
                    <a:pt x="1677" y="158"/>
                  </a:lnTo>
                  <a:lnTo>
                    <a:pt x="1678" y="156"/>
                  </a:lnTo>
                  <a:lnTo>
                    <a:pt x="1679" y="155"/>
                  </a:lnTo>
                  <a:lnTo>
                    <a:pt x="1679" y="152"/>
                  </a:lnTo>
                  <a:lnTo>
                    <a:pt x="1679" y="152"/>
                  </a:lnTo>
                  <a:lnTo>
                    <a:pt x="1678" y="144"/>
                  </a:lnTo>
                  <a:lnTo>
                    <a:pt x="1675" y="139"/>
                  </a:lnTo>
                  <a:lnTo>
                    <a:pt x="1673" y="138"/>
                  </a:lnTo>
                  <a:lnTo>
                    <a:pt x="1671" y="138"/>
                  </a:lnTo>
                  <a:lnTo>
                    <a:pt x="1671" y="138"/>
                  </a:lnTo>
                  <a:lnTo>
                    <a:pt x="1674" y="129"/>
                  </a:lnTo>
                  <a:lnTo>
                    <a:pt x="1679" y="120"/>
                  </a:lnTo>
                  <a:lnTo>
                    <a:pt x="1679" y="120"/>
                  </a:lnTo>
                  <a:lnTo>
                    <a:pt x="1679" y="114"/>
                  </a:lnTo>
                  <a:lnTo>
                    <a:pt x="1679" y="108"/>
                  </a:lnTo>
                  <a:lnTo>
                    <a:pt x="1678" y="98"/>
                  </a:lnTo>
                  <a:lnTo>
                    <a:pt x="1677" y="93"/>
                  </a:lnTo>
                  <a:lnTo>
                    <a:pt x="1678" y="89"/>
                  </a:lnTo>
                  <a:lnTo>
                    <a:pt x="1679" y="86"/>
                  </a:lnTo>
                  <a:lnTo>
                    <a:pt x="1681" y="83"/>
                  </a:lnTo>
                  <a:lnTo>
                    <a:pt x="1681" y="83"/>
                  </a:lnTo>
                  <a:lnTo>
                    <a:pt x="1679" y="79"/>
                  </a:lnTo>
                  <a:lnTo>
                    <a:pt x="1677" y="76"/>
                  </a:lnTo>
                  <a:lnTo>
                    <a:pt x="1671" y="71"/>
                  </a:lnTo>
                  <a:lnTo>
                    <a:pt x="1671" y="71"/>
                  </a:lnTo>
                  <a:lnTo>
                    <a:pt x="1671" y="64"/>
                  </a:lnTo>
                  <a:lnTo>
                    <a:pt x="1672" y="56"/>
                  </a:lnTo>
                  <a:lnTo>
                    <a:pt x="1672" y="50"/>
                  </a:lnTo>
                  <a:lnTo>
                    <a:pt x="1671" y="45"/>
                  </a:lnTo>
                  <a:lnTo>
                    <a:pt x="1671" y="45"/>
                  </a:lnTo>
                  <a:lnTo>
                    <a:pt x="1673" y="44"/>
                  </a:lnTo>
                  <a:lnTo>
                    <a:pt x="1673" y="44"/>
                  </a:lnTo>
                  <a:lnTo>
                    <a:pt x="1671" y="43"/>
                  </a:lnTo>
                  <a:lnTo>
                    <a:pt x="1671" y="43"/>
                  </a:lnTo>
                  <a:lnTo>
                    <a:pt x="1672" y="41"/>
                  </a:lnTo>
                  <a:lnTo>
                    <a:pt x="1674" y="39"/>
                  </a:lnTo>
                  <a:lnTo>
                    <a:pt x="1675" y="38"/>
                  </a:lnTo>
                  <a:lnTo>
                    <a:pt x="1679" y="37"/>
                  </a:lnTo>
                  <a:lnTo>
                    <a:pt x="1679" y="37"/>
                  </a:lnTo>
                  <a:lnTo>
                    <a:pt x="1677" y="35"/>
                  </a:lnTo>
                  <a:lnTo>
                    <a:pt x="1674" y="33"/>
                  </a:lnTo>
                  <a:lnTo>
                    <a:pt x="1674" y="33"/>
                  </a:lnTo>
                  <a:lnTo>
                    <a:pt x="1673" y="30"/>
                  </a:lnTo>
                  <a:lnTo>
                    <a:pt x="1673" y="26"/>
                  </a:lnTo>
                  <a:lnTo>
                    <a:pt x="1672" y="22"/>
                  </a:lnTo>
                  <a:lnTo>
                    <a:pt x="1671" y="17"/>
                  </a:lnTo>
                  <a:lnTo>
                    <a:pt x="1671" y="17"/>
                  </a:lnTo>
                  <a:lnTo>
                    <a:pt x="1672" y="14"/>
                  </a:lnTo>
                  <a:lnTo>
                    <a:pt x="1673" y="12"/>
                  </a:lnTo>
                  <a:lnTo>
                    <a:pt x="1675" y="11"/>
                  </a:lnTo>
                  <a:lnTo>
                    <a:pt x="1679" y="11"/>
                  </a:lnTo>
                  <a:lnTo>
                    <a:pt x="1679" y="11"/>
                  </a:lnTo>
                  <a:lnTo>
                    <a:pt x="1678" y="9"/>
                  </a:lnTo>
                  <a:lnTo>
                    <a:pt x="1674" y="9"/>
                  </a:lnTo>
                  <a:lnTo>
                    <a:pt x="1672" y="8"/>
                  </a:lnTo>
                  <a:lnTo>
                    <a:pt x="1672" y="8"/>
                  </a:lnTo>
                  <a:lnTo>
                    <a:pt x="1671" y="7"/>
                  </a:lnTo>
                  <a:lnTo>
                    <a:pt x="1671" y="7"/>
                  </a:lnTo>
                  <a:lnTo>
                    <a:pt x="1670" y="5"/>
                  </a:lnTo>
                  <a:lnTo>
                    <a:pt x="1670" y="4"/>
                  </a:lnTo>
                  <a:lnTo>
                    <a:pt x="1671" y="0"/>
                  </a:lnTo>
                  <a:lnTo>
                    <a:pt x="1671" y="0"/>
                  </a:lnTo>
                  <a:lnTo>
                    <a:pt x="1674" y="0"/>
                  </a:lnTo>
                  <a:lnTo>
                    <a:pt x="1677" y="0"/>
                  </a:lnTo>
                  <a:lnTo>
                    <a:pt x="1680" y="3"/>
                  </a:lnTo>
                  <a:lnTo>
                    <a:pt x="1681" y="6"/>
                  </a:lnTo>
                  <a:lnTo>
                    <a:pt x="1683" y="9"/>
                  </a:lnTo>
                  <a:lnTo>
                    <a:pt x="1683" y="9"/>
                  </a:lnTo>
                  <a:lnTo>
                    <a:pt x="1688" y="9"/>
                  </a:lnTo>
                  <a:lnTo>
                    <a:pt x="1691" y="10"/>
                  </a:lnTo>
                  <a:lnTo>
                    <a:pt x="1699" y="13"/>
                  </a:lnTo>
                  <a:lnTo>
                    <a:pt x="1699" y="13"/>
                  </a:lnTo>
                  <a:lnTo>
                    <a:pt x="1699" y="15"/>
                  </a:lnTo>
                  <a:lnTo>
                    <a:pt x="1699" y="16"/>
                  </a:lnTo>
                  <a:lnTo>
                    <a:pt x="1696" y="17"/>
                  </a:lnTo>
                  <a:lnTo>
                    <a:pt x="1696" y="17"/>
                  </a:lnTo>
                  <a:lnTo>
                    <a:pt x="1698" y="18"/>
                  </a:lnTo>
                  <a:lnTo>
                    <a:pt x="1699" y="20"/>
                  </a:lnTo>
                  <a:lnTo>
                    <a:pt x="1701" y="20"/>
                  </a:lnTo>
                  <a:lnTo>
                    <a:pt x="1701" y="20"/>
                  </a:lnTo>
                  <a:lnTo>
                    <a:pt x="1700" y="24"/>
                  </a:lnTo>
                  <a:lnTo>
                    <a:pt x="1698" y="26"/>
                  </a:lnTo>
                  <a:lnTo>
                    <a:pt x="1698" y="28"/>
                  </a:lnTo>
                  <a:lnTo>
                    <a:pt x="1698" y="29"/>
                  </a:lnTo>
                  <a:lnTo>
                    <a:pt x="1699" y="30"/>
                  </a:lnTo>
                  <a:lnTo>
                    <a:pt x="1701" y="31"/>
                  </a:lnTo>
                  <a:lnTo>
                    <a:pt x="1701" y="31"/>
                  </a:lnTo>
                  <a:lnTo>
                    <a:pt x="1700" y="33"/>
                  </a:lnTo>
                  <a:lnTo>
                    <a:pt x="1698" y="34"/>
                  </a:lnTo>
                  <a:lnTo>
                    <a:pt x="1692" y="36"/>
                  </a:lnTo>
                  <a:lnTo>
                    <a:pt x="1687" y="37"/>
                  </a:lnTo>
                  <a:lnTo>
                    <a:pt x="1683" y="41"/>
                  </a:lnTo>
                  <a:lnTo>
                    <a:pt x="1683" y="41"/>
                  </a:lnTo>
                  <a:lnTo>
                    <a:pt x="1683" y="42"/>
                  </a:lnTo>
                  <a:lnTo>
                    <a:pt x="1684" y="43"/>
                  </a:lnTo>
                  <a:lnTo>
                    <a:pt x="1686" y="41"/>
                  </a:lnTo>
                  <a:lnTo>
                    <a:pt x="1688" y="39"/>
                  </a:lnTo>
                  <a:lnTo>
                    <a:pt x="1689" y="41"/>
                  </a:lnTo>
                  <a:lnTo>
                    <a:pt x="1690" y="43"/>
                  </a:lnTo>
                  <a:lnTo>
                    <a:pt x="1690" y="43"/>
                  </a:lnTo>
                  <a:lnTo>
                    <a:pt x="1691" y="43"/>
                  </a:lnTo>
                  <a:lnTo>
                    <a:pt x="1692" y="43"/>
                  </a:lnTo>
                  <a:lnTo>
                    <a:pt x="1693" y="46"/>
                  </a:lnTo>
                  <a:lnTo>
                    <a:pt x="1694" y="48"/>
                  </a:lnTo>
                  <a:lnTo>
                    <a:pt x="1695" y="49"/>
                  </a:lnTo>
                  <a:lnTo>
                    <a:pt x="1696" y="49"/>
                  </a:lnTo>
                  <a:lnTo>
                    <a:pt x="1696" y="49"/>
                  </a:lnTo>
                  <a:lnTo>
                    <a:pt x="1696" y="51"/>
                  </a:lnTo>
                  <a:lnTo>
                    <a:pt x="1695" y="52"/>
                  </a:lnTo>
                  <a:lnTo>
                    <a:pt x="1692" y="53"/>
                  </a:lnTo>
                  <a:lnTo>
                    <a:pt x="1692" y="53"/>
                  </a:lnTo>
                  <a:lnTo>
                    <a:pt x="1691" y="55"/>
                  </a:lnTo>
                  <a:lnTo>
                    <a:pt x="1692" y="57"/>
                  </a:lnTo>
                  <a:lnTo>
                    <a:pt x="1694" y="59"/>
                  </a:lnTo>
                  <a:lnTo>
                    <a:pt x="1696" y="61"/>
                  </a:lnTo>
                  <a:lnTo>
                    <a:pt x="1696" y="63"/>
                  </a:lnTo>
                  <a:lnTo>
                    <a:pt x="1696" y="65"/>
                  </a:lnTo>
                  <a:lnTo>
                    <a:pt x="1696" y="65"/>
                  </a:lnTo>
                  <a:lnTo>
                    <a:pt x="1694" y="65"/>
                  </a:lnTo>
                  <a:lnTo>
                    <a:pt x="1693" y="67"/>
                  </a:lnTo>
                  <a:lnTo>
                    <a:pt x="1692" y="70"/>
                  </a:lnTo>
                  <a:lnTo>
                    <a:pt x="1691" y="74"/>
                  </a:lnTo>
                  <a:lnTo>
                    <a:pt x="1691" y="76"/>
                  </a:lnTo>
                  <a:lnTo>
                    <a:pt x="1690" y="78"/>
                  </a:lnTo>
                  <a:lnTo>
                    <a:pt x="1690" y="78"/>
                  </a:lnTo>
                  <a:lnTo>
                    <a:pt x="1688" y="78"/>
                  </a:lnTo>
                  <a:lnTo>
                    <a:pt x="1687" y="79"/>
                  </a:lnTo>
                  <a:lnTo>
                    <a:pt x="1687" y="81"/>
                  </a:lnTo>
                  <a:lnTo>
                    <a:pt x="1687" y="81"/>
                  </a:lnTo>
                  <a:lnTo>
                    <a:pt x="1689" y="83"/>
                  </a:lnTo>
                  <a:lnTo>
                    <a:pt x="1690" y="84"/>
                  </a:lnTo>
                  <a:lnTo>
                    <a:pt x="1694" y="84"/>
                  </a:lnTo>
                  <a:lnTo>
                    <a:pt x="1698" y="84"/>
                  </a:lnTo>
                  <a:lnTo>
                    <a:pt x="1700" y="84"/>
                  </a:lnTo>
                  <a:lnTo>
                    <a:pt x="1701" y="85"/>
                  </a:lnTo>
                  <a:lnTo>
                    <a:pt x="1701" y="85"/>
                  </a:lnTo>
                  <a:lnTo>
                    <a:pt x="1702" y="89"/>
                  </a:lnTo>
                  <a:lnTo>
                    <a:pt x="1703" y="93"/>
                  </a:lnTo>
                  <a:lnTo>
                    <a:pt x="1702" y="101"/>
                  </a:lnTo>
                  <a:lnTo>
                    <a:pt x="1702" y="108"/>
                  </a:lnTo>
                  <a:lnTo>
                    <a:pt x="1703" y="111"/>
                  </a:lnTo>
                  <a:lnTo>
                    <a:pt x="1705" y="114"/>
                  </a:lnTo>
                  <a:lnTo>
                    <a:pt x="1705" y="114"/>
                  </a:lnTo>
                  <a:lnTo>
                    <a:pt x="1704" y="120"/>
                  </a:lnTo>
                  <a:lnTo>
                    <a:pt x="1702" y="126"/>
                  </a:lnTo>
                  <a:lnTo>
                    <a:pt x="1700" y="130"/>
                  </a:lnTo>
                  <a:lnTo>
                    <a:pt x="1696" y="134"/>
                  </a:lnTo>
                  <a:lnTo>
                    <a:pt x="1696" y="134"/>
                  </a:lnTo>
                  <a:lnTo>
                    <a:pt x="1698" y="136"/>
                  </a:lnTo>
                  <a:lnTo>
                    <a:pt x="1698" y="138"/>
                  </a:lnTo>
                  <a:lnTo>
                    <a:pt x="1698" y="142"/>
                  </a:lnTo>
                  <a:lnTo>
                    <a:pt x="1698" y="143"/>
                  </a:lnTo>
                  <a:lnTo>
                    <a:pt x="1699" y="143"/>
                  </a:lnTo>
                  <a:lnTo>
                    <a:pt x="1703" y="144"/>
                  </a:lnTo>
                  <a:lnTo>
                    <a:pt x="1703" y="144"/>
                  </a:lnTo>
                  <a:lnTo>
                    <a:pt x="1703" y="146"/>
                  </a:lnTo>
                  <a:lnTo>
                    <a:pt x="1702" y="147"/>
                  </a:lnTo>
                  <a:lnTo>
                    <a:pt x="1696" y="148"/>
                  </a:lnTo>
                  <a:lnTo>
                    <a:pt x="1696" y="148"/>
                  </a:lnTo>
                  <a:lnTo>
                    <a:pt x="1696" y="150"/>
                  </a:lnTo>
                  <a:lnTo>
                    <a:pt x="1698" y="151"/>
                  </a:lnTo>
                  <a:lnTo>
                    <a:pt x="1701" y="152"/>
                  </a:lnTo>
                  <a:lnTo>
                    <a:pt x="1704" y="152"/>
                  </a:lnTo>
                  <a:lnTo>
                    <a:pt x="1705" y="153"/>
                  </a:lnTo>
                  <a:lnTo>
                    <a:pt x="1705" y="154"/>
                  </a:lnTo>
                  <a:lnTo>
                    <a:pt x="1705" y="154"/>
                  </a:lnTo>
                  <a:lnTo>
                    <a:pt x="1706" y="158"/>
                  </a:lnTo>
                  <a:lnTo>
                    <a:pt x="1707" y="160"/>
                  </a:lnTo>
                  <a:lnTo>
                    <a:pt x="1706" y="162"/>
                  </a:lnTo>
                  <a:lnTo>
                    <a:pt x="1705" y="163"/>
                  </a:lnTo>
                  <a:lnTo>
                    <a:pt x="1701" y="164"/>
                  </a:lnTo>
                  <a:lnTo>
                    <a:pt x="1701" y="164"/>
                  </a:lnTo>
                  <a:lnTo>
                    <a:pt x="1701" y="166"/>
                  </a:lnTo>
                  <a:lnTo>
                    <a:pt x="1702" y="168"/>
                  </a:lnTo>
                  <a:lnTo>
                    <a:pt x="1704" y="170"/>
                  </a:lnTo>
                  <a:lnTo>
                    <a:pt x="1705" y="172"/>
                  </a:lnTo>
                  <a:lnTo>
                    <a:pt x="1705" y="172"/>
                  </a:lnTo>
                  <a:lnTo>
                    <a:pt x="1706" y="177"/>
                  </a:lnTo>
                  <a:lnTo>
                    <a:pt x="1706" y="181"/>
                  </a:lnTo>
                  <a:lnTo>
                    <a:pt x="1705" y="187"/>
                  </a:lnTo>
                  <a:lnTo>
                    <a:pt x="1705" y="193"/>
                  </a:lnTo>
                  <a:lnTo>
                    <a:pt x="1705" y="193"/>
                  </a:lnTo>
                  <a:lnTo>
                    <a:pt x="1702" y="195"/>
                  </a:lnTo>
                  <a:lnTo>
                    <a:pt x="1699" y="196"/>
                  </a:lnTo>
                  <a:lnTo>
                    <a:pt x="1694" y="198"/>
                  </a:lnTo>
                  <a:lnTo>
                    <a:pt x="1692" y="201"/>
                  </a:lnTo>
                  <a:lnTo>
                    <a:pt x="1692" y="201"/>
                  </a:lnTo>
                  <a:close/>
                  <a:moveTo>
                    <a:pt x="1239" y="861"/>
                  </a:moveTo>
                  <a:lnTo>
                    <a:pt x="1239" y="861"/>
                  </a:lnTo>
                  <a:lnTo>
                    <a:pt x="1236" y="859"/>
                  </a:lnTo>
                  <a:lnTo>
                    <a:pt x="1232" y="859"/>
                  </a:lnTo>
                  <a:lnTo>
                    <a:pt x="1229" y="861"/>
                  </a:lnTo>
                  <a:lnTo>
                    <a:pt x="1229" y="863"/>
                  </a:lnTo>
                  <a:lnTo>
                    <a:pt x="1228" y="865"/>
                  </a:lnTo>
                  <a:lnTo>
                    <a:pt x="1228" y="865"/>
                  </a:lnTo>
                  <a:lnTo>
                    <a:pt x="1232" y="865"/>
                  </a:lnTo>
                  <a:lnTo>
                    <a:pt x="1236" y="865"/>
                  </a:lnTo>
                  <a:lnTo>
                    <a:pt x="1238" y="864"/>
                  </a:lnTo>
                  <a:lnTo>
                    <a:pt x="1239" y="861"/>
                  </a:lnTo>
                  <a:lnTo>
                    <a:pt x="1239" y="861"/>
                  </a:lnTo>
                  <a:close/>
                  <a:moveTo>
                    <a:pt x="1683" y="20"/>
                  </a:moveTo>
                  <a:lnTo>
                    <a:pt x="1683" y="20"/>
                  </a:lnTo>
                  <a:lnTo>
                    <a:pt x="1683" y="22"/>
                  </a:lnTo>
                  <a:lnTo>
                    <a:pt x="1683" y="24"/>
                  </a:lnTo>
                  <a:lnTo>
                    <a:pt x="1685" y="27"/>
                  </a:lnTo>
                  <a:lnTo>
                    <a:pt x="1685" y="27"/>
                  </a:lnTo>
                  <a:lnTo>
                    <a:pt x="1687" y="27"/>
                  </a:lnTo>
                  <a:lnTo>
                    <a:pt x="1688" y="26"/>
                  </a:lnTo>
                  <a:lnTo>
                    <a:pt x="1689" y="24"/>
                  </a:lnTo>
                  <a:lnTo>
                    <a:pt x="1688" y="23"/>
                  </a:lnTo>
                  <a:lnTo>
                    <a:pt x="1688" y="21"/>
                  </a:lnTo>
                  <a:lnTo>
                    <a:pt x="1686" y="20"/>
                  </a:lnTo>
                  <a:lnTo>
                    <a:pt x="1685" y="18"/>
                  </a:lnTo>
                  <a:lnTo>
                    <a:pt x="1683" y="20"/>
                  </a:lnTo>
                  <a:lnTo>
                    <a:pt x="1683"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latinLnBrk="1"/>
              <a:endParaRPr lang="ko-KR" altLang="en-US" sz="1400">
                <a:solidFill>
                  <a:prstClr val="black"/>
                </a:solidFill>
                <a:latin typeface="Malgun Gothic" panose="020B0503020000020004" charset="-127"/>
                <a:ea typeface="Malgun Gothic" panose="020B0503020000020004" charset="-127"/>
              </a:endParaRPr>
            </a:p>
          </p:txBody>
        </p:sp>
        <p:sp>
          <p:nvSpPr>
            <p:cNvPr id="141" name="Freeform 30"/>
            <p:cNvSpPr/>
            <p:nvPr/>
          </p:nvSpPr>
          <p:spPr bwMode="auto">
            <a:xfrm>
              <a:off x="2690813" y="1947863"/>
              <a:ext cx="36512" cy="34925"/>
            </a:xfrm>
            <a:custGeom>
              <a:avLst/>
              <a:gdLst>
                <a:gd name="T0" fmla="*/ 3 w 23"/>
                <a:gd name="T1" fmla="*/ 22 h 22"/>
                <a:gd name="T2" fmla="*/ 3 w 23"/>
                <a:gd name="T3" fmla="*/ 22 h 22"/>
                <a:gd name="T4" fmla="*/ 2 w 23"/>
                <a:gd name="T5" fmla="*/ 21 h 22"/>
                <a:gd name="T6" fmla="*/ 0 w 23"/>
                <a:gd name="T7" fmla="*/ 20 h 22"/>
                <a:gd name="T8" fmla="*/ 0 w 23"/>
                <a:gd name="T9" fmla="*/ 15 h 22"/>
                <a:gd name="T10" fmla="*/ 0 w 23"/>
                <a:gd name="T11" fmla="*/ 10 h 22"/>
                <a:gd name="T12" fmla="*/ 0 w 23"/>
                <a:gd name="T13" fmla="*/ 4 h 22"/>
                <a:gd name="T14" fmla="*/ 0 w 23"/>
                <a:gd name="T15" fmla="*/ 4 h 22"/>
                <a:gd name="T16" fmla="*/ 4 w 23"/>
                <a:gd name="T17" fmla="*/ 4 h 22"/>
                <a:gd name="T18" fmla="*/ 8 w 23"/>
                <a:gd name="T19" fmla="*/ 4 h 22"/>
                <a:gd name="T20" fmla="*/ 8 w 23"/>
                <a:gd name="T21" fmla="*/ 4 h 22"/>
                <a:gd name="T22" fmla="*/ 9 w 23"/>
                <a:gd name="T23" fmla="*/ 2 h 22"/>
                <a:gd name="T24" fmla="*/ 10 w 23"/>
                <a:gd name="T25" fmla="*/ 0 h 22"/>
                <a:gd name="T26" fmla="*/ 10 w 23"/>
                <a:gd name="T27" fmla="*/ 0 h 22"/>
                <a:gd name="T28" fmla="*/ 11 w 23"/>
                <a:gd name="T29" fmla="*/ 1 h 22"/>
                <a:gd name="T30" fmla="*/ 12 w 23"/>
                <a:gd name="T31" fmla="*/ 3 h 22"/>
                <a:gd name="T32" fmla="*/ 13 w 23"/>
                <a:gd name="T33" fmla="*/ 5 h 22"/>
                <a:gd name="T34" fmla="*/ 14 w 23"/>
                <a:gd name="T35" fmla="*/ 7 h 22"/>
                <a:gd name="T36" fmla="*/ 14 w 23"/>
                <a:gd name="T37" fmla="*/ 7 h 22"/>
                <a:gd name="T38" fmla="*/ 15 w 23"/>
                <a:gd name="T39" fmla="*/ 8 h 22"/>
                <a:gd name="T40" fmla="*/ 16 w 23"/>
                <a:gd name="T41" fmla="*/ 7 h 22"/>
                <a:gd name="T42" fmla="*/ 17 w 23"/>
                <a:gd name="T43" fmla="*/ 4 h 22"/>
                <a:gd name="T44" fmla="*/ 19 w 23"/>
                <a:gd name="T45" fmla="*/ 3 h 22"/>
                <a:gd name="T46" fmla="*/ 20 w 23"/>
                <a:gd name="T47" fmla="*/ 2 h 22"/>
                <a:gd name="T48" fmla="*/ 23 w 23"/>
                <a:gd name="T49" fmla="*/ 2 h 22"/>
                <a:gd name="T50" fmla="*/ 23 w 23"/>
                <a:gd name="T51" fmla="*/ 2 h 22"/>
                <a:gd name="T52" fmla="*/ 23 w 23"/>
                <a:gd name="T53" fmla="*/ 5 h 22"/>
                <a:gd name="T54" fmla="*/ 20 w 23"/>
                <a:gd name="T55" fmla="*/ 8 h 22"/>
                <a:gd name="T56" fmla="*/ 14 w 23"/>
                <a:gd name="T57" fmla="*/ 10 h 22"/>
                <a:gd name="T58" fmla="*/ 14 w 23"/>
                <a:gd name="T59" fmla="*/ 10 h 22"/>
                <a:gd name="T60" fmla="*/ 12 w 23"/>
                <a:gd name="T61" fmla="*/ 11 h 22"/>
                <a:gd name="T62" fmla="*/ 12 w 23"/>
                <a:gd name="T63" fmla="*/ 13 h 22"/>
                <a:gd name="T64" fmla="*/ 11 w 23"/>
                <a:gd name="T65" fmla="*/ 15 h 22"/>
                <a:gd name="T66" fmla="*/ 10 w 23"/>
                <a:gd name="T67" fmla="*/ 16 h 22"/>
                <a:gd name="T68" fmla="*/ 10 w 23"/>
                <a:gd name="T69" fmla="*/ 16 h 22"/>
                <a:gd name="T70" fmla="*/ 7 w 23"/>
                <a:gd name="T71" fmla="*/ 16 h 22"/>
                <a:gd name="T72" fmla="*/ 4 w 23"/>
                <a:gd name="T73" fmla="*/ 17 h 22"/>
                <a:gd name="T74" fmla="*/ 3 w 23"/>
                <a:gd name="T75" fmla="*/ 17 h 22"/>
                <a:gd name="T76" fmla="*/ 3 w 23"/>
                <a:gd name="T77" fmla="*/ 18 h 22"/>
                <a:gd name="T78" fmla="*/ 3 w 23"/>
                <a:gd name="T79" fmla="*/ 22 h 22"/>
                <a:gd name="T80" fmla="*/ 3 w 23"/>
                <a:gd name="T81"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 h="22">
                  <a:moveTo>
                    <a:pt x="3" y="22"/>
                  </a:moveTo>
                  <a:lnTo>
                    <a:pt x="3" y="22"/>
                  </a:lnTo>
                  <a:lnTo>
                    <a:pt x="2" y="21"/>
                  </a:lnTo>
                  <a:lnTo>
                    <a:pt x="0" y="20"/>
                  </a:lnTo>
                  <a:lnTo>
                    <a:pt x="0" y="15"/>
                  </a:lnTo>
                  <a:lnTo>
                    <a:pt x="0" y="10"/>
                  </a:lnTo>
                  <a:lnTo>
                    <a:pt x="0" y="4"/>
                  </a:lnTo>
                  <a:lnTo>
                    <a:pt x="0" y="4"/>
                  </a:lnTo>
                  <a:lnTo>
                    <a:pt x="4" y="4"/>
                  </a:lnTo>
                  <a:lnTo>
                    <a:pt x="8" y="4"/>
                  </a:lnTo>
                  <a:lnTo>
                    <a:pt x="8" y="4"/>
                  </a:lnTo>
                  <a:lnTo>
                    <a:pt x="9" y="2"/>
                  </a:lnTo>
                  <a:lnTo>
                    <a:pt x="10" y="0"/>
                  </a:lnTo>
                  <a:lnTo>
                    <a:pt x="10" y="0"/>
                  </a:lnTo>
                  <a:lnTo>
                    <a:pt x="11" y="1"/>
                  </a:lnTo>
                  <a:lnTo>
                    <a:pt x="12" y="3"/>
                  </a:lnTo>
                  <a:lnTo>
                    <a:pt x="13" y="5"/>
                  </a:lnTo>
                  <a:lnTo>
                    <a:pt x="14" y="7"/>
                  </a:lnTo>
                  <a:lnTo>
                    <a:pt x="14" y="7"/>
                  </a:lnTo>
                  <a:lnTo>
                    <a:pt x="15" y="8"/>
                  </a:lnTo>
                  <a:lnTo>
                    <a:pt x="16" y="7"/>
                  </a:lnTo>
                  <a:lnTo>
                    <a:pt x="17" y="4"/>
                  </a:lnTo>
                  <a:lnTo>
                    <a:pt x="19" y="3"/>
                  </a:lnTo>
                  <a:lnTo>
                    <a:pt x="20" y="2"/>
                  </a:lnTo>
                  <a:lnTo>
                    <a:pt x="23" y="2"/>
                  </a:lnTo>
                  <a:lnTo>
                    <a:pt x="23" y="2"/>
                  </a:lnTo>
                  <a:lnTo>
                    <a:pt x="23" y="5"/>
                  </a:lnTo>
                  <a:lnTo>
                    <a:pt x="20" y="8"/>
                  </a:lnTo>
                  <a:lnTo>
                    <a:pt x="14" y="10"/>
                  </a:lnTo>
                  <a:lnTo>
                    <a:pt x="14" y="10"/>
                  </a:lnTo>
                  <a:lnTo>
                    <a:pt x="12" y="11"/>
                  </a:lnTo>
                  <a:lnTo>
                    <a:pt x="12" y="13"/>
                  </a:lnTo>
                  <a:lnTo>
                    <a:pt x="11" y="15"/>
                  </a:lnTo>
                  <a:lnTo>
                    <a:pt x="10" y="16"/>
                  </a:lnTo>
                  <a:lnTo>
                    <a:pt x="10" y="16"/>
                  </a:lnTo>
                  <a:lnTo>
                    <a:pt x="7" y="16"/>
                  </a:lnTo>
                  <a:lnTo>
                    <a:pt x="4" y="17"/>
                  </a:lnTo>
                  <a:lnTo>
                    <a:pt x="3" y="17"/>
                  </a:lnTo>
                  <a:lnTo>
                    <a:pt x="3" y="18"/>
                  </a:lnTo>
                  <a:lnTo>
                    <a:pt x="3" y="22"/>
                  </a:lnTo>
                  <a:lnTo>
                    <a:pt x="3" y="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latinLnBrk="1"/>
              <a:endParaRPr lang="ko-KR" altLang="en-US" sz="1400">
                <a:solidFill>
                  <a:prstClr val="black"/>
                </a:solidFill>
                <a:latin typeface="Malgun Gothic" panose="020B0503020000020004" charset="-127"/>
                <a:ea typeface="Malgun Gothic" panose="020B0503020000020004" charset="-127"/>
              </a:endParaRPr>
            </a:p>
          </p:txBody>
        </p:sp>
      </p:grpSp>
      <p:cxnSp>
        <p:nvCxnSpPr>
          <p:cNvPr id="192" name="직선 화살표 연결선 135"/>
          <p:cNvCxnSpPr/>
          <p:nvPr/>
        </p:nvCxnSpPr>
        <p:spPr>
          <a:xfrm flipH="1">
            <a:off x="7910597" y="1571710"/>
            <a:ext cx="979145" cy="533396"/>
          </a:xfrm>
          <a:prstGeom prst="straightConnector1">
            <a:avLst/>
          </a:prstGeom>
          <a:noFill/>
          <a:ln w="19050" cap="flat" cmpd="sng" algn="ctr">
            <a:solidFill>
              <a:sysClr val="window" lastClr="FFFFFF"/>
            </a:solidFill>
            <a:prstDash val="solid"/>
            <a:tailEnd type="triangle"/>
          </a:ln>
          <a:effectLst/>
        </p:spPr>
      </p:cxnSp>
      <p:cxnSp>
        <p:nvCxnSpPr>
          <p:cNvPr id="193" name="직선 화살표 연결선 136"/>
          <p:cNvCxnSpPr/>
          <p:nvPr/>
        </p:nvCxnSpPr>
        <p:spPr>
          <a:xfrm>
            <a:off x="9720339" y="1712518"/>
            <a:ext cx="7135" cy="392588"/>
          </a:xfrm>
          <a:prstGeom prst="straightConnector1">
            <a:avLst/>
          </a:prstGeom>
          <a:noFill/>
          <a:ln w="19050" cap="flat" cmpd="sng" algn="ctr">
            <a:solidFill>
              <a:sysClr val="window" lastClr="FFFFFF"/>
            </a:solidFill>
            <a:prstDash val="solid"/>
            <a:tailEnd type="triangle"/>
          </a:ln>
          <a:effectLst/>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p:stCondLst>
                              <p:cond delay="1000"/>
                            </p:stCondLst>
                            <p:childTnLst>
                              <p:par>
                                <p:cTn id="12" presetID="22" presetClass="entr" presetSubtype="4"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down)">
                                      <p:cBhvr>
                                        <p:cTn id="14" dur="500"/>
                                        <p:tgtEl>
                                          <p:spTgt spid="5"/>
                                        </p:tgtEl>
                                      </p:cBhvr>
                                    </p:animEffect>
                                  </p:childTnLst>
                                </p:cTn>
                              </p:par>
                            </p:childTnLst>
                          </p:cTn>
                        </p:par>
                        <p:par>
                          <p:cTn id="15" fill="hold">
                            <p:stCondLst>
                              <p:cond delay="1500"/>
                            </p:stCondLst>
                            <p:childTnLst>
                              <p:par>
                                <p:cTn id="16" presetID="2" presetClass="entr" presetSubtype="8" fill="hold"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fill="hold"/>
                                        <p:tgtEl>
                                          <p:spTgt spid="7"/>
                                        </p:tgtEl>
                                        <p:attrNameLst>
                                          <p:attrName>ppt_x</p:attrName>
                                        </p:attrNameLst>
                                      </p:cBhvr>
                                      <p:tavLst>
                                        <p:tav tm="0">
                                          <p:val>
                                            <p:strVal val="0-#ppt_w/2"/>
                                          </p:val>
                                        </p:tav>
                                        <p:tav tm="100000">
                                          <p:val>
                                            <p:strVal val="#ppt_x"/>
                                          </p:val>
                                        </p:tav>
                                      </p:tavLst>
                                    </p:anim>
                                    <p:anim calcmode="lin" valueType="num">
                                      <p:cBhvr additive="base">
                                        <p:cTn id="19" dur="500" fill="hold"/>
                                        <p:tgtEl>
                                          <p:spTgt spid="7"/>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750" fill="hold"/>
                                        <p:tgtEl>
                                          <p:spTgt spid="6"/>
                                        </p:tgtEl>
                                        <p:attrNameLst>
                                          <p:attrName>ppt_w</p:attrName>
                                        </p:attrNameLst>
                                      </p:cBhvr>
                                      <p:tavLst>
                                        <p:tav tm="0">
                                          <p:val>
                                            <p:fltVal val="0"/>
                                          </p:val>
                                        </p:tav>
                                        <p:tav tm="100000">
                                          <p:val>
                                            <p:strVal val="#ppt_w"/>
                                          </p:val>
                                        </p:tav>
                                      </p:tavLst>
                                    </p:anim>
                                    <p:anim calcmode="lin" valueType="num">
                                      <p:cBhvr>
                                        <p:cTn id="24" dur="750" fill="hold"/>
                                        <p:tgtEl>
                                          <p:spTgt spid="6"/>
                                        </p:tgtEl>
                                        <p:attrNameLst>
                                          <p:attrName>ppt_h</p:attrName>
                                        </p:attrNameLst>
                                      </p:cBhvr>
                                      <p:tavLst>
                                        <p:tav tm="0">
                                          <p:val>
                                            <p:fltVal val="0"/>
                                          </p:val>
                                        </p:tav>
                                        <p:tav tm="100000">
                                          <p:val>
                                            <p:strVal val="#ppt_h"/>
                                          </p:val>
                                        </p:tav>
                                      </p:tavLst>
                                    </p:anim>
                                    <p:animEffect transition="in" filter="fade">
                                      <p:cBhvr>
                                        <p:cTn id="25" dur="750"/>
                                        <p:tgtEl>
                                          <p:spTgt spid="6"/>
                                        </p:tgtEl>
                                      </p:cBhvr>
                                    </p:animEffect>
                                  </p:childTnLst>
                                </p:cTn>
                              </p:par>
                            </p:childTnLst>
                          </p:cTn>
                        </p:par>
                        <p:par>
                          <p:cTn id="26" fill="hold">
                            <p:stCondLst>
                              <p:cond delay="3000"/>
                            </p:stCondLst>
                            <p:childTnLst>
                              <p:par>
                                <p:cTn id="27" presetID="53" presetClass="entr" presetSubtype="16" fill="hold" nodeType="after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Effect transition="in" filter="fade">
                                      <p:cBhvr>
                                        <p:cTn id="31" dur="500"/>
                                        <p:tgtEl>
                                          <p:spTgt spid="12"/>
                                        </p:tgtEl>
                                      </p:cBhvr>
                                    </p:animEffect>
                                  </p:childTnLst>
                                </p:cTn>
                              </p:par>
                            </p:childTnLst>
                          </p:cTn>
                        </p:par>
                        <p:par>
                          <p:cTn id="32" fill="hold">
                            <p:stCondLst>
                              <p:cond delay="3500"/>
                            </p:stCondLst>
                            <p:childTnLst>
                              <p:par>
                                <p:cTn id="33" presetID="53" presetClass="entr" presetSubtype="16" fill="hold" nodeType="afterEffect">
                                  <p:stCondLst>
                                    <p:cond delay="0"/>
                                  </p:stCondLst>
                                  <p:childTnLst>
                                    <p:set>
                                      <p:cBhvr>
                                        <p:cTn id="34" dur="1" fill="hold">
                                          <p:stCondLst>
                                            <p:cond delay="0"/>
                                          </p:stCondLst>
                                        </p:cTn>
                                        <p:tgtEl>
                                          <p:spTgt spid="36"/>
                                        </p:tgtEl>
                                        <p:attrNameLst>
                                          <p:attrName>style.visibility</p:attrName>
                                        </p:attrNameLst>
                                      </p:cBhvr>
                                      <p:to>
                                        <p:strVal val="visible"/>
                                      </p:to>
                                    </p:set>
                                    <p:anim calcmode="lin" valueType="num">
                                      <p:cBhvr>
                                        <p:cTn id="35" dur="500" fill="hold"/>
                                        <p:tgtEl>
                                          <p:spTgt spid="36"/>
                                        </p:tgtEl>
                                        <p:attrNameLst>
                                          <p:attrName>ppt_w</p:attrName>
                                        </p:attrNameLst>
                                      </p:cBhvr>
                                      <p:tavLst>
                                        <p:tav tm="0">
                                          <p:val>
                                            <p:fltVal val="0"/>
                                          </p:val>
                                        </p:tav>
                                        <p:tav tm="100000">
                                          <p:val>
                                            <p:strVal val="#ppt_w"/>
                                          </p:val>
                                        </p:tav>
                                      </p:tavLst>
                                    </p:anim>
                                    <p:anim calcmode="lin" valueType="num">
                                      <p:cBhvr>
                                        <p:cTn id="36" dur="500" fill="hold"/>
                                        <p:tgtEl>
                                          <p:spTgt spid="36"/>
                                        </p:tgtEl>
                                        <p:attrNameLst>
                                          <p:attrName>ppt_h</p:attrName>
                                        </p:attrNameLst>
                                      </p:cBhvr>
                                      <p:tavLst>
                                        <p:tav tm="0">
                                          <p:val>
                                            <p:fltVal val="0"/>
                                          </p:val>
                                        </p:tav>
                                        <p:tav tm="100000">
                                          <p:val>
                                            <p:strVal val="#ppt_h"/>
                                          </p:val>
                                        </p:tav>
                                      </p:tavLst>
                                    </p:anim>
                                    <p:animEffect transition="in" filter="fade">
                                      <p:cBhvr>
                                        <p:cTn id="37" dur="500"/>
                                        <p:tgtEl>
                                          <p:spTgt spid="36"/>
                                        </p:tgtEl>
                                      </p:cBhvr>
                                    </p:animEffect>
                                  </p:childTnLst>
                                </p:cTn>
                              </p:par>
                            </p:childTnLst>
                          </p:cTn>
                        </p:par>
                        <p:par>
                          <p:cTn id="38" fill="hold">
                            <p:stCondLst>
                              <p:cond delay="4000"/>
                            </p:stCondLst>
                            <p:childTnLst>
                              <p:par>
                                <p:cTn id="39" presetID="42" presetClass="entr" presetSubtype="0" fill="hold" nodeType="afterEffect">
                                  <p:stCondLst>
                                    <p:cond delay="0"/>
                                  </p:stCondLst>
                                  <p:childTnLst>
                                    <p:set>
                                      <p:cBhvr>
                                        <p:cTn id="40" dur="1" fill="hold">
                                          <p:stCondLst>
                                            <p:cond delay="0"/>
                                          </p:stCondLst>
                                        </p:cTn>
                                        <p:tgtEl>
                                          <p:spTgt spid="43"/>
                                        </p:tgtEl>
                                        <p:attrNameLst>
                                          <p:attrName>style.visibility</p:attrName>
                                        </p:attrNameLst>
                                      </p:cBhvr>
                                      <p:to>
                                        <p:strVal val="visible"/>
                                      </p:to>
                                    </p:set>
                                    <p:animEffect transition="in" filter="fade">
                                      <p:cBhvr>
                                        <p:cTn id="41" dur="1000"/>
                                        <p:tgtEl>
                                          <p:spTgt spid="43"/>
                                        </p:tgtEl>
                                      </p:cBhvr>
                                    </p:animEffect>
                                    <p:anim calcmode="lin" valueType="num">
                                      <p:cBhvr>
                                        <p:cTn id="42" dur="1000" fill="hold"/>
                                        <p:tgtEl>
                                          <p:spTgt spid="43"/>
                                        </p:tgtEl>
                                        <p:attrNameLst>
                                          <p:attrName>ppt_x</p:attrName>
                                        </p:attrNameLst>
                                      </p:cBhvr>
                                      <p:tavLst>
                                        <p:tav tm="0">
                                          <p:val>
                                            <p:strVal val="#ppt_x"/>
                                          </p:val>
                                        </p:tav>
                                        <p:tav tm="100000">
                                          <p:val>
                                            <p:strVal val="#ppt_x"/>
                                          </p:val>
                                        </p:tav>
                                      </p:tavLst>
                                    </p:anim>
                                    <p:anim calcmode="lin" valueType="num">
                                      <p:cBhvr>
                                        <p:cTn id="43" dur="1000" fill="hold"/>
                                        <p:tgtEl>
                                          <p:spTgt spid="43"/>
                                        </p:tgtEl>
                                        <p:attrNameLst>
                                          <p:attrName>ppt_y</p:attrName>
                                        </p:attrNameLst>
                                      </p:cBhvr>
                                      <p:tavLst>
                                        <p:tav tm="0">
                                          <p:val>
                                            <p:strVal val="#ppt_y+.1"/>
                                          </p:val>
                                        </p:tav>
                                        <p:tav tm="100000">
                                          <p:val>
                                            <p:strVal val="#ppt_y"/>
                                          </p:val>
                                        </p:tav>
                                      </p:tavLst>
                                    </p:anim>
                                  </p:childTnLst>
                                </p:cTn>
                              </p:par>
                            </p:childTnLst>
                          </p:cTn>
                        </p:par>
                        <p:par>
                          <p:cTn id="44" fill="hold">
                            <p:stCondLst>
                              <p:cond delay="5000"/>
                            </p:stCondLst>
                            <p:childTnLst>
                              <p:par>
                                <p:cTn id="45" presetID="53" presetClass="entr" presetSubtype="16" fill="hold" nodeType="afterEffect">
                                  <p:stCondLst>
                                    <p:cond delay="0"/>
                                  </p:stCondLst>
                                  <p:childTnLst>
                                    <p:set>
                                      <p:cBhvr>
                                        <p:cTn id="46" dur="1" fill="hold">
                                          <p:stCondLst>
                                            <p:cond delay="0"/>
                                          </p:stCondLst>
                                        </p:cTn>
                                        <p:tgtEl>
                                          <p:spTgt spid="49"/>
                                        </p:tgtEl>
                                        <p:attrNameLst>
                                          <p:attrName>style.visibility</p:attrName>
                                        </p:attrNameLst>
                                      </p:cBhvr>
                                      <p:to>
                                        <p:strVal val="visible"/>
                                      </p:to>
                                    </p:set>
                                    <p:anim calcmode="lin" valueType="num">
                                      <p:cBhvr>
                                        <p:cTn id="47" dur="500" fill="hold"/>
                                        <p:tgtEl>
                                          <p:spTgt spid="49"/>
                                        </p:tgtEl>
                                        <p:attrNameLst>
                                          <p:attrName>ppt_w</p:attrName>
                                        </p:attrNameLst>
                                      </p:cBhvr>
                                      <p:tavLst>
                                        <p:tav tm="0">
                                          <p:val>
                                            <p:fltVal val="0"/>
                                          </p:val>
                                        </p:tav>
                                        <p:tav tm="100000">
                                          <p:val>
                                            <p:strVal val="#ppt_w"/>
                                          </p:val>
                                        </p:tav>
                                      </p:tavLst>
                                    </p:anim>
                                    <p:anim calcmode="lin" valueType="num">
                                      <p:cBhvr>
                                        <p:cTn id="48" dur="500" fill="hold"/>
                                        <p:tgtEl>
                                          <p:spTgt spid="49"/>
                                        </p:tgtEl>
                                        <p:attrNameLst>
                                          <p:attrName>ppt_h</p:attrName>
                                        </p:attrNameLst>
                                      </p:cBhvr>
                                      <p:tavLst>
                                        <p:tav tm="0">
                                          <p:val>
                                            <p:fltVal val="0"/>
                                          </p:val>
                                        </p:tav>
                                        <p:tav tm="100000">
                                          <p:val>
                                            <p:strVal val="#ppt_h"/>
                                          </p:val>
                                        </p:tav>
                                      </p:tavLst>
                                    </p:anim>
                                    <p:animEffect transition="in" filter="fade">
                                      <p:cBhvr>
                                        <p:cTn id="49" dur="500"/>
                                        <p:tgtEl>
                                          <p:spTgt spid="49"/>
                                        </p:tgtEl>
                                      </p:cBhvr>
                                    </p:animEffect>
                                  </p:childTnLst>
                                </p:cTn>
                              </p:par>
                            </p:childTnLst>
                          </p:cTn>
                        </p:par>
                        <p:par>
                          <p:cTn id="50" fill="hold">
                            <p:stCondLst>
                              <p:cond delay="5500"/>
                            </p:stCondLst>
                            <p:childTnLst>
                              <p:par>
                                <p:cTn id="51" presetID="53" presetClass="entr" presetSubtype="16" fill="hold" nodeType="afterEffect">
                                  <p:stCondLst>
                                    <p:cond delay="0"/>
                                  </p:stCondLst>
                                  <p:childTnLst>
                                    <p:set>
                                      <p:cBhvr>
                                        <p:cTn id="52" dur="1" fill="hold">
                                          <p:stCondLst>
                                            <p:cond delay="0"/>
                                          </p:stCondLst>
                                        </p:cTn>
                                        <p:tgtEl>
                                          <p:spTgt spid="50"/>
                                        </p:tgtEl>
                                        <p:attrNameLst>
                                          <p:attrName>style.visibility</p:attrName>
                                        </p:attrNameLst>
                                      </p:cBhvr>
                                      <p:to>
                                        <p:strVal val="visible"/>
                                      </p:to>
                                    </p:set>
                                    <p:anim calcmode="lin" valueType="num">
                                      <p:cBhvr>
                                        <p:cTn id="53" dur="500" fill="hold"/>
                                        <p:tgtEl>
                                          <p:spTgt spid="50"/>
                                        </p:tgtEl>
                                        <p:attrNameLst>
                                          <p:attrName>ppt_w</p:attrName>
                                        </p:attrNameLst>
                                      </p:cBhvr>
                                      <p:tavLst>
                                        <p:tav tm="0">
                                          <p:val>
                                            <p:fltVal val="0"/>
                                          </p:val>
                                        </p:tav>
                                        <p:tav tm="100000">
                                          <p:val>
                                            <p:strVal val="#ppt_w"/>
                                          </p:val>
                                        </p:tav>
                                      </p:tavLst>
                                    </p:anim>
                                    <p:anim calcmode="lin" valueType="num">
                                      <p:cBhvr>
                                        <p:cTn id="54" dur="500" fill="hold"/>
                                        <p:tgtEl>
                                          <p:spTgt spid="50"/>
                                        </p:tgtEl>
                                        <p:attrNameLst>
                                          <p:attrName>ppt_h</p:attrName>
                                        </p:attrNameLst>
                                      </p:cBhvr>
                                      <p:tavLst>
                                        <p:tav tm="0">
                                          <p:val>
                                            <p:fltVal val="0"/>
                                          </p:val>
                                        </p:tav>
                                        <p:tav tm="100000">
                                          <p:val>
                                            <p:strVal val="#ppt_h"/>
                                          </p:val>
                                        </p:tav>
                                      </p:tavLst>
                                    </p:anim>
                                    <p:animEffect transition="in" filter="fade">
                                      <p:cBhvr>
                                        <p:cTn id="55" dur="500"/>
                                        <p:tgtEl>
                                          <p:spTgt spid="50"/>
                                        </p:tgtEl>
                                      </p:cBhvr>
                                    </p:animEffect>
                                  </p:childTnLst>
                                </p:cTn>
                              </p:par>
                            </p:childTnLst>
                          </p:cTn>
                        </p:par>
                        <p:par>
                          <p:cTn id="56" fill="hold">
                            <p:stCondLst>
                              <p:cond delay="6000"/>
                            </p:stCondLst>
                            <p:childTnLst>
                              <p:par>
                                <p:cTn id="57" presetID="42" presetClass="entr" presetSubtype="0" fill="hold" nodeType="afterEffect">
                                  <p:stCondLst>
                                    <p:cond delay="0"/>
                                  </p:stCondLst>
                                  <p:childTnLst>
                                    <p:set>
                                      <p:cBhvr>
                                        <p:cTn id="58" dur="1" fill="hold">
                                          <p:stCondLst>
                                            <p:cond delay="0"/>
                                          </p:stCondLst>
                                        </p:cTn>
                                        <p:tgtEl>
                                          <p:spTgt spid="53"/>
                                        </p:tgtEl>
                                        <p:attrNameLst>
                                          <p:attrName>style.visibility</p:attrName>
                                        </p:attrNameLst>
                                      </p:cBhvr>
                                      <p:to>
                                        <p:strVal val="visible"/>
                                      </p:to>
                                    </p:set>
                                    <p:animEffect transition="in" filter="fade">
                                      <p:cBhvr>
                                        <p:cTn id="59" dur="1000"/>
                                        <p:tgtEl>
                                          <p:spTgt spid="53"/>
                                        </p:tgtEl>
                                      </p:cBhvr>
                                    </p:animEffect>
                                    <p:anim calcmode="lin" valueType="num">
                                      <p:cBhvr>
                                        <p:cTn id="60" dur="1000" fill="hold"/>
                                        <p:tgtEl>
                                          <p:spTgt spid="53"/>
                                        </p:tgtEl>
                                        <p:attrNameLst>
                                          <p:attrName>ppt_x</p:attrName>
                                        </p:attrNameLst>
                                      </p:cBhvr>
                                      <p:tavLst>
                                        <p:tav tm="0">
                                          <p:val>
                                            <p:strVal val="#ppt_x"/>
                                          </p:val>
                                        </p:tav>
                                        <p:tav tm="100000">
                                          <p:val>
                                            <p:strVal val="#ppt_x"/>
                                          </p:val>
                                        </p:tav>
                                      </p:tavLst>
                                    </p:anim>
                                    <p:anim calcmode="lin" valueType="num">
                                      <p:cBhvr>
                                        <p:cTn id="61" dur="1000" fill="hold"/>
                                        <p:tgtEl>
                                          <p:spTgt spid="53"/>
                                        </p:tgtEl>
                                        <p:attrNameLst>
                                          <p:attrName>ppt_y</p:attrName>
                                        </p:attrNameLst>
                                      </p:cBhvr>
                                      <p:tavLst>
                                        <p:tav tm="0">
                                          <p:val>
                                            <p:strVal val="#ppt_y+.1"/>
                                          </p:val>
                                        </p:tav>
                                        <p:tav tm="100000">
                                          <p:val>
                                            <p:strVal val="#ppt_y"/>
                                          </p:val>
                                        </p:tav>
                                      </p:tavLst>
                                    </p:anim>
                                  </p:childTnLst>
                                </p:cTn>
                              </p:par>
                            </p:childTnLst>
                          </p:cTn>
                        </p:par>
                        <p:par>
                          <p:cTn id="62" fill="hold">
                            <p:stCondLst>
                              <p:cond delay="7000"/>
                            </p:stCondLst>
                            <p:childTnLst>
                              <p:par>
                                <p:cTn id="63" presetID="31" presetClass="entr" presetSubtype="0" fill="hold" nodeType="afterEffect">
                                  <p:stCondLst>
                                    <p:cond delay="0"/>
                                  </p:stCondLst>
                                  <p:childTnLst>
                                    <p:set>
                                      <p:cBhvr>
                                        <p:cTn id="64" dur="1" fill="hold">
                                          <p:stCondLst>
                                            <p:cond delay="0"/>
                                          </p:stCondLst>
                                        </p:cTn>
                                        <p:tgtEl>
                                          <p:spTgt spid="54"/>
                                        </p:tgtEl>
                                        <p:attrNameLst>
                                          <p:attrName>style.visibility</p:attrName>
                                        </p:attrNameLst>
                                      </p:cBhvr>
                                      <p:to>
                                        <p:strVal val="visible"/>
                                      </p:to>
                                    </p:set>
                                    <p:anim calcmode="lin" valueType="num">
                                      <p:cBhvr>
                                        <p:cTn id="65" dur="1000" fill="hold"/>
                                        <p:tgtEl>
                                          <p:spTgt spid="54"/>
                                        </p:tgtEl>
                                        <p:attrNameLst>
                                          <p:attrName>ppt_w</p:attrName>
                                        </p:attrNameLst>
                                      </p:cBhvr>
                                      <p:tavLst>
                                        <p:tav tm="0">
                                          <p:val>
                                            <p:fltVal val="0"/>
                                          </p:val>
                                        </p:tav>
                                        <p:tav tm="100000">
                                          <p:val>
                                            <p:strVal val="#ppt_w"/>
                                          </p:val>
                                        </p:tav>
                                      </p:tavLst>
                                    </p:anim>
                                    <p:anim calcmode="lin" valueType="num">
                                      <p:cBhvr>
                                        <p:cTn id="66" dur="1000" fill="hold"/>
                                        <p:tgtEl>
                                          <p:spTgt spid="54"/>
                                        </p:tgtEl>
                                        <p:attrNameLst>
                                          <p:attrName>ppt_h</p:attrName>
                                        </p:attrNameLst>
                                      </p:cBhvr>
                                      <p:tavLst>
                                        <p:tav tm="0">
                                          <p:val>
                                            <p:fltVal val="0"/>
                                          </p:val>
                                        </p:tav>
                                        <p:tav tm="100000">
                                          <p:val>
                                            <p:strVal val="#ppt_h"/>
                                          </p:val>
                                        </p:tav>
                                      </p:tavLst>
                                    </p:anim>
                                    <p:anim calcmode="lin" valueType="num">
                                      <p:cBhvr>
                                        <p:cTn id="67" dur="1000" fill="hold"/>
                                        <p:tgtEl>
                                          <p:spTgt spid="54"/>
                                        </p:tgtEl>
                                        <p:attrNameLst>
                                          <p:attrName>style.rotation</p:attrName>
                                        </p:attrNameLst>
                                      </p:cBhvr>
                                      <p:tavLst>
                                        <p:tav tm="0">
                                          <p:val>
                                            <p:fltVal val="90"/>
                                          </p:val>
                                        </p:tav>
                                        <p:tav tm="100000">
                                          <p:val>
                                            <p:fltVal val="0"/>
                                          </p:val>
                                        </p:tav>
                                      </p:tavLst>
                                    </p:anim>
                                    <p:animEffect transition="in" filter="fade">
                                      <p:cBhvr>
                                        <p:cTn id="68" dur="1000"/>
                                        <p:tgtEl>
                                          <p:spTgt spid="54"/>
                                        </p:tgtEl>
                                      </p:cBhvr>
                                    </p:animEffect>
                                  </p:childTnLst>
                                </p:cTn>
                              </p:par>
                            </p:childTnLst>
                          </p:cTn>
                        </p:par>
                        <p:par>
                          <p:cTn id="69" fill="hold">
                            <p:stCondLst>
                              <p:cond delay="8000"/>
                            </p:stCondLst>
                            <p:childTnLst>
                              <p:par>
                                <p:cTn id="70" presetID="2" presetClass="entr" presetSubtype="4" fill="hold" nodeType="afterEffect">
                                  <p:stCondLst>
                                    <p:cond delay="0"/>
                                  </p:stCondLst>
                                  <p:childTnLst>
                                    <p:set>
                                      <p:cBhvr>
                                        <p:cTn id="71" dur="1" fill="hold">
                                          <p:stCondLst>
                                            <p:cond delay="0"/>
                                          </p:stCondLst>
                                        </p:cTn>
                                        <p:tgtEl>
                                          <p:spTgt spid="55"/>
                                        </p:tgtEl>
                                        <p:attrNameLst>
                                          <p:attrName>style.visibility</p:attrName>
                                        </p:attrNameLst>
                                      </p:cBhvr>
                                      <p:to>
                                        <p:strVal val="visible"/>
                                      </p:to>
                                    </p:set>
                                    <p:anim calcmode="lin" valueType="num">
                                      <p:cBhvr additive="base">
                                        <p:cTn id="72" dur="500" fill="hold"/>
                                        <p:tgtEl>
                                          <p:spTgt spid="55"/>
                                        </p:tgtEl>
                                        <p:attrNameLst>
                                          <p:attrName>ppt_x</p:attrName>
                                        </p:attrNameLst>
                                      </p:cBhvr>
                                      <p:tavLst>
                                        <p:tav tm="0">
                                          <p:val>
                                            <p:strVal val="#ppt_x"/>
                                          </p:val>
                                        </p:tav>
                                        <p:tav tm="100000">
                                          <p:val>
                                            <p:strVal val="#ppt_x"/>
                                          </p:val>
                                        </p:tav>
                                      </p:tavLst>
                                    </p:anim>
                                    <p:anim calcmode="lin" valueType="num">
                                      <p:cBhvr additive="base">
                                        <p:cTn id="73" dur="500" fill="hold"/>
                                        <p:tgtEl>
                                          <p:spTgt spid="55"/>
                                        </p:tgtEl>
                                        <p:attrNameLst>
                                          <p:attrName>ppt_y</p:attrName>
                                        </p:attrNameLst>
                                      </p:cBhvr>
                                      <p:tavLst>
                                        <p:tav tm="0">
                                          <p:val>
                                            <p:strVal val="1+#ppt_h/2"/>
                                          </p:val>
                                        </p:tav>
                                        <p:tav tm="100000">
                                          <p:val>
                                            <p:strVal val="#ppt_y"/>
                                          </p:val>
                                        </p:tav>
                                      </p:tavLst>
                                    </p:anim>
                                  </p:childTnLst>
                                </p:cTn>
                              </p:par>
                            </p:childTnLst>
                          </p:cTn>
                        </p:par>
                        <p:par>
                          <p:cTn id="74" fill="hold">
                            <p:stCondLst>
                              <p:cond delay="8500"/>
                            </p:stCondLst>
                            <p:childTnLst>
                              <p:par>
                                <p:cTn id="75" presetID="53" presetClass="entr" presetSubtype="16" fill="hold" nodeType="afterEffect">
                                  <p:stCondLst>
                                    <p:cond delay="0"/>
                                  </p:stCondLst>
                                  <p:childTnLst>
                                    <p:set>
                                      <p:cBhvr>
                                        <p:cTn id="76" dur="1" fill="hold">
                                          <p:stCondLst>
                                            <p:cond delay="0"/>
                                          </p:stCondLst>
                                        </p:cTn>
                                        <p:tgtEl>
                                          <p:spTgt spid="56"/>
                                        </p:tgtEl>
                                        <p:attrNameLst>
                                          <p:attrName>style.visibility</p:attrName>
                                        </p:attrNameLst>
                                      </p:cBhvr>
                                      <p:to>
                                        <p:strVal val="visible"/>
                                      </p:to>
                                    </p:set>
                                    <p:anim calcmode="lin" valueType="num">
                                      <p:cBhvr>
                                        <p:cTn id="77" dur="500" fill="hold"/>
                                        <p:tgtEl>
                                          <p:spTgt spid="56"/>
                                        </p:tgtEl>
                                        <p:attrNameLst>
                                          <p:attrName>ppt_w</p:attrName>
                                        </p:attrNameLst>
                                      </p:cBhvr>
                                      <p:tavLst>
                                        <p:tav tm="0">
                                          <p:val>
                                            <p:fltVal val="0"/>
                                          </p:val>
                                        </p:tav>
                                        <p:tav tm="100000">
                                          <p:val>
                                            <p:strVal val="#ppt_w"/>
                                          </p:val>
                                        </p:tav>
                                      </p:tavLst>
                                    </p:anim>
                                    <p:anim calcmode="lin" valueType="num">
                                      <p:cBhvr>
                                        <p:cTn id="78" dur="500" fill="hold"/>
                                        <p:tgtEl>
                                          <p:spTgt spid="56"/>
                                        </p:tgtEl>
                                        <p:attrNameLst>
                                          <p:attrName>ppt_h</p:attrName>
                                        </p:attrNameLst>
                                      </p:cBhvr>
                                      <p:tavLst>
                                        <p:tav tm="0">
                                          <p:val>
                                            <p:fltVal val="0"/>
                                          </p:val>
                                        </p:tav>
                                        <p:tav tm="100000">
                                          <p:val>
                                            <p:strVal val="#ppt_h"/>
                                          </p:val>
                                        </p:tav>
                                      </p:tavLst>
                                    </p:anim>
                                    <p:animEffect transition="in" filter="fade">
                                      <p:cBhvr>
                                        <p:cTn id="79" dur="500"/>
                                        <p:tgtEl>
                                          <p:spTgt spid="56"/>
                                        </p:tgtEl>
                                      </p:cBhvr>
                                    </p:animEffect>
                                  </p:childTnLst>
                                </p:cTn>
                              </p:par>
                              <p:par>
                                <p:cTn id="80" presetID="42" presetClass="entr" presetSubtype="0" fill="hold" nodeType="withEffect">
                                  <p:stCondLst>
                                    <p:cond delay="0"/>
                                  </p:stCondLst>
                                  <p:childTnLst>
                                    <p:set>
                                      <p:cBhvr>
                                        <p:cTn id="81" dur="1" fill="hold">
                                          <p:stCondLst>
                                            <p:cond delay="0"/>
                                          </p:stCondLst>
                                        </p:cTn>
                                        <p:tgtEl>
                                          <p:spTgt spid="57"/>
                                        </p:tgtEl>
                                        <p:attrNameLst>
                                          <p:attrName>style.visibility</p:attrName>
                                        </p:attrNameLst>
                                      </p:cBhvr>
                                      <p:to>
                                        <p:strVal val="visible"/>
                                      </p:to>
                                    </p:set>
                                    <p:animEffect transition="in" filter="fade">
                                      <p:cBhvr>
                                        <p:cTn id="82" dur="1000"/>
                                        <p:tgtEl>
                                          <p:spTgt spid="57"/>
                                        </p:tgtEl>
                                      </p:cBhvr>
                                    </p:animEffect>
                                    <p:anim calcmode="lin" valueType="num">
                                      <p:cBhvr>
                                        <p:cTn id="83" dur="1000" fill="hold"/>
                                        <p:tgtEl>
                                          <p:spTgt spid="57"/>
                                        </p:tgtEl>
                                        <p:attrNameLst>
                                          <p:attrName>ppt_x</p:attrName>
                                        </p:attrNameLst>
                                      </p:cBhvr>
                                      <p:tavLst>
                                        <p:tav tm="0">
                                          <p:val>
                                            <p:strVal val="#ppt_x"/>
                                          </p:val>
                                        </p:tav>
                                        <p:tav tm="100000">
                                          <p:val>
                                            <p:strVal val="#ppt_x"/>
                                          </p:val>
                                        </p:tav>
                                      </p:tavLst>
                                    </p:anim>
                                    <p:anim calcmode="lin" valueType="num">
                                      <p:cBhvr>
                                        <p:cTn id="84" dur="1000" fill="hold"/>
                                        <p:tgtEl>
                                          <p:spTgt spid="57"/>
                                        </p:tgtEl>
                                        <p:attrNameLst>
                                          <p:attrName>ppt_y</p:attrName>
                                        </p:attrNameLst>
                                      </p:cBhvr>
                                      <p:tavLst>
                                        <p:tav tm="0">
                                          <p:val>
                                            <p:strVal val="#ppt_y+.1"/>
                                          </p:val>
                                        </p:tav>
                                        <p:tav tm="100000">
                                          <p:val>
                                            <p:strVal val="#ppt_y"/>
                                          </p:val>
                                        </p:tav>
                                      </p:tavLst>
                                    </p:anim>
                                  </p:childTnLst>
                                </p:cTn>
                              </p:par>
                            </p:childTnLst>
                          </p:cTn>
                        </p:par>
                        <p:par>
                          <p:cTn id="85" fill="hold">
                            <p:stCondLst>
                              <p:cond delay="9000"/>
                            </p:stCondLst>
                            <p:childTnLst>
                              <p:par>
                                <p:cTn id="86" presetID="53" presetClass="entr" presetSubtype="16" fill="hold" grpId="0" nodeType="afterEffect">
                                  <p:stCondLst>
                                    <p:cond delay="0"/>
                                  </p:stCondLst>
                                  <p:childTnLst>
                                    <p:set>
                                      <p:cBhvr>
                                        <p:cTn id="87" dur="1" fill="hold">
                                          <p:stCondLst>
                                            <p:cond delay="0"/>
                                          </p:stCondLst>
                                        </p:cTn>
                                        <p:tgtEl>
                                          <p:spTgt spid="58"/>
                                        </p:tgtEl>
                                        <p:attrNameLst>
                                          <p:attrName>style.visibility</p:attrName>
                                        </p:attrNameLst>
                                      </p:cBhvr>
                                      <p:to>
                                        <p:strVal val="visible"/>
                                      </p:to>
                                    </p:set>
                                    <p:anim calcmode="lin" valueType="num">
                                      <p:cBhvr>
                                        <p:cTn id="88" dur="500" fill="hold"/>
                                        <p:tgtEl>
                                          <p:spTgt spid="58"/>
                                        </p:tgtEl>
                                        <p:attrNameLst>
                                          <p:attrName>ppt_w</p:attrName>
                                        </p:attrNameLst>
                                      </p:cBhvr>
                                      <p:tavLst>
                                        <p:tav tm="0">
                                          <p:val>
                                            <p:fltVal val="0"/>
                                          </p:val>
                                        </p:tav>
                                        <p:tav tm="100000">
                                          <p:val>
                                            <p:strVal val="#ppt_w"/>
                                          </p:val>
                                        </p:tav>
                                      </p:tavLst>
                                    </p:anim>
                                    <p:anim calcmode="lin" valueType="num">
                                      <p:cBhvr>
                                        <p:cTn id="89" dur="500" fill="hold"/>
                                        <p:tgtEl>
                                          <p:spTgt spid="58"/>
                                        </p:tgtEl>
                                        <p:attrNameLst>
                                          <p:attrName>ppt_h</p:attrName>
                                        </p:attrNameLst>
                                      </p:cBhvr>
                                      <p:tavLst>
                                        <p:tav tm="0">
                                          <p:val>
                                            <p:fltVal val="0"/>
                                          </p:val>
                                        </p:tav>
                                        <p:tav tm="100000">
                                          <p:val>
                                            <p:strVal val="#ppt_h"/>
                                          </p:val>
                                        </p:tav>
                                      </p:tavLst>
                                    </p:anim>
                                    <p:animEffect transition="in" filter="fade">
                                      <p:cBhvr>
                                        <p:cTn id="90" dur="500"/>
                                        <p:tgtEl>
                                          <p:spTgt spid="58"/>
                                        </p:tgtEl>
                                      </p:cBhvr>
                                    </p:animEffect>
                                  </p:childTnLst>
                                </p:cTn>
                              </p:par>
                              <p:par>
                                <p:cTn id="91" presetID="53" presetClass="entr" presetSubtype="16" fill="hold" grpId="0" nodeType="withEffect">
                                  <p:stCondLst>
                                    <p:cond delay="0"/>
                                  </p:stCondLst>
                                  <p:childTnLst>
                                    <p:set>
                                      <p:cBhvr>
                                        <p:cTn id="92" dur="1" fill="hold">
                                          <p:stCondLst>
                                            <p:cond delay="0"/>
                                          </p:stCondLst>
                                        </p:cTn>
                                        <p:tgtEl>
                                          <p:spTgt spid="59"/>
                                        </p:tgtEl>
                                        <p:attrNameLst>
                                          <p:attrName>style.visibility</p:attrName>
                                        </p:attrNameLst>
                                      </p:cBhvr>
                                      <p:to>
                                        <p:strVal val="visible"/>
                                      </p:to>
                                    </p:set>
                                    <p:anim calcmode="lin" valueType="num">
                                      <p:cBhvr>
                                        <p:cTn id="93" dur="500" fill="hold"/>
                                        <p:tgtEl>
                                          <p:spTgt spid="59"/>
                                        </p:tgtEl>
                                        <p:attrNameLst>
                                          <p:attrName>ppt_w</p:attrName>
                                        </p:attrNameLst>
                                      </p:cBhvr>
                                      <p:tavLst>
                                        <p:tav tm="0">
                                          <p:val>
                                            <p:fltVal val="0"/>
                                          </p:val>
                                        </p:tav>
                                        <p:tav tm="100000">
                                          <p:val>
                                            <p:strVal val="#ppt_w"/>
                                          </p:val>
                                        </p:tav>
                                      </p:tavLst>
                                    </p:anim>
                                    <p:anim calcmode="lin" valueType="num">
                                      <p:cBhvr>
                                        <p:cTn id="94" dur="500" fill="hold"/>
                                        <p:tgtEl>
                                          <p:spTgt spid="59"/>
                                        </p:tgtEl>
                                        <p:attrNameLst>
                                          <p:attrName>ppt_h</p:attrName>
                                        </p:attrNameLst>
                                      </p:cBhvr>
                                      <p:tavLst>
                                        <p:tav tm="0">
                                          <p:val>
                                            <p:fltVal val="0"/>
                                          </p:val>
                                        </p:tav>
                                        <p:tav tm="100000">
                                          <p:val>
                                            <p:strVal val="#ppt_h"/>
                                          </p:val>
                                        </p:tav>
                                      </p:tavLst>
                                    </p:anim>
                                    <p:animEffect transition="in" filter="fade">
                                      <p:cBhvr>
                                        <p:cTn id="95" dur="500"/>
                                        <p:tgtEl>
                                          <p:spTgt spid="59"/>
                                        </p:tgtEl>
                                      </p:cBhvr>
                                    </p:animEffect>
                                  </p:childTnLst>
                                </p:cTn>
                              </p:par>
                            </p:childTnLst>
                          </p:cTn>
                        </p:par>
                        <p:par>
                          <p:cTn id="96" fill="hold">
                            <p:stCondLst>
                              <p:cond delay="9500"/>
                            </p:stCondLst>
                            <p:childTnLst>
                              <p:par>
                                <p:cTn id="97" presetID="31" presetClass="entr" presetSubtype="0" fill="hold" nodeType="afterEffect">
                                  <p:stCondLst>
                                    <p:cond delay="0"/>
                                  </p:stCondLst>
                                  <p:childTnLst>
                                    <p:set>
                                      <p:cBhvr>
                                        <p:cTn id="98" dur="1" fill="hold">
                                          <p:stCondLst>
                                            <p:cond delay="0"/>
                                          </p:stCondLst>
                                        </p:cTn>
                                        <p:tgtEl>
                                          <p:spTgt spid="61"/>
                                        </p:tgtEl>
                                        <p:attrNameLst>
                                          <p:attrName>style.visibility</p:attrName>
                                        </p:attrNameLst>
                                      </p:cBhvr>
                                      <p:to>
                                        <p:strVal val="visible"/>
                                      </p:to>
                                    </p:set>
                                    <p:anim calcmode="lin" valueType="num">
                                      <p:cBhvr>
                                        <p:cTn id="99" dur="1000" fill="hold"/>
                                        <p:tgtEl>
                                          <p:spTgt spid="61"/>
                                        </p:tgtEl>
                                        <p:attrNameLst>
                                          <p:attrName>ppt_w</p:attrName>
                                        </p:attrNameLst>
                                      </p:cBhvr>
                                      <p:tavLst>
                                        <p:tav tm="0">
                                          <p:val>
                                            <p:fltVal val="0"/>
                                          </p:val>
                                        </p:tav>
                                        <p:tav tm="100000">
                                          <p:val>
                                            <p:strVal val="#ppt_w"/>
                                          </p:val>
                                        </p:tav>
                                      </p:tavLst>
                                    </p:anim>
                                    <p:anim calcmode="lin" valueType="num">
                                      <p:cBhvr>
                                        <p:cTn id="100" dur="1000" fill="hold"/>
                                        <p:tgtEl>
                                          <p:spTgt spid="61"/>
                                        </p:tgtEl>
                                        <p:attrNameLst>
                                          <p:attrName>ppt_h</p:attrName>
                                        </p:attrNameLst>
                                      </p:cBhvr>
                                      <p:tavLst>
                                        <p:tav tm="0">
                                          <p:val>
                                            <p:fltVal val="0"/>
                                          </p:val>
                                        </p:tav>
                                        <p:tav tm="100000">
                                          <p:val>
                                            <p:strVal val="#ppt_h"/>
                                          </p:val>
                                        </p:tav>
                                      </p:tavLst>
                                    </p:anim>
                                    <p:anim calcmode="lin" valueType="num">
                                      <p:cBhvr>
                                        <p:cTn id="101" dur="1000" fill="hold"/>
                                        <p:tgtEl>
                                          <p:spTgt spid="61"/>
                                        </p:tgtEl>
                                        <p:attrNameLst>
                                          <p:attrName>style.rotation</p:attrName>
                                        </p:attrNameLst>
                                      </p:cBhvr>
                                      <p:tavLst>
                                        <p:tav tm="0">
                                          <p:val>
                                            <p:fltVal val="90"/>
                                          </p:val>
                                        </p:tav>
                                        <p:tav tm="100000">
                                          <p:val>
                                            <p:fltVal val="0"/>
                                          </p:val>
                                        </p:tav>
                                      </p:tavLst>
                                    </p:anim>
                                    <p:animEffect transition="in" filter="fade">
                                      <p:cBhvr>
                                        <p:cTn id="102" dur="1000"/>
                                        <p:tgtEl>
                                          <p:spTgt spid="61"/>
                                        </p:tgtEl>
                                      </p:cBhvr>
                                    </p:animEffect>
                                  </p:childTnLst>
                                </p:cTn>
                              </p:par>
                              <p:par>
                                <p:cTn id="103" presetID="53" presetClass="entr" presetSubtype="16" fill="hold" nodeType="withEffect">
                                  <p:stCondLst>
                                    <p:cond delay="0"/>
                                  </p:stCondLst>
                                  <p:childTnLst>
                                    <p:set>
                                      <p:cBhvr>
                                        <p:cTn id="104" dur="1" fill="hold">
                                          <p:stCondLst>
                                            <p:cond delay="0"/>
                                          </p:stCondLst>
                                        </p:cTn>
                                        <p:tgtEl>
                                          <p:spTgt spid="117"/>
                                        </p:tgtEl>
                                        <p:attrNameLst>
                                          <p:attrName>style.visibility</p:attrName>
                                        </p:attrNameLst>
                                      </p:cBhvr>
                                      <p:to>
                                        <p:strVal val="visible"/>
                                      </p:to>
                                    </p:set>
                                    <p:anim calcmode="lin" valueType="num">
                                      <p:cBhvr>
                                        <p:cTn id="105" dur="500" fill="hold"/>
                                        <p:tgtEl>
                                          <p:spTgt spid="117"/>
                                        </p:tgtEl>
                                        <p:attrNameLst>
                                          <p:attrName>ppt_w</p:attrName>
                                        </p:attrNameLst>
                                      </p:cBhvr>
                                      <p:tavLst>
                                        <p:tav tm="0">
                                          <p:val>
                                            <p:fltVal val="0"/>
                                          </p:val>
                                        </p:tav>
                                        <p:tav tm="100000">
                                          <p:val>
                                            <p:strVal val="#ppt_w"/>
                                          </p:val>
                                        </p:tav>
                                      </p:tavLst>
                                    </p:anim>
                                    <p:anim calcmode="lin" valueType="num">
                                      <p:cBhvr>
                                        <p:cTn id="106" dur="500" fill="hold"/>
                                        <p:tgtEl>
                                          <p:spTgt spid="117"/>
                                        </p:tgtEl>
                                        <p:attrNameLst>
                                          <p:attrName>ppt_h</p:attrName>
                                        </p:attrNameLst>
                                      </p:cBhvr>
                                      <p:tavLst>
                                        <p:tav tm="0">
                                          <p:val>
                                            <p:fltVal val="0"/>
                                          </p:val>
                                        </p:tav>
                                        <p:tav tm="100000">
                                          <p:val>
                                            <p:strVal val="#ppt_h"/>
                                          </p:val>
                                        </p:tav>
                                      </p:tavLst>
                                    </p:anim>
                                    <p:animEffect transition="in" filter="fade">
                                      <p:cBhvr>
                                        <p:cTn id="107" dur="500"/>
                                        <p:tgtEl>
                                          <p:spTgt spid="117"/>
                                        </p:tgtEl>
                                      </p:cBhvr>
                                    </p:animEffect>
                                  </p:childTnLst>
                                </p:cTn>
                              </p:par>
                              <p:par>
                                <p:cTn id="108" presetID="53" presetClass="entr" presetSubtype="16" fill="hold" nodeType="withEffect">
                                  <p:stCondLst>
                                    <p:cond delay="0"/>
                                  </p:stCondLst>
                                  <p:childTnLst>
                                    <p:set>
                                      <p:cBhvr>
                                        <p:cTn id="109" dur="1" fill="hold">
                                          <p:stCondLst>
                                            <p:cond delay="0"/>
                                          </p:stCondLst>
                                        </p:cTn>
                                        <p:tgtEl>
                                          <p:spTgt spid="192"/>
                                        </p:tgtEl>
                                        <p:attrNameLst>
                                          <p:attrName>style.visibility</p:attrName>
                                        </p:attrNameLst>
                                      </p:cBhvr>
                                      <p:to>
                                        <p:strVal val="visible"/>
                                      </p:to>
                                    </p:set>
                                    <p:anim calcmode="lin" valueType="num">
                                      <p:cBhvr>
                                        <p:cTn id="110" dur="500" fill="hold"/>
                                        <p:tgtEl>
                                          <p:spTgt spid="192"/>
                                        </p:tgtEl>
                                        <p:attrNameLst>
                                          <p:attrName>ppt_w</p:attrName>
                                        </p:attrNameLst>
                                      </p:cBhvr>
                                      <p:tavLst>
                                        <p:tav tm="0">
                                          <p:val>
                                            <p:fltVal val="0"/>
                                          </p:val>
                                        </p:tav>
                                        <p:tav tm="100000">
                                          <p:val>
                                            <p:strVal val="#ppt_w"/>
                                          </p:val>
                                        </p:tav>
                                      </p:tavLst>
                                    </p:anim>
                                    <p:anim calcmode="lin" valueType="num">
                                      <p:cBhvr>
                                        <p:cTn id="111" dur="500" fill="hold"/>
                                        <p:tgtEl>
                                          <p:spTgt spid="192"/>
                                        </p:tgtEl>
                                        <p:attrNameLst>
                                          <p:attrName>ppt_h</p:attrName>
                                        </p:attrNameLst>
                                      </p:cBhvr>
                                      <p:tavLst>
                                        <p:tav tm="0">
                                          <p:val>
                                            <p:fltVal val="0"/>
                                          </p:val>
                                        </p:tav>
                                        <p:tav tm="100000">
                                          <p:val>
                                            <p:strVal val="#ppt_h"/>
                                          </p:val>
                                        </p:tav>
                                      </p:tavLst>
                                    </p:anim>
                                    <p:animEffect transition="in" filter="fade">
                                      <p:cBhvr>
                                        <p:cTn id="112" dur="500"/>
                                        <p:tgtEl>
                                          <p:spTgt spid="192"/>
                                        </p:tgtEl>
                                      </p:cBhvr>
                                    </p:animEffect>
                                  </p:childTnLst>
                                </p:cTn>
                              </p:par>
                              <p:par>
                                <p:cTn id="113" presetID="53" presetClass="entr" presetSubtype="16" fill="hold" nodeType="withEffect">
                                  <p:stCondLst>
                                    <p:cond delay="0"/>
                                  </p:stCondLst>
                                  <p:childTnLst>
                                    <p:set>
                                      <p:cBhvr>
                                        <p:cTn id="114" dur="1" fill="hold">
                                          <p:stCondLst>
                                            <p:cond delay="0"/>
                                          </p:stCondLst>
                                        </p:cTn>
                                        <p:tgtEl>
                                          <p:spTgt spid="193"/>
                                        </p:tgtEl>
                                        <p:attrNameLst>
                                          <p:attrName>style.visibility</p:attrName>
                                        </p:attrNameLst>
                                      </p:cBhvr>
                                      <p:to>
                                        <p:strVal val="visible"/>
                                      </p:to>
                                    </p:set>
                                    <p:anim calcmode="lin" valueType="num">
                                      <p:cBhvr>
                                        <p:cTn id="115" dur="500" fill="hold"/>
                                        <p:tgtEl>
                                          <p:spTgt spid="193"/>
                                        </p:tgtEl>
                                        <p:attrNameLst>
                                          <p:attrName>ppt_w</p:attrName>
                                        </p:attrNameLst>
                                      </p:cBhvr>
                                      <p:tavLst>
                                        <p:tav tm="0">
                                          <p:val>
                                            <p:fltVal val="0"/>
                                          </p:val>
                                        </p:tav>
                                        <p:tav tm="100000">
                                          <p:val>
                                            <p:strVal val="#ppt_w"/>
                                          </p:val>
                                        </p:tav>
                                      </p:tavLst>
                                    </p:anim>
                                    <p:anim calcmode="lin" valueType="num">
                                      <p:cBhvr>
                                        <p:cTn id="116" dur="500" fill="hold"/>
                                        <p:tgtEl>
                                          <p:spTgt spid="193"/>
                                        </p:tgtEl>
                                        <p:attrNameLst>
                                          <p:attrName>ppt_h</p:attrName>
                                        </p:attrNameLst>
                                      </p:cBhvr>
                                      <p:tavLst>
                                        <p:tav tm="0">
                                          <p:val>
                                            <p:fltVal val="0"/>
                                          </p:val>
                                        </p:tav>
                                        <p:tav tm="100000">
                                          <p:val>
                                            <p:strVal val="#ppt_h"/>
                                          </p:val>
                                        </p:tav>
                                      </p:tavLst>
                                    </p:anim>
                                    <p:animEffect transition="in" filter="fade">
                                      <p:cBhvr>
                                        <p:cTn id="117" dur="500"/>
                                        <p:tgtEl>
                                          <p:spTgt spid="1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495765" y="3805013"/>
            <a:ext cx="5200469" cy="668837"/>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3600" b="1" dirty="0">
                <a:latin typeface="隶书" panose="02010509060101010101" pitchFamily="49" charset="-122"/>
                <a:ea typeface="隶书" panose="02010509060101010101" pitchFamily="49" charset="-122"/>
              </a:rPr>
              <a:t>标题文字添加此处</a:t>
            </a:r>
            <a:endParaRPr lang="zh-CN" altLang="en-US" sz="3600" b="1" dirty="0">
              <a:latin typeface="隶书" panose="02010509060101010101" pitchFamily="49" charset="-122"/>
              <a:ea typeface="隶书" panose="02010509060101010101" pitchFamily="49" charset="-122"/>
            </a:endParaRPr>
          </a:p>
        </p:txBody>
      </p:sp>
      <p:sp>
        <p:nvSpPr>
          <p:cNvPr id="4" name="文本框 3"/>
          <p:cNvSpPr txBox="1"/>
          <p:nvPr/>
        </p:nvSpPr>
        <p:spPr>
          <a:xfrm>
            <a:off x="3178627" y="4832449"/>
            <a:ext cx="5834744" cy="876715"/>
          </a:xfrm>
          <a:prstGeom prst="rect">
            <a:avLst/>
          </a:prstGeom>
          <a:noFill/>
        </p:spPr>
        <p:txBody>
          <a:bodyPr wrap="square" rtlCol="0">
            <a:spAutoFit/>
            <a:scene3d>
              <a:camera prst="orthographicFront"/>
              <a:lightRig rig="threePt" dir="t"/>
            </a:scene3d>
            <a:sp3d contourW="12700"/>
          </a:bodyPr>
          <a:lstStyle/>
          <a:p>
            <a:pPr algn="ctr">
              <a:lnSpc>
                <a:spcPct val="200000"/>
              </a:lnSpc>
            </a:pPr>
            <a:r>
              <a:rPr lang="zh-CN" altLang="en-US" sz="1400" dirty="0">
                <a:latin typeface="隶书" panose="02010509060101010101" pitchFamily="49" charset="-122"/>
                <a:ea typeface="隶书" panose="02010509060101010101" pitchFamily="49" charset="-122"/>
                <a:cs typeface="Leelawadee UI Semilight" panose="020B0604020202020204" pitchFamily="34" charset="-34"/>
              </a:rPr>
              <a:t>点击添加文本信息点击添加文本信息点击添加文本信息点击添加文本信息点击添加文本信息点击添加文本信息</a:t>
            </a:r>
            <a:endParaRPr lang="zh-CN" altLang="en-US" sz="1400" dirty="0">
              <a:latin typeface="隶书" panose="02010509060101010101" pitchFamily="49" charset="-122"/>
              <a:ea typeface="隶书" panose="02010509060101010101" pitchFamily="49" charset="-122"/>
              <a:cs typeface="Leelawadee UI Semilight" panose="020B0604020202020204" pitchFamily="34" charset="-34"/>
            </a:endParaRPr>
          </a:p>
        </p:txBody>
      </p:sp>
      <p:sp>
        <p:nvSpPr>
          <p:cNvPr id="5" name="任意多边形 4"/>
          <p:cNvSpPr/>
          <p:nvPr/>
        </p:nvSpPr>
        <p:spPr>
          <a:xfrm>
            <a:off x="4380685" y="4588247"/>
            <a:ext cx="3492000" cy="94183"/>
          </a:xfrm>
          <a:custGeom>
            <a:avLst/>
            <a:gdLst>
              <a:gd name="connsiteX0" fmla="*/ 0 w 5146431"/>
              <a:gd name="connsiteY0" fmla="*/ 70737 h 94183"/>
              <a:gd name="connsiteX1" fmla="*/ 914400 w 5146431"/>
              <a:gd name="connsiteY1" fmla="*/ 399 h 94183"/>
              <a:gd name="connsiteX2" fmla="*/ 1981200 w 5146431"/>
              <a:gd name="connsiteY2" fmla="*/ 94183 h 94183"/>
              <a:gd name="connsiteX3" fmla="*/ 3200400 w 5146431"/>
              <a:gd name="connsiteY3" fmla="*/ 399 h 94183"/>
              <a:gd name="connsiteX4" fmla="*/ 4384431 w 5146431"/>
              <a:gd name="connsiteY4" fmla="*/ 59014 h 94183"/>
              <a:gd name="connsiteX5" fmla="*/ 5146431 w 5146431"/>
              <a:gd name="connsiteY5" fmla="*/ 23845 h 94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46431" h="94183">
                <a:moveTo>
                  <a:pt x="0" y="70737"/>
                </a:moveTo>
                <a:cubicBezTo>
                  <a:pt x="292100" y="33614"/>
                  <a:pt x="584200" y="-3509"/>
                  <a:pt x="914400" y="399"/>
                </a:cubicBezTo>
                <a:cubicBezTo>
                  <a:pt x="1244600" y="4307"/>
                  <a:pt x="1600200" y="94183"/>
                  <a:pt x="1981200" y="94183"/>
                </a:cubicBezTo>
                <a:cubicBezTo>
                  <a:pt x="2362200" y="94183"/>
                  <a:pt x="2799862" y="6260"/>
                  <a:pt x="3200400" y="399"/>
                </a:cubicBezTo>
                <a:cubicBezTo>
                  <a:pt x="3600938" y="-5462"/>
                  <a:pt x="4060093" y="55106"/>
                  <a:pt x="4384431" y="59014"/>
                </a:cubicBezTo>
                <a:cubicBezTo>
                  <a:pt x="4708769" y="62922"/>
                  <a:pt x="4927600" y="43383"/>
                  <a:pt x="5146431" y="23845"/>
                </a:cubicBezTo>
              </a:path>
            </a:pathLst>
          </a:custGeom>
          <a:no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8" name="组合 7"/>
          <p:cNvGrpSpPr/>
          <p:nvPr/>
        </p:nvGrpSpPr>
        <p:grpSpPr>
          <a:xfrm>
            <a:off x="5126277" y="1106946"/>
            <a:ext cx="2347950" cy="2698067"/>
            <a:chOff x="5126277" y="1106946"/>
            <a:chExt cx="2347950" cy="2698067"/>
          </a:xfrm>
        </p:grpSpPr>
        <p:pic>
          <p:nvPicPr>
            <p:cNvPr id="6" name="图片 5"/>
            <p:cNvPicPr>
              <a:picLocks noChangeAspect="1"/>
            </p:cNvPicPr>
            <p:nvPr/>
          </p:nvPicPr>
          <p:blipFill>
            <a:blip r:embed="rId1"/>
            <a:stretch>
              <a:fillRect/>
            </a:stretch>
          </p:blipFill>
          <p:spPr>
            <a:xfrm>
              <a:off x="5126277" y="1106946"/>
              <a:ext cx="2347950" cy="2698067"/>
            </a:xfrm>
            <a:prstGeom prst="rect">
              <a:avLst/>
            </a:prstGeom>
          </p:spPr>
        </p:pic>
        <p:sp>
          <p:nvSpPr>
            <p:cNvPr id="7" name="矩形 6"/>
            <p:cNvSpPr/>
            <p:nvPr/>
          </p:nvSpPr>
          <p:spPr>
            <a:xfrm>
              <a:off x="5872165" y="1859699"/>
              <a:ext cx="1475377" cy="757130"/>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3600" b="1" dirty="0">
                  <a:latin typeface="+mn-ea"/>
                </a:rPr>
                <a:t>01</a:t>
              </a:r>
              <a:endParaRPr lang="zh-CN" altLang="en-US" sz="3600" b="1" dirty="0">
                <a:latin typeface="+mn-ea"/>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par>
                          <p:cTn id="15" fill="hold">
                            <p:stCondLst>
                              <p:cond delay="1500"/>
                            </p:stCondLst>
                            <p:childTnLst>
                              <p:par>
                                <p:cTn id="16" presetID="22" presetClass="entr" presetSubtype="8"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left)">
                                      <p:cBhvr>
                                        <p:cTn id="18" dur="500"/>
                                        <p:tgtEl>
                                          <p:spTgt spid="5"/>
                                        </p:tgtEl>
                                      </p:cBhvr>
                                    </p:animEffect>
                                  </p:childTnLst>
                                </p:cTn>
                              </p:par>
                            </p:childTnLst>
                          </p:cTn>
                        </p:par>
                        <p:par>
                          <p:cTn id="19" fill="hold">
                            <p:stCondLst>
                              <p:cond delay="2000"/>
                            </p:stCondLst>
                            <p:childTnLst>
                              <p:par>
                                <p:cTn id="20" presetID="14" presetClass="entr" presetSubtype="10"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randombar(horizontal)">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3175000" y="1692212"/>
            <a:ext cx="6324600" cy="4194302"/>
          </a:xfrm>
          <a:prstGeom prst="rect">
            <a:avLst/>
          </a:prstGeom>
        </p:spPr>
      </p:pic>
      <p:pic>
        <p:nvPicPr>
          <p:cNvPr id="3" name="图片 2"/>
          <p:cNvPicPr>
            <a:picLocks noChangeAspect="1"/>
          </p:cNvPicPr>
          <p:nvPr/>
        </p:nvPicPr>
        <p:blipFill>
          <a:blip r:embed="rId2"/>
          <a:stretch>
            <a:fillRect/>
          </a:stretch>
        </p:blipFill>
        <p:spPr>
          <a:xfrm>
            <a:off x="1626636" y="4286250"/>
            <a:ext cx="2125836" cy="1212850"/>
          </a:xfrm>
          <a:prstGeom prst="rect">
            <a:avLst/>
          </a:prstGeom>
        </p:spPr>
      </p:pic>
      <p:sp>
        <p:nvSpPr>
          <p:cNvPr id="4" name="矩形 3"/>
          <p:cNvSpPr/>
          <p:nvPr/>
        </p:nvSpPr>
        <p:spPr>
          <a:xfrm>
            <a:off x="3942081" y="2747670"/>
            <a:ext cx="5200469" cy="60478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3200" b="1" dirty="0">
                <a:solidFill>
                  <a:schemeClr val="tx1">
                    <a:lumMod val="75000"/>
                    <a:lumOff val="25000"/>
                  </a:schemeClr>
                </a:solidFill>
                <a:latin typeface="隶书" panose="02010509060101010101" pitchFamily="49" charset="-122"/>
                <a:ea typeface="隶书" panose="02010509060101010101" pitchFamily="49" charset="-122"/>
              </a:rPr>
              <a:t>标题文字添加此处</a:t>
            </a:r>
            <a:endParaRPr lang="zh-CN" altLang="en-US" sz="3200" b="1" dirty="0">
              <a:solidFill>
                <a:schemeClr val="tx1">
                  <a:lumMod val="75000"/>
                  <a:lumOff val="25000"/>
                </a:schemeClr>
              </a:solidFill>
              <a:latin typeface="隶书" panose="02010509060101010101" pitchFamily="49" charset="-122"/>
              <a:ea typeface="隶书" panose="02010509060101010101" pitchFamily="49" charset="-122"/>
            </a:endParaRPr>
          </a:p>
        </p:txBody>
      </p:sp>
      <p:sp>
        <p:nvSpPr>
          <p:cNvPr id="5" name="文本框 4"/>
          <p:cNvSpPr txBox="1"/>
          <p:nvPr/>
        </p:nvSpPr>
        <p:spPr>
          <a:xfrm>
            <a:off x="4506687" y="3717050"/>
            <a:ext cx="4071256" cy="949299"/>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1200" dirty="0">
                <a:latin typeface="隶书" panose="02010509060101010101" pitchFamily="49" charset="-122"/>
                <a:ea typeface="隶书" panose="02010509060101010101" pitchFamily="49" charset="-122"/>
              </a:rPr>
              <a:t>用户可以在投影仪或者计算机上进行演示也可以将演示文稿打印出来制作用户可以在投影仪或者计算机上进行演示也可以将演示文稿打印出来制作</a:t>
            </a:r>
            <a:endParaRPr lang="zh-CN" altLang="en-US" sz="1200" dirty="0">
              <a:latin typeface="隶书" panose="02010509060101010101" pitchFamily="49" charset="-122"/>
              <a:ea typeface="隶书" panose="02010509060101010101" pitchFamily="49" charset="-122"/>
            </a:endParaRPr>
          </a:p>
          <a:p>
            <a:pPr>
              <a:lnSpc>
                <a:spcPct val="120000"/>
              </a:lnSpc>
            </a:pPr>
            <a:endParaRPr lang="zh-CN" altLang="en-US" sz="1200" dirty="0">
              <a:latin typeface="隶书" panose="02010509060101010101" pitchFamily="49" charset="-122"/>
              <a:ea typeface="隶书" panose="02010509060101010101" pitchFamily="49" charset="-122"/>
            </a:endParaRPr>
          </a:p>
        </p:txBody>
      </p:sp>
      <p:sp>
        <p:nvSpPr>
          <p:cNvPr id="6" name="任意多边形 5"/>
          <p:cNvSpPr/>
          <p:nvPr/>
        </p:nvSpPr>
        <p:spPr>
          <a:xfrm>
            <a:off x="4827001" y="3472848"/>
            <a:ext cx="3492000" cy="94183"/>
          </a:xfrm>
          <a:custGeom>
            <a:avLst/>
            <a:gdLst>
              <a:gd name="connsiteX0" fmla="*/ 0 w 5146431"/>
              <a:gd name="connsiteY0" fmla="*/ 70737 h 94183"/>
              <a:gd name="connsiteX1" fmla="*/ 914400 w 5146431"/>
              <a:gd name="connsiteY1" fmla="*/ 399 h 94183"/>
              <a:gd name="connsiteX2" fmla="*/ 1981200 w 5146431"/>
              <a:gd name="connsiteY2" fmla="*/ 94183 h 94183"/>
              <a:gd name="connsiteX3" fmla="*/ 3200400 w 5146431"/>
              <a:gd name="connsiteY3" fmla="*/ 399 h 94183"/>
              <a:gd name="connsiteX4" fmla="*/ 4384431 w 5146431"/>
              <a:gd name="connsiteY4" fmla="*/ 59014 h 94183"/>
              <a:gd name="connsiteX5" fmla="*/ 5146431 w 5146431"/>
              <a:gd name="connsiteY5" fmla="*/ 23845 h 94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46431" h="94183">
                <a:moveTo>
                  <a:pt x="0" y="70737"/>
                </a:moveTo>
                <a:cubicBezTo>
                  <a:pt x="292100" y="33614"/>
                  <a:pt x="584200" y="-3509"/>
                  <a:pt x="914400" y="399"/>
                </a:cubicBezTo>
                <a:cubicBezTo>
                  <a:pt x="1244600" y="4307"/>
                  <a:pt x="1600200" y="94183"/>
                  <a:pt x="1981200" y="94183"/>
                </a:cubicBezTo>
                <a:cubicBezTo>
                  <a:pt x="2362200" y="94183"/>
                  <a:pt x="2799862" y="6260"/>
                  <a:pt x="3200400" y="399"/>
                </a:cubicBezTo>
                <a:cubicBezTo>
                  <a:pt x="3600938" y="-5462"/>
                  <a:pt x="4060093" y="55106"/>
                  <a:pt x="4384431" y="59014"/>
                </a:cubicBezTo>
                <a:cubicBezTo>
                  <a:pt x="4708769" y="62922"/>
                  <a:pt x="4927600" y="43383"/>
                  <a:pt x="5146431" y="23845"/>
                </a:cubicBezTo>
              </a:path>
            </a:pathLst>
          </a:custGeom>
          <a:noFill/>
          <a:ln w="2857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nvGrpSpPr>
          <p:cNvPr id="7" name="组合 6"/>
          <p:cNvGrpSpPr/>
          <p:nvPr/>
        </p:nvGrpSpPr>
        <p:grpSpPr>
          <a:xfrm>
            <a:off x="4044604" y="330957"/>
            <a:ext cx="3929669" cy="584775"/>
            <a:chOff x="4044604" y="330957"/>
            <a:chExt cx="3929669" cy="584775"/>
          </a:xfrm>
        </p:grpSpPr>
        <p:sp>
          <p:nvSpPr>
            <p:cNvPr id="8" name="文本框 7"/>
            <p:cNvSpPr txBox="1"/>
            <p:nvPr/>
          </p:nvSpPr>
          <p:spPr>
            <a:xfrm>
              <a:off x="4685999" y="330957"/>
              <a:ext cx="2646878" cy="584775"/>
            </a:xfrm>
            <a:prstGeom prst="rect">
              <a:avLst/>
            </a:prstGeom>
            <a:noFill/>
          </p:spPr>
          <p:txBody>
            <a:bodyPr wrap="none" rtlCol="0">
              <a:spAutoFit/>
              <a:scene3d>
                <a:camera prst="orthographicFront"/>
                <a:lightRig rig="threePt" dir="t"/>
              </a:scene3d>
              <a:sp3d contourW="12700"/>
            </a:bodyPr>
            <a:lstStyle/>
            <a:p>
              <a:pPr algn="ctr"/>
              <a:r>
                <a:rPr lang="zh-CN" altLang="en-US" sz="3200" dirty="0">
                  <a:latin typeface="隶书" panose="02010509060101010101" pitchFamily="49" charset="-122"/>
                  <a:ea typeface="隶书" panose="02010509060101010101" pitchFamily="49" charset="-122"/>
                </a:rPr>
                <a:t>点击添加标题</a:t>
              </a:r>
              <a:endParaRPr lang="zh-CN" altLang="en-US" sz="3200" dirty="0">
                <a:latin typeface="隶书" panose="02010509060101010101" pitchFamily="49" charset="-122"/>
                <a:ea typeface="隶书" panose="02010509060101010101" pitchFamily="49" charset="-122"/>
              </a:endParaRPr>
            </a:p>
          </p:txBody>
        </p:sp>
        <p:grpSp>
          <p:nvGrpSpPr>
            <p:cNvPr id="9" name="组合 8"/>
            <p:cNvGrpSpPr/>
            <p:nvPr/>
          </p:nvGrpSpPr>
          <p:grpSpPr>
            <a:xfrm>
              <a:off x="4044604" y="543132"/>
              <a:ext cx="3929669" cy="254000"/>
              <a:chOff x="4082782" y="2152650"/>
              <a:chExt cx="3929669" cy="254000"/>
            </a:xfrm>
          </p:grpSpPr>
          <p:pic>
            <p:nvPicPr>
              <p:cNvPr id="10" name="图片 9"/>
              <p:cNvPicPr>
                <a:picLocks noChangeAspect="1"/>
              </p:cNvPicPr>
              <p:nvPr/>
            </p:nvPicPr>
            <p:blipFill>
              <a:blip r:embed="rId3"/>
              <a:stretch>
                <a:fillRect/>
              </a:stretch>
            </p:blipFill>
            <p:spPr>
              <a:xfrm>
                <a:off x="4082782" y="2152650"/>
                <a:ext cx="317344" cy="254000"/>
              </a:xfrm>
              <a:prstGeom prst="rect">
                <a:avLst/>
              </a:prstGeom>
            </p:spPr>
          </p:pic>
          <p:pic>
            <p:nvPicPr>
              <p:cNvPr id="11" name="图片 10"/>
              <p:cNvPicPr>
                <a:picLocks noChangeAspect="1"/>
              </p:cNvPicPr>
              <p:nvPr/>
            </p:nvPicPr>
            <p:blipFill>
              <a:blip r:embed="rId3"/>
              <a:stretch>
                <a:fillRect/>
              </a:stretch>
            </p:blipFill>
            <p:spPr>
              <a:xfrm flipH="1">
                <a:off x="7695107" y="2152650"/>
                <a:ext cx="317344" cy="254000"/>
              </a:xfrm>
              <a:prstGeom prst="rect">
                <a:avLst/>
              </a:prstGeom>
            </p:spPr>
          </p:pic>
        </p:gr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par>
                          <p:cTn id="23" fill="hold">
                            <p:stCondLst>
                              <p:cond delay="2000"/>
                            </p:stCondLst>
                            <p:childTnLst>
                              <p:par>
                                <p:cTn id="24" presetID="14" presetClass="entr" presetSubtype="10"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randombar(horizontal)">
                                      <p:cBhvr>
                                        <p:cTn id="2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1945755" y="2152402"/>
            <a:ext cx="2991370" cy="3437431"/>
          </a:xfrm>
          <a:prstGeom prst="rect">
            <a:avLst/>
          </a:prstGeom>
        </p:spPr>
      </p:pic>
      <p:grpSp>
        <p:nvGrpSpPr>
          <p:cNvPr id="3" name="组合 2"/>
          <p:cNvGrpSpPr/>
          <p:nvPr/>
        </p:nvGrpSpPr>
        <p:grpSpPr>
          <a:xfrm>
            <a:off x="5789043" y="2056493"/>
            <a:ext cx="4332857" cy="927718"/>
            <a:chOff x="7325359" y="2384859"/>
            <a:chExt cx="4332857" cy="927718"/>
          </a:xfrm>
        </p:grpSpPr>
        <p:sp>
          <p:nvSpPr>
            <p:cNvPr id="4" name="矩形 3"/>
            <p:cNvSpPr/>
            <p:nvPr/>
          </p:nvSpPr>
          <p:spPr>
            <a:xfrm>
              <a:off x="7325359" y="2737483"/>
              <a:ext cx="4332857" cy="57509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隶书" panose="02010509060101010101" pitchFamily="49" charset="-122"/>
                  <a:ea typeface="隶书" panose="02010509060101010101" pitchFamily="49" charset="-122"/>
                </a:rPr>
                <a:t>用户可以在投影仪或者计算机上进行演示也可以将演示文稿打印出来制作成胶片</a:t>
              </a:r>
              <a:endParaRPr lang="zh-CN" altLang="en-US" sz="1400" dirty="0">
                <a:latin typeface="隶书" panose="02010509060101010101" pitchFamily="49" charset="-122"/>
                <a:ea typeface="隶书" panose="02010509060101010101" pitchFamily="49" charset="-122"/>
              </a:endParaRPr>
            </a:p>
          </p:txBody>
        </p:sp>
        <p:sp>
          <p:nvSpPr>
            <p:cNvPr id="5" name="矩形 4"/>
            <p:cNvSpPr/>
            <p:nvPr/>
          </p:nvSpPr>
          <p:spPr>
            <a:xfrm>
              <a:off x="7325360" y="2384859"/>
              <a:ext cx="2241974" cy="38055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隶书" panose="02010509060101010101" pitchFamily="49" charset="-122"/>
                  <a:ea typeface="隶书" panose="02010509060101010101" pitchFamily="49" charset="-122"/>
                </a:rPr>
                <a:t>标题文字添加</a:t>
              </a:r>
              <a:endParaRPr lang="zh-CN" altLang="en-US" b="1" dirty="0">
                <a:latin typeface="隶书" panose="02010509060101010101" pitchFamily="49" charset="-122"/>
                <a:ea typeface="隶书" panose="02010509060101010101" pitchFamily="49" charset="-122"/>
              </a:endParaRPr>
            </a:p>
          </p:txBody>
        </p:sp>
      </p:grpSp>
      <p:grpSp>
        <p:nvGrpSpPr>
          <p:cNvPr id="6" name="组合 5"/>
          <p:cNvGrpSpPr/>
          <p:nvPr/>
        </p:nvGrpSpPr>
        <p:grpSpPr>
          <a:xfrm>
            <a:off x="5789043" y="3405653"/>
            <a:ext cx="4332857" cy="927718"/>
            <a:chOff x="7325359" y="2384859"/>
            <a:chExt cx="4332857" cy="927718"/>
          </a:xfrm>
        </p:grpSpPr>
        <p:sp>
          <p:nvSpPr>
            <p:cNvPr id="7" name="矩形 6"/>
            <p:cNvSpPr/>
            <p:nvPr/>
          </p:nvSpPr>
          <p:spPr>
            <a:xfrm>
              <a:off x="7325359" y="2737483"/>
              <a:ext cx="4332857" cy="57509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隶书" panose="02010509060101010101" pitchFamily="49" charset="-122"/>
                  <a:ea typeface="隶书" panose="02010509060101010101" pitchFamily="49" charset="-122"/>
                </a:rPr>
                <a:t>用户可以在投影仪或者计算机上进行演示也可以将演示文稿打印出来制作成胶片</a:t>
              </a:r>
              <a:endParaRPr lang="zh-CN" altLang="en-US" sz="1400" dirty="0">
                <a:latin typeface="隶书" panose="02010509060101010101" pitchFamily="49" charset="-122"/>
                <a:ea typeface="隶书" panose="02010509060101010101" pitchFamily="49" charset="-122"/>
              </a:endParaRPr>
            </a:p>
          </p:txBody>
        </p:sp>
        <p:sp>
          <p:nvSpPr>
            <p:cNvPr id="8" name="矩形 7"/>
            <p:cNvSpPr/>
            <p:nvPr/>
          </p:nvSpPr>
          <p:spPr>
            <a:xfrm>
              <a:off x="7325360" y="2384859"/>
              <a:ext cx="2241974" cy="38055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隶书" panose="02010509060101010101" pitchFamily="49" charset="-122"/>
                  <a:ea typeface="隶书" panose="02010509060101010101" pitchFamily="49" charset="-122"/>
                </a:rPr>
                <a:t>标题文字添加</a:t>
              </a:r>
              <a:endParaRPr lang="zh-CN" altLang="en-US" b="1" dirty="0">
                <a:latin typeface="隶书" panose="02010509060101010101" pitchFamily="49" charset="-122"/>
                <a:ea typeface="隶书" panose="02010509060101010101" pitchFamily="49" charset="-122"/>
              </a:endParaRPr>
            </a:p>
          </p:txBody>
        </p:sp>
      </p:grpSp>
      <p:grpSp>
        <p:nvGrpSpPr>
          <p:cNvPr id="9" name="组合 8"/>
          <p:cNvGrpSpPr/>
          <p:nvPr/>
        </p:nvGrpSpPr>
        <p:grpSpPr>
          <a:xfrm>
            <a:off x="5789043" y="4754812"/>
            <a:ext cx="4332857" cy="927718"/>
            <a:chOff x="7325359" y="2384859"/>
            <a:chExt cx="4332857" cy="927718"/>
          </a:xfrm>
        </p:grpSpPr>
        <p:sp>
          <p:nvSpPr>
            <p:cNvPr id="10" name="矩形 9"/>
            <p:cNvSpPr/>
            <p:nvPr/>
          </p:nvSpPr>
          <p:spPr>
            <a:xfrm>
              <a:off x="7325359" y="2737483"/>
              <a:ext cx="4332857" cy="57509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隶书" panose="02010509060101010101" pitchFamily="49" charset="-122"/>
                  <a:ea typeface="隶书" panose="02010509060101010101" pitchFamily="49" charset="-122"/>
                </a:rPr>
                <a:t>用户可以在投影仪或者计算机上进行演示也可以将演示文稿打印出来制作成胶片</a:t>
              </a:r>
              <a:endParaRPr lang="zh-CN" altLang="en-US" sz="1400" dirty="0">
                <a:latin typeface="隶书" panose="02010509060101010101" pitchFamily="49" charset="-122"/>
                <a:ea typeface="隶书" panose="02010509060101010101" pitchFamily="49" charset="-122"/>
              </a:endParaRPr>
            </a:p>
          </p:txBody>
        </p:sp>
        <p:sp>
          <p:nvSpPr>
            <p:cNvPr id="11" name="矩形 10"/>
            <p:cNvSpPr/>
            <p:nvPr/>
          </p:nvSpPr>
          <p:spPr>
            <a:xfrm>
              <a:off x="7325360" y="2384859"/>
              <a:ext cx="2241974" cy="38055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隶书" panose="02010509060101010101" pitchFamily="49" charset="-122"/>
                  <a:ea typeface="隶书" panose="02010509060101010101" pitchFamily="49" charset="-122"/>
                </a:rPr>
                <a:t>标题文字添加</a:t>
              </a:r>
              <a:endParaRPr lang="zh-CN" altLang="en-US" b="1" dirty="0">
                <a:latin typeface="隶书" panose="02010509060101010101" pitchFamily="49" charset="-122"/>
                <a:ea typeface="隶书" panose="02010509060101010101" pitchFamily="49" charset="-122"/>
              </a:endParaRPr>
            </a:p>
          </p:txBody>
        </p:sp>
      </p:grpSp>
      <p:grpSp>
        <p:nvGrpSpPr>
          <p:cNvPr id="15" name="组合 14"/>
          <p:cNvGrpSpPr/>
          <p:nvPr/>
        </p:nvGrpSpPr>
        <p:grpSpPr>
          <a:xfrm>
            <a:off x="4044604" y="330957"/>
            <a:ext cx="3929669" cy="584775"/>
            <a:chOff x="4044604" y="330957"/>
            <a:chExt cx="3929669" cy="584775"/>
          </a:xfrm>
        </p:grpSpPr>
        <p:sp>
          <p:nvSpPr>
            <p:cNvPr id="16" name="文本框 15"/>
            <p:cNvSpPr txBox="1"/>
            <p:nvPr/>
          </p:nvSpPr>
          <p:spPr>
            <a:xfrm>
              <a:off x="4685999" y="330957"/>
              <a:ext cx="2646878" cy="584775"/>
            </a:xfrm>
            <a:prstGeom prst="rect">
              <a:avLst/>
            </a:prstGeom>
            <a:noFill/>
          </p:spPr>
          <p:txBody>
            <a:bodyPr wrap="none" rtlCol="0">
              <a:spAutoFit/>
              <a:scene3d>
                <a:camera prst="orthographicFront"/>
                <a:lightRig rig="threePt" dir="t"/>
              </a:scene3d>
              <a:sp3d contourW="12700"/>
            </a:bodyPr>
            <a:lstStyle/>
            <a:p>
              <a:pPr algn="ctr"/>
              <a:r>
                <a:rPr lang="zh-CN" altLang="en-US" sz="3200" dirty="0">
                  <a:latin typeface="隶书" panose="02010509060101010101" pitchFamily="49" charset="-122"/>
                  <a:ea typeface="隶书" panose="02010509060101010101" pitchFamily="49" charset="-122"/>
                </a:rPr>
                <a:t>点击添加标题</a:t>
              </a:r>
              <a:endParaRPr lang="zh-CN" altLang="en-US" sz="3200" dirty="0">
                <a:latin typeface="隶书" panose="02010509060101010101" pitchFamily="49" charset="-122"/>
                <a:ea typeface="隶书" panose="02010509060101010101" pitchFamily="49" charset="-122"/>
              </a:endParaRPr>
            </a:p>
          </p:txBody>
        </p:sp>
        <p:grpSp>
          <p:nvGrpSpPr>
            <p:cNvPr id="17" name="组合 16"/>
            <p:cNvGrpSpPr/>
            <p:nvPr/>
          </p:nvGrpSpPr>
          <p:grpSpPr>
            <a:xfrm>
              <a:off x="4044604" y="543132"/>
              <a:ext cx="3929669" cy="254000"/>
              <a:chOff x="4082782" y="2152650"/>
              <a:chExt cx="3929669" cy="254000"/>
            </a:xfrm>
          </p:grpSpPr>
          <p:pic>
            <p:nvPicPr>
              <p:cNvPr id="18" name="图片 17"/>
              <p:cNvPicPr>
                <a:picLocks noChangeAspect="1"/>
              </p:cNvPicPr>
              <p:nvPr/>
            </p:nvPicPr>
            <p:blipFill>
              <a:blip r:embed="rId2"/>
              <a:stretch>
                <a:fillRect/>
              </a:stretch>
            </p:blipFill>
            <p:spPr>
              <a:xfrm>
                <a:off x="4082782" y="2152650"/>
                <a:ext cx="317344" cy="254000"/>
              </a:xfrm>
              <a:prstGeom prst="rect">
                <a:avLst/>
              </a:prstGeom>
            </p:spPr>
          </p:pic>
          <p:pic>
            <p:nvPicPr>
              <p:cNvPr id="19" name="图片 18"/>
              <p:cNvPicPr>
                <a:picLocks noChangeAspect="1"/>
              </p:cNvPicPr>
              <p:nvPr/>
            </p:nvPicPr>
            <p:blipFill>
              <a:blip r:embed="rId2"/>
              <a:stretch>
                <a:fillRect/>
              </a:stretch>
            </p:blipFill>
            <p:spPr>
              <a:xfrm flipH="1">
                <a:off x="7695107" y="2152650"/>
                <a:ext cx="317344" cy="254000"/>
              </a:xfrm>
              <a:prstGeom prst="rect">
                <a:avLst/>
              </a:prstGeom>
            </p:spPr>
          </p:pic>
        </p:gr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1+#ppt_w/2"/>
                                          </p:val>
                                        </p:tav>
                                        <p:tav tm="100000">
                                          <p:val>
                                            <p:strVal val="#ppt_x"/>
                                          </p:val>
                                        </p:tav>
                                      </p:tavLst>
                                    </p:anim>
                                    <p:anim calcmode="lin" valueType="num">
                                      <p:cBhvr additive="base">
                                        <p:cTn id="13" dur="500" fill="hold"/>
                                        <p:tgtEl>
                                          <p:spTgt spid="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1+#ppt_w/2"/>
                                          </p:val>
                                        </p:tav>
                                        <p:tav tm="100000">
                                          <p:val>
                                            <p:strVal val="#ppt_x"/>
                                          </p:val>
                                        </p:tav>
                                      </p:tavLst>
                                    </p:anim>
                                    <p:anim calcmode="lin" valueType="num">
                                      <p:cBhvr additive="base">
                                        <p:cTn id="23"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4"/>
          <p:cNvGrpSpPr>
            <a:grpSpLocks noChangeAspect="1"/>
          </p:cNvGrpSpPr>
          <p:nvPr/>
        </p:nvGrpSpPr>
        <p:grpSpPr bwMode="auto">
          <a:xfrm>
            <a:off x="2071687" y="2173741"/>
            <a:ext cx="2092325" cy="1644651"/>
            <a:chOff x="1346" y="1351"/>
            <a:chExt cx="1318" cy="1036"/>
          </a:xfrm>
          <a:solidFill>
            <a:schemeClr val="tx1"/>
          </a:solidFill>
        </p:grpSpPr>
        <p:sp>
          <p:nvSpPr>
            <p:cNvPr id="5" name="Freeform 5"/>
            <p:cNvSpPr>
              <a:spLocks noEditPoints="1"/>
            </p:cNvSpPr>
            <p:nvPr/>
          </p:nvSpPr>
          <p:spPr bwMode="auto">
            <a:xfrm>
              <a:off x="1468" y="1818"/>
              <a:ext cx="337" cy="490"/>
            </a:xfrm>
            <a:custGeom>
              <a:avLst/>
              <a:gdLst>
                <a:gd name="T0" fmla="*/ 57 w 102"/>
                <a:gd name="T1" fmla="*/ 143 h 148"/>
                <a:gd name="T2" fmla="*/ 94 w 102"/>
                <a:gd name="T3" fmla="*/ 125 h 148"/>
                <a:gd name="T4" fmla="*/ 95 w 102"/>
                <a:gd name="T5" fmla="*/ 49 h 148"/>
                <a:gd name="T6" fmla="*/ 87 w 102"/>
                <a:gd name="T7" fmla="*/ 3 h 148"/>
                <a:gd name="T8" fmla="*/ 55 w 102"/>
                <a:gd name="T9" fmla="*/ 1 h 148"/>
                <a:gd name="T10" fmla="*/ 28 w 102"/>
                <a:gd name="T11" fmla="*/ 0 h 148"/>
                <a:gd name="T12" fmla="*/ 4 w 102"/>
                <a:gd name="T13" fmla="*/ 18 h 148"/>
                <a:gd name="T14" fmla="*/ 2 w 102"/>
                <a:gd name="T15" fmla="*/ 91 h 148"/>
                <a:gd name="T16" fmla="*/ 6 w 102"/>
                <a:gd name="T17" fmla="*/ 134 h 148"/>
                <a:gd name="T18" fmla="*/ 57 w 102"/>
                <a:gd name="T19" fmla="*/ 143 h 148"/>
                <a:gd name="T20" fmla="*/ 26 w 102"/>
                <a:gd name="T21" fmla="*/ 12 h 148"/>
                <a:gd name="T22" fmla="*/ 63 w 102"/>
                <a:gd name="T23" fmla="*/ 14 h 148"/>
                <a:gd name="T24" fmla="*/ 83 w 102"/>
                <a:gd name="T25" fmla="*/ 17 h 148"/>
                <a:gd name="T26" fmla="*/ 83 w 102"/>
                <a:gd name="T27" fmla="*/ 43 h 148"/>
                <a:gd name="T28" fmla="*/ 82 w 102"/>
                <a:gd name="T29" fmla="*/ 87 h 148"/>
                <a:gd name="T30" fmla="*/ 82 w 102"/>
                <a:gd name="T31" fmla="*/ 114 h 148"/>
                <a:gd name="T32" fmla="*/ 62 w 102"/>
                <a:gd name="T33" fmla="*/ 131 h 148"/>
                <a:gd name="T34" fmla="*/ 23 w 102"/>
                <a:gd name="T35" fmla="*/ 130 h 148"/>
                <a:gd name="T36" fmla="*/ 32 w 102"/>
                <a:gd name="T37" fmla="*/ 122 h 148"/>
                <a:gd name="T38" fmla="*/ 25 w 102"/>
                <a:gd name="T39" fmla="*/ 115 h 148"/>
                <a:gd name="T40" fmla="*/ 16 w 102"/>
                <a:gd name="T41" fmla="*/ 124 h 148"/>
                <a:gd name="T42" fmla="*/ 16 w 102"/>
                <a:gd name="T43" fmla="*/ 124 h 148"/>
                <a:gd name="T44" fmla="*/ 14 w 102"/>
                <a:gd name="T45" fmla="*/ 110 h 148"/>
                <a:gd name="T46" fmla="*/ 29 w 102"/>
                <a:gd name="T47" fmla="*/ 97 h 148"/>
                <a:gd name="T48" fmla="*/ 22 w 102"/>
                <a:gd name="T49" fmla="*/ 90 h 148"/>
                <a:gd name="T50" fmla="*/ 14 w 102"/>
                <a:gd name="T51" fmla="*/ 97 h 148"/>
                <a:gd name="T52" fmla="*/ 14 w 102"/>
                <a:gd name="T53" fmla="*/ 91 h 148"/>
                <a:gd name="T54" fmla="*/ 15 w 102"/>
                <a:gd name="T55" fmla="*/ 83 h 148"/>
                <a:gd name="T56" fmla="*/ 33 w 102"/>
                <a:gd name="T57" fmla="*/ 67 h 148"/>
                <a:gd name="T58" fmla="*/ 27 w 102"/>
                <a:gd name="T59" fmla="*/ 60 h 148"/>
                <a:gd name="T60" fmla="*/ 15 w 102"/>
                <a:gd name="T61" fmla="*/ 70 h 148"/>
                <a:gd name="T62" fmla="*/ 16 w 102"/>
                <a:gd name="T63" fmla="*/ 60 h 148"/>
                <a:gd name="T64" fmla="*/ 32 w 102"/>
                <a:gd name="T65" fmla="*/ 47 h 148"/>
                <a:gd name="T66" fmla="*/ 26 w 102"/>
                <a:gd name="T67" fmla="*/ 40 h 148"/>
                <a:gd name="T68" fmla="*/ 16 w 102"/>
                <a:gd name="T69" fmla="*/ 48 h 148"/>
                <a:gd name="T70" fmla="*/ 17 w 102"/>
                <a:gd name="T71" fmla="*/ 42 h 148"/>
                <a:gd name="T72" fmla="*/ 17 w 102"/>
                <a:gd name="T73" fmla="*/ 37 h 148"/>
                <a:gd name="T74" fmla="*/ 31 w 102"/>
                <a:gd name="T75" fmla="*/ 27 h 148"/>
                <a:gd name="T76" fmla="*/ 26 w 102"/>
                <a:gd name="T77" fmla="*/ 19 h 148"/>
                <a:gd name="T78" fmla="*/ 16 w 102"/>
                <a:gd name="T79" fmla="*/ 26 h 148"/>
                <a:gd name="T80" fmla="*/ 17 w 102"/>
                <a:gd name="T81" fmla="*/ 21 h 148"/>
                <a:gd name="T82" fmla="*/ 26 w 102"/>
                <a:gd name="T83" fmla="*/ 12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2" h="148">
                  <a:moveTo>
                    <a:pt x="57" y="143"/>
                  </a:moveTo>
                  <a:cubicBezTo>
                    <a:pt x="74" y="143"/>
                    <a:pt x="92" y="145"/>
                    <a:pt x="94" y="125"/>
                  </a:cubicBezTo>
                  <a:cubicBezTo>
                    <a:pt x="96" y="100"/>
                    <a:pt x="95" y="74"/>
                    <a:pt x="95" y="49"/>
                  </a:cubicBezTo>
                  <a:cubicBezTo>
                    <a:pt x="95" y="37"/>
                    <a:pt x="102" y="9"/>
                    <a:pt x="87" y="3"/>
                  </a:cubicBezTo>
                  <a:cubicBezTo>
                    <a:pt x="78" y="0"/>
                    <a:pt x="64" y="2"/>
                    <a:pt x="55" y="1"/>
                  </a:cubicBezTo>
                  <a:cubicBezTo>
                    <a:pt x="46" y="0"/>
                    <a:pt x="37" y="0"/>
                    <a:pt x="28" y="0"/>
                  </a:cubicBezTo>
                  <a:cubicBezTo>
                    <a:pt x="12" y="0"/>
                    <a:pt x="4" y="1"/>
                    <a:pt x="4" y="18"/>
                  </a:cubicBezTo>
                  <a:cubicBezTo>
                    <a:pt x="4" y="43"/>
                    <a:pt x="2" y="67"/>
                    <a:pt x="2" y="91"/>
                  </a:cubicBezTo>
                  <a:cubicBezTo>
                    <a:pt x="1" y="102"/>
                    <a:pt x="0" y="124"/>
                    <a:pt x="6" y="134"/>
                  </a:cubicBezTo>
                  <a:cubicBezTo>
                    <a:pt x="15" y="148"/>
                    <a:pt x="44" y="142"/>
                    <a:pt x="57" y="143"/>
                  </a:cubicBezTo>
                  <a:close/>
                  <a:moveTo>
                    <a:pt x="26" y="12"/>
                  </a:moveTo>
                  <a:cubicBezTo>
                    <a:pt x="39" y="11"/>
                    <a:pt x="51" y="13"/>
                    <a:pt x="63" y="14"/>
                  </a:cubicBezTo>
                  <a:cubicBezTo>
                    <a:pt x="69" y="14"/>
                    <a:pt x="80" y="12"/>
                    <a:pt x="83" y="17"/>
                  </a:cubicBezTo>
                  <a:cubicBezTo>
                    <a:pt x="86" y="20"/>
                    <a:pt x="83" y="39"/>
                    <a:pt x="83" y="43"/>
                  </a:cubicBezTo>
                  <a:cubicBezTo>
                    <a:pt x="83" y="58"/>
                    <a:pt x="83" y="72"/>
                    <a:pt x="82" y="87"/>
                  </a:cubicBezTo>
                  <a:cubicBezTo>
                    <a:pt x="82" y="96"/>
                    <a:pt x="82" y="105"/>
                    <a:pt x="82" y="114"/>
                  </a:cubicBezTo>
                  <a:cubicBezTo>
                    <a:pt x="82" y="128"/>
                    <a:pt x="78" y="131"/>
                    <a:pt x="62" y="131"/>
                  </a:cubicBezTo>
                  <a:cubicBezTo>
                    <a:pt x="53" y="131"/>
                    <a:pt x="34" y="134"/>
                    <a:pt x="23" y="130"/>
                  </a:cubicBezTo>
                  <a:cubicBezTo>
                    <a:pt x="26" y="128"/>
                    <a:pt x="29" y="125"/>
                    <a:pt x="32" y="122"/>
                  </a:cubicBezTo>
                  <a:cubicBezTo>
                    <a:pt x="35" y="117"/>
                    <a:pt x="29" y="111"/>
                    <a:pt x="25" y="115"/>
                  </a:cubicBezTo>
                  <a:cubicBezTo>
                    <a:pt x="23" y="119"/>
                    <a:pt x="20" y="122"/>
                    <a:pt x="16" y="124"/>
                  </a:cubicBezTo>
                  <a:cubicBezTo>
                    <a:pt x="16" y="124"/>
                    <a:pt x="16" y="124"/>
                    <a:pt x="16" y="124"/>
                  </a:cubicBezTo>
                  <a:cubicBezTo>
                    <a:pt x="14" y="120"/>
                    <a:pt x="14" y="115"/>
                    <a:pt x="14" y="110"/>
                  </a:cubicBezTo>
                  <a:cubicBezTo>
                    <a:pt x="19" y="105"/>
                    <a:pt x="24" y="101"/>
                    <a:pt x="29" y="97"/>
                  </a:cubicBezTo>
                  <a:cubicBezTo>
                    <a:pt x="33" y="93"/>
                    <a:pt x="27" y="86"/>
                    <a:pt x="22" y="90"/>
                  </a:cubicBezTo>
                  <a:cubicBezTo>
                    <a:pt x="20" y="93"/>
                    <a:pt x="17" y="95"/>
                    <a:pt x="14" y="97"/>
                  </a:cubicBezTo>
                  <a:cubicBezTo>
                    <a:pt x="14" y="95"/>
                    <a:pt x="14" y="93"/>
                    <a:pt x="14" y="91"/>
                  </a:cubicBezTo>
                  <a:cubicBezTo>
                    <a:pt x="14" y="88"/>
                    <a:pt x="14" y="86"/>
                    <a:pt x="15" y="83"/>
                  </a:cubicBezTo>
                  <a:cubicBezTo>
                    <a:pt x="21" y="77"/>
                    <a:pt x="27" y="72"/>
                    <a:pt x="33" y="67"/>
                  </a:cubicBezTo>
                  <a:cubicBezTo>
                    <a:pt x="38" y="63"/>
                    <a:pt x="31" y="57"/>
                    <a:pt x="27" y="60"/>
                  </a:cubicBezTo>
                  <a:cubicBezTo>
                    <a:pt x="23" y="64"/>
                    <a:pt x="19" y="67"/>
                    <a:pt x="15" y="70"/>
                  </a:cubicBezTo>
                  <a:cubicBezTo>
                    <a:pt x="15" y="67"/>
                    <a:pt x="15" y="63"/>
                    <a:pt x="16" y="60"/>
                  </a:cubicBezTo>
                  <a:cubicBezTo>
                    <a:pt x="21" y="56"/>
                    <a:pt x="26" y="51"/>
                    <a:pt x="32" y="47"/>
                  </a:cubicBezTo>
                  <a:cubicBezTo>
                    <a:pt x="36" y="43"/>
                    <a:pt x="30" y="37"/>
                    <a:pt x="26" y="40"/>
                  </a:cubicBezTo>
                  <a:cubicBezTo>
                    <a:pt x="22" y="43"/>
                    <a:pt x="19" y="45"/>
                    <a:pt x="16" y="48"/>
                  </a:cubicBezTo>
                  <a:cubicBezTo>
                    <a:pt x="16" y="46"/>
                    <a:pt x="16" y="44"/>
                    <a:pt x="17" y="42"/>
                  </a:cubicBezTo>
                  <a:cubicBezTo>
                    <a:pt x="17" y="40"/>
                    <a:pt x="17" y="39"/>
                    <a:pt x="17" y="37"/>
                  </a:cubicBezTo>
                  <a:cubicBezTo>
                    <a:pt x="21" y="34"/>
                    <a:pt x="26" y="30"/>
                    <a:pt x="31" y="27"/>
                  </a:cubicBezTo>
                  <a:cubicBezTo>
                    <a:pt x="36" y="23"/>
                    <a:pt x="31" y="15"/>
                    <a:pt x="26" y="19"/>
                  </a:cubicBezTo>
                  <a:cubicBezTo>
                    <a:pt x="23" y="21"/>
                    <a:pt x="20" y="24"/>
                    <a:pt x="16" y="26"/>
                  </a:cubicBezTo>
                  <a:cubicBezTo>
                    <a:pt x="16" y="25"/>
                    <a:pt x="16" y="23"/>
                    <a:pt x="17" y="21"/>
                  </a:cubicBezTo>
                  <a:cubicBezTo>
                    <a:pt x="17" y="13"/>
                    <a:pt x="17" y="13"/>
                    <a:pt x="26"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 name="Freeform 6"/>
            <p:cNvSpPr>
              <a:spLocks noEditPoints="1"/>
            </p:cNvSpPr>
            <p:nvPr/>
          </p:nvSpPr>
          <p:spPr bwMode="auto">
            <a:xfrm>
              <a:off x="1881" y="1606"/>
              <a:ext cx="331" cy="695"/>
            </a:xfrm>
            <a:custGeom>
              <a:avLst/>
              <a:gdLst>
                <a:gd name="T0" fmla="*/ 5 w 100"/>
                <a:gd name="T1" fmla="*/ 195 h 210"/>
                <a:gd name="T2" fmla="*/ 41 w 100"/>
                <a:gd name="T3" fmla="*/ 206 h 210"/>
                <a:gd name="T4" fmla="*/ 90 w 100"/>
                <a:gd name="T5" fmla="*/ 202 h 210"/>
                <a:gd name="T6" fmla="*/ 95 w 100"/>
                <a:gd name="T7" fmla="*/ 154 h 210"/>
                <a:gd name="T8" fmla="*/ 95 w 100"/>
                <a:gd name="T9" fmla="*/ 74 h 210"/>
                <a:gd name="T10" fmla="*/ 95 w 100"/>
                <a:gd name="T11" fmla="*/ 35 h 210"/>
                <a:gd name="T12" fmla="*/ 93 w 100"/>
                <a:gd name="T13" fmla="*/ 12 h 210"/>
                <a:gd name="T14" fmla="*/ 54 w 100"/>
                <a:gd name="T15" fmla="*/ 5 h 210"/>
                <a:gd name="T16" fmla="*/ 9 w 100"/>
                <a:gd name="T17" fmla="*/ 7 h 210"/>
                <a:gd name="T18" fmla="*/ 5 w 100"/>
                <a:gd name="T19" fmla="*/ 51 h 210"/>
                <a:gd name="T20" fmla="*/ 3 w 100"/>
                <a:gd name="T21" fmla="*/ 135 h 210"/>
                <a:gd name="T22" fmla="*/ 3 w 100"/>
                <a:gd name="T23" fmla="*/ 170 h 210"/>
                <a:gd name="T24" fmla="*/ 5 w 100"/>
                <a:gd name="T25" fmla="*/ 195 h 210"/>
                <a:gd name="T26" fmla="*/ 17 w 100"/>
                <a:gd name="T27" fmla="*/ 19 h 210"/>
                <a:gd name="T28" fmla="*/ 61 w 100"/>
                <a:gd name="T29" fmla="*/ 18 h 210"/>
                <a:gd name="T30" fmla="*/ 83 w 100"/>
                <a:gd name="T31" fmla="*/ 24 h 210"/>
                <a:gd name="T32" fmla="*/ 83 w 100"/>
                <a:gd name="T33" fmla="*/ 55 h 210"/>
                <a:gd name="T34" fmla="*/ 83 w 100"/>
                <a:gd name="T35" fmla="*/ 126 h 210"/>
                <a:gd name="T36" fmla="*/ 83 w 100"/>
                <a:gd name="T37" fmla="*/ 160 h 210"/>
                <a:gd name="T38" fmla="*/ 82 w 100"/>
                <a:gd name="T39" fmla="*/ 190 h 210"/>
                <a:gd name="T40" fmla="*/ 34 w 100"/>
                <a:gd name="T41" fmla="*/ 194 h 210"/>
                <a:gd name="T42" fmla="*/ 47 w 100"/>
                <a:gd name="T43" fmla="*/ 185 h 210"/>
                <a:gd name="T44" fmla="*/ 43 w 100"/>
                <a:gd name="T45" fmla="*/ 177 h 210"/>
                <a:gd name="T46" fmla="*/ 21 w 100"/>
                <a:gd name="T47" fmla="*/ 193 h 210"/>
                <a:gd name="T48" fmla="*/ 16 w 100"/>
                <a:gd name="T49" fmla="*/ 186 h 210"/>
                <a:gd name="T50" fmla="*/ 41 w 100"/>
                <a:gd name="T51" fmla="*/ 165 h 210"/>
                <a:gd name="T52" fmla="*/ 35 w 100"/>
                <a:gd name="T53" fmla="*/ 159 h 210"/>
                <a:gd name="T54" fmla="*/ 15 w 100"/>
                <a:gd name="T55" fmla="*/ 175 h 210"/>
                <a:gd name="T56" fmla="*/ 15 w 100"/>
                <a:gd name="T57" fmla="*/ 170 h 210"/>
                <a:gd name="T58" fmla="*/ 15 w 100"/>
                <a:gd name="T59" fmla="*/ 164 h 210"/>
                <a:gd name="T60" fmla="*/ 41 w 100"/>
                <a:gd name="T61" fmla="*/ 141 h 210"/>
                <a:gd name="T62" fmla="*/ 37 w 100"/>
                <a:gd name="T63" fmla="*/ 133 h 210"/>
                <a:gd name="T64" fmla="*/ 14 w 100"/>
                <a:gd name="T65" fmla="*/ 152 h 210"/>
                <a:gd name="T66" fmla="*/ 14 w 100"/>
                <a:gd name="T67" fmla="*/ 142 h 210"/>
                <a:gd name="T68" fmla="*/ 37 w 100"/>
                <a:gd name="T69" fmla="*/ 121 h 210"/>
                <a:gd name="T70" fmla="*/ 31 w 100"/>
                <a:gd name="T71" fmla="*/ 115 h 210"/>
                <a:gd name="T72" fmla="*/ 15 w 100"/>
                <a:gd name="T73" fmla="*/ 129 h 210"/>
                <a:gd name="T74" fmla="*/ 15 w 100"/>
                <a:gd name="T75" fmla="*/ 115 h 210"/>
                <a:gd name="T76" fmla="*/ 36 w 100"/>
                <a:gd name="T77" fmla="*/ 97 h 210"/>
                <a:gd name="T78" fmla="*/ 31 w 100"/>
                <a:gd name="T79" fmla="*/ 89 h 210"/>
                <a:gd name="T80" fmla="*/ 15 w 100"/>
                <a:gd name="T81" fmla="*/ 102 h 210"/>
                <a:gd name="T82" fmla="*/ 15 w 100"/>
                <a:gd name="T83" fmla="*/ 91 h 210"/>
                <a:gd name="T84" fmla="*/ 37 w 100"/>
                <a:gd name="T85" fmla="*/ 72 h 210"/>
                <a:gd name="T86" fmla="*/ 32 w 100"/>
                <a:gd name="T87" fmla="*/ 64 h 210"/>
                <a:gd name="T88" fmla="*/ 16 w 100"/>
                <a:gd name="T89" fmla="*/ 78 h 210"/>
                <a:gd name="T90" fmla="*/ 16 w 100"/>
                <a:gd name="T91" fmla="*/ 72 h 210"/>
                <a:gd name="T92" fmla="*/ 16 w 100"/>
                <a:gd name="T93" fmla="*/ 66 h 210"/>
                <a:gd name="T94" fmla="*/ 36 w 100"/>
                <a:gd name="T95" fmla="*/ 48 h 210"/>
                <a:gd name="T96" fmla="*/ 31 w 100"/>
                <a:gd name="T97" fmla="*/ 40 h 210"/>
                <a:gd name="T98" fmla="*/ 17 w 100"/>
                <a:gd name="T99" fmla="*/ 52 h 210"/>
                <a:gd name="T100" fmla="*/ 17 w 100"/>
                <a:gd name="T101" fmla="*/ 44 h 210"/>
                <a:gd name="T102" fmla="*/ 34 w 100"/>
                <a:gd name="T103" fmla="*/ 29 h 210"/>
                <a:gd name="T104" fmla="*/ 29 w 100"/>
                <a:gd name="T105" fmla="*/ 21 h 210"/>
                <a:gd name="T106" fmla="*/ 16 w 100"/>
                <a:gd name="T107" fmla="*/ 32 h 210"/>
                <a:gd name="T108" fmla="*/ 17 w 100"/>
                <a:gd name="T109" fmla="*/ 19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0" h="210">
                  <a:moveTo>
                    <a:pt x="5" y="195"/>
                  </a:moveTo>
                  <a:cubicBezTo>
                    <a:pt x="11" y="209"/>
                    <a:pt x="30" y="206"/>
                    <a:pt x="41" y="206"/>
                  </a:cubicBezTo>
                  <a:cubicBezTo>
                    <a:pt x="54" y="205"/>
                    <a:pt x="79" y="210"/>
                    <a:pt x="90" y="202"/>
                  </a:cubicBezTo>
                  <a:cubicBezTo>
                    <a:pt x="100" y="194"/>
                    <a:pt x="95" y="166"/>
                    <a:pt x="95" y="154"/>
                  </a:cubicBezTo>
                  <a:cubicBezTo>
                    <a:pt x="95" y="128"/>
                    <a:pt x="95" y="101"/>
                    <a:pt x="95" y="74"/>
                  </a:cubicBezTo>
                  <a:cubicBezTo>
                    <a:pt x="95" y="61"/>
                    <a:pt x="95" y="48"/>
                    <a:pt x="95" y="35"/>
                  </a:cubicBezTo>
                  <a:cubicBezTo>
                    <a:pt x="95" y="29"/>
                    <a:pt x="97" y="18"/>
                    <a:pt x="93" y="12"/>
                  </a:cubicBezTo>
                  <a:cubicBezTo>
                    <a:pt x="87" y="3"/>
                    <a:pt x="63" y="6"/>
                    <a:pt x="54" y="5"/>
                  </a:cubicBezTo>
                  <a:cubicBezTo>
                    <a:pt x="43" y="4"/>
                    <a:pt x="18" y="0"/>
                    <a:pt x="9" y="7"/>
                  </a:cubicBezTo>
                  <a:cubicBezTo>
                    <a:pt x="0" y="14"/>
                    <a:pt x="5" y="41"/>
                    <a:pt x="5" y="51"/>
                  </a:cubicBezTo>
                  <a:cubicBezTo>
                    <a:pt x="4" y="79"/>
                    <a:pt x="2" y="107"/>
                    <a:pt x="3" y="135"/>
                  </a:cubicBezTo>
                  <a:cubicBezTo>
                    <a:pt x="2" y="147"/>
                    <a:pt x="2" y="158"/>
                    <a:pt x="3" y="170"/>
                  </a:cubicBezTo>
                  <a:cubicBezTo>
                    <a:pt x="3" y="177"/>
                    <a:pt x="2" y="188"/>
                    <a:pt x="5" y="195"/>
                  </a:cubicBezTo>
                  <a:close/>
                  <a:moveTo>
                    <a:pt x="17" y="19"/>
                  </a:moveTo>
                  <a:cubicBezTo>
                    <a:pt x="22" y="11"/>
                    <a:pt x="53" y="17"/>
                    <a:pt x="61" y="18"/>
                  </a:cubicBezTo>
                  <a:cubicBezTo>
                    <a:pt x="70" y="19"/>
                    <a:pt x="80" y="16"/>
                    <a:pt x="83" y="24"/>
                  </a:cubicBezTo>
                  <a:cubicBezTo>
                    <a:pt x="86" y="31"/>
                    <a:pt x="83" y="48"/>
                    <a:pt x="83" y="55"/>
                  </a:cubicBezTo>
                  <a:cubicBezTo>
                    <a:pt x="83" y="79"/>
                    <a:pt x="83" y="102"/>
                    <a:pt x="83" y="126"/>
                  </a:cubicBezTo>
                  <a:cubicBezTo>
                    <a:pt x="83" y="137"/>
                    <a:pt x="83" y="149"/>
                    <a:pt x="83" y="160"/>
                  </a:cubicBezTo>
                  <a:cubicBezTo>
                    <a:pt x="83" y="166"/>
                    <a:pt x="86" y="185"/>
                    <a:pt x="82" y="190"/>
                  </a:cubicBezTo>
                  <a:cubicBezTo>
                    <a:pt x="79" y="195"/>
                    <a:pt x="50" y="195"/>
                    <a:pt x="34" y="194"/>
                  </a:cubicBezTo>
                  <a:cubicBezTo>
                    <a:pt x="39" y="191"/>
                    <a:pt x="43" y="188"/>
                    <a:pt x="47" y="185"/>
                  </a:cubicBezTo>
                  <a:cubicBezTo>
                    <a:pt x="52" y="182"/>
                    <a:pt x="47" y="174"/>
                    <a:pt x="43" y="177"/>
                  </a:cubicBezTo>
                  <a:cubicBezTo>
                    <a:pt x="36" y="182"/>
                    <a:pt x="29" y="188"/>
                    <a:pt x="21" y="193"/>
                  </a:cubicBezTo>
                  <a:cubicBezTo>
                    <a:pt x="18" y="191"/>
                    <a:pt x="16" y="189"/>
                    <a:pt x="16" y="186"/>
                  </a:cubicBezTo>
                  <a:cubicBezTo>
                    <a:pt x="24" y="179"/>
                    <a:pt x="33" y="172"/>
                    <a:pt x="41" y="165"/>
                  </a:cubicBezTo>
                  <a:cubicBezTo>
                    <a:pt x="45" y="162"/>
                    <a:pt x="39" y="155"/>
                    <a:pt x="35" y="159"/>
                  </a:cubicBezTo>
                  <a:cubicBezTo>
                    <a:pt x="28" y="164"/>
                    <a:pt x="22" y="170"/>
                    <a:pt x="15" y="175"/>
                  </a:cubicBezTo>
                  <a:cubicBezTo>
                    <a:pt x="15" y="173"/>
                    <a:pt x="15" y="171"/>
                    <a:pt x="15" y="170"/>
                  </a:cubicBezTo>
                  <a:cubicBezTo>
                    <a:pt x="15" y="168"/>
                    <a:pt x="15" y="166"/>
                    <a:pt x="15" y="164"/>
                  </a:cubicBezTo>
                  <a:cubicBezTo>
                    <a:pt x="23" y="155"/>
                    <a:pt x="31" y="147"/>
                    <a:pt x="41" y="141"/>
                  </a:cubicBezTo>
                  <a:cubicBezTo>
                    <a:pt x="46" y="137"/>
                    <a:pt x="41" y="129"/>
                    <a:pt x="37" y="133"/>
                  </a:cubicBezTo>
                  <a:cubicBezTo>
                    <a:pt x="29" y="138"/>
                    <a:pt x="21" y="145"/>
                    <a:pt x="14" y="152"/>
                  </a:cubicBezTo>
                  <a:cubicBezTo>
                    <a:pt x="14" y="148"/>
                    <a:pt x="14" y="145"/>
                    <a:pt x="14" y="142"/>
                  </a:cubicBezTo>
                  <a:cubicBezTo>
                    <a:pt x="21" y="135"/>
                    <a:pt x="29" y="128"/>
                    <a:pt x="37" y="121"/>
                  </a:cubicBezTo>
                  <a:cubicBezTo>
                    <a:pt x="41" y="118"/>
                    <a:pt x="35" y="111"/>
                    <a:pt x="31" y="115"/>
                  </a:cubicBezTo>
                  <a:cubicBezTo>
                    <a:pt x="25" y="119"/>
                    <a:pt x="20" y="124"/>
                    <a:pt x="15" y="129"/>
                  </a:cubicBezTo>
                  <a:cubicBezTo>
                    <a:pt x="15" y="124"/>
                    <a:pt x="15" y="119"/>
                    <a:pt x="15" y="115"/>
                  </a:cubicBezTo>
                  <a:cubicBezTo>
                    <a:pt x="21" y="108"/>
                    <a:pt x="28" y="102"/>
                    <a:pt x="36" y="97"/>
                  </a:cubicBezTo>
                  <a:cubicBezTo>
                    <a:pt x="41" y="94"/>
                    <a:pt x="36" y="86"/>
                    <a:pt x="31" y="89"/>
                  </a:cubicBezTo>
                  <a:cubicBezTo>
                    <a:pt x="26" y="93"/>
                    <a:pt x="20" y="97"/>
                    <a:pt x="15" y="102"/>
                  </a:cubicBezTo>
                  <a:cubicBezTo>
                    <a:pt x="15" y="98"/>
                    <a:pt x="15" y="94"/>
                    <a:pt x="15" y="91"/>
                  </a:cubicBezTo>
                  <a:cubicBezTo>
                    <a:pt x="22" y="84"/>
                    <a:pt x="29" y="78"/>
                    <a:pt x="37" y="72"/>
                  </a:cubicBezTo>
                  <a:cubicBezTo>
                    <a:pt x="42" y="69"/>
                    <a:pt x="37" y="61"/>
                    <a:pt x="32" y="64"/>
                  </a:cubicBezTo>
                  <a:cubicBezTo>
                    <a:pt x="27" y="68"/>
                    <a:pt x="21" y="73"/>
                    <a:pt x="16" y="78"/>
                  </a:cubicBezTo>
                  <a:cubicBezTo>
                    <a:pt x="16" y="76"/>
                    <a:pt x="16" y="74"/>
                    <a:pt x="16" y="72"/>
                  </a:cubicBezTo>
                  <a:cubicBezTo>
                    <a:pt x="16" y="70"/>
                    <a:pt x="16" y="68"/>
                    <a:pt x="16" y="66"/>
                  </a:cubicBezTo>
                  <a:cubicBezTo>
                    <a:pt x="22" y="59"/>
                    <a:pt x="29" y="53"/>
                    <a:pt x="36" y="48"/>
                  </a:cubicBezTo>
                  <a:cubicBezTo>
                    <a:pt x="41" y="44"/>
                    <a:pt x="36" y="37"/>
                    <a:pt x="31" y="40"/>
                  </a:cubicBezTo>
                  <a:cubicBezTo>
                    <a:pt x="26" y="44"/>
                    <a:pt x="21" y="48"/>
                    <a:pt x="17" y="52"/>
                  </a:cubicBezTo>
                  <a:cubicBezTo>
                    <a:pt x="17" y="49"/>
                    <a:pt x="17" y="47"/>
                    <a:pt x="17" y="44"/>
                  </a:cubicBezTo>
                  <a:cubicBezTo>
                    <a:pt x="22" y="38"/>
                    <a:pt x="28" y="33"/>
                    <a:pt x="34" y="29"/>
                  </a:cubicBezTo>
                  <a:cubicBezTo>
                    <a:pt x="39" y="26"/>
                    <a:pt x="34" y="18"/>
                    <a:pt x="29" y="21"/>
                  </a:cubicBezTo>
                  <a:cubicBezTo>
                    <a:pt x="25" y="25"/>
                    <a:pt x="21" y="28"/>
                    <a:pt x="16" y="32"/>
                  </a:cubicBezTo>
                  <a:cubicBezTo>
                    <a:pt x="16" y="27"/>
                    <a:pt x="15" y="21"/>
                    <a:pt x="17"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7"/>
            <p:cNvSpPr>
              <a:spLocks noEditPoints="1"/>
            </p:cNvSpPr>
            <p:nvPr/>
          </p:nvSpPr>
          <p:spPr bwMode="auto">
            <a:xfrm>
              <a:off x="2301" y="1351"/>
              <a:ext cx="340" cy="943"/>
            </a:xfrm>
            <a:custGeom>
              <a:avLst/>
              <a:gdLst>
                <a:gd name="T0" fmla="*/ 17 w 103"/>
                <a:gd name="T1" fmla="*/ 281 h 285"/>
                <a:gd name="T2" fmla="*/ 87 w 103"/>
                <a:gd name="T3" fmla="*/ 280 h 285"/>
                <a:gd name="T4" fmla="*/ 96 w 103"/>
                <a:gd name="T5" fmla="*/ 145 h 285"/>
                <a:gd name="T6" fmla="*/ 88 w 103"/>
                <a:gd name="T7" fmla="*/ 5 h 285"/>
                <a:gd name="T8" fmla="*/ 16 w 103"/>
                <a:gd name="T9" fmla="*/ 3 h 285"/>
                <a:gd name="T10" fmla="*/ 4 w 103"/>
                <a:gd name="T11" fmla="*/ 212 h 285"/>
                <a:gd name="T12" fmla="*/ 18 w 103"/>
                <a:gd name="T13" fmla="*/ 20 h 285"/>
                <a:gd name="T14" fmla="*/ 80 w 103"/>
                <a:gd name="T15" fmla="*/ 17 h 285"/>
                <a:gd name="T16" fmla="*/ 84 w 103"/>
                <a:gd name="T17" fmla="*/ 96 h 285"/>
                <a:gd name="T18" fmla="*/ 84 w 103"/>
                <a:gd name="T19" fmla="*/ 266 h 285"/>
                <a:gd name="T20" fmla="*/ 33 w 103"/>
                <a:gd name="T21" fmla="*/ 272 h 285"/>
                <a:gd name="T22" fmla="*/ 32 w 103"/>
                <a:gd name="T23" fmla="*/ 260 h 285"/>
                <a:gd name="T24" fmla="*/ 20 w 103"/>
                <a:gd name="T25" fmla="*/ 267 h 285"/>
                <a:gd name="T26" fmla="*/ 27 w 103"/>
                <a:gd name="T27" fmla="*/ 247 h 285"/>
                <a:gd name="T28" fmla="*/ 15 w 103"/>
                <a:gd name="T29" fmla="*/ 249 h 285"/>
                <a:gd name="T30" fmla="*/ 25 w 103"/>
                <a:gd name="T31" fmla="*/ 229 h 285"/>
                <a:gd name="T32" fmla="*/ 15 w 103"/>
                <a:gd name="T33" fmla="*/ 232 h 285"/>
                <a:gd name="T34" fmla="*/ 32 w 103"/>
                <a:gd name="T35" fmla="*/ 207 h 285"/>
                <a:gd name="T36" fmla="*/ 16 w 103"/>
                <a:gd name="T37" fmla="*/ 212 h 285"/>
                <a:gd name="T38" fmla="*/ 35 w 103"/>
                <a:gd name="T39" fmla="*/ 193 h 285"/>
                <a:gd name="T40" fmla="*/ 16 w 103"/>
                <a:gd name="T41" fmla="*/ 196 h 285"/>
                <a:gd name="T42" fmla="*/ 32 w 103"/>
                <a:gd name="T43" fmla="*/ 174 h 285"/>
                <a:gd name="T44" fmla="*/ 16 w 103"/>
                <a:gd name="T45" fmla="*/ 175 h 285"/>
                <a:gd name="T46" fmla="*/ 35 w 103"/>
                <a:gd name="T47" fmla="*/ 149 h 285"/>
                <a:gd name="T48" fmla="*/ 17 w 103"/>
                <a:gd name="T49" fmla="*/ 152 h 285"/>
                <a:gd name="T50" fmla="*/ 30 w 103"/>
                <a:gd name="T51" fmla="*/ 125 h 285"/>
                <a:gd name="T52" fmla="*/ 26 w 103"/>
                <a:gd name="T53" fmla="*/ 117 h 285"/>
                <a:gd name="T54" fmla="*/ 17 w 103"/>
                <a:gd name="T55" fmla="*/ 117 h 285"/>
                <a:gd name="T56" fmla="*/ 34 w 103"/>
                <a:gd name="T57" fmla="*/ 95 h 285"/>
                <a:gd name="T58" fmla="*/ 18 w 103"/>
                <a:gd name="T59" fmla="*/ 95 h 285"/>
                <a:gd name="T60" fmla="*/ 33 w 103"/>
                <a:gd name="T61" fmla="*/ 80 h 285"/>
                <a:gd name="T62" fmla="*/ 18 w 103"/>
                <a:gd name="T63" fmla="*/ 81 h 285"/>
                <a:gd name="T64" fmla="*/ 31 w 103"/>
                <a:gd name="T65" fmla="*/ 56 h 285"/>
                <a:gd name="T66" fmla="*/ 25 w 103"/>
                <a:gd name="T67" fmla="*/ 50 h 285"/>
                <a:gd name="T68" fmla="*/ 19 w 103"/>
                <a:gd name="T69" fmla="*/ 43 h 285"/>
                <a:gd name="T70" fmla="*/ 29 w 103"/>
                <a:gd name="T71" fmla="*/ 23 h 285"/>
                <a:gd name="T72" fmla="*/ 18 w 103"/>
                <a:gd name="T73" fmla="*/ 20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3" h="285">
                  <a:moveTo>
                    <a:pt x="5" y="262"/>
                  </a:moveTo>
                  <a:cubicBezTo>
                    <a:pt x="6" y="271"/>
                    <a:pt x="7" y="277"/>
                    <a:pt x="17" y="281"/>
                  </a:cubicBezTo>
                  <a:cubicBezTo>
                    <a:pt x="26" y="285"/>
                    <a:pt x="39" y="283"/>
                    <a:pt x="49" y="284"/>
                  </a:cubicBezTo>
                  <a:cubicBezTo>
                    <a:pt x="61" y="284"/>
                    <a:pt x="75" y="285"/>
                    <a:pt x="87" y="280"/>
                  </a:cubicBezTo>
                  <a:cubicBezTo>
                    <a:pt x="102" y="273"/>
                    <a:pt x="96" y="248"/>
                    <a:pt x="96" y="233"/>
                  </a:cubicBezTo>
                  <a:cubicBezTo>
                    <a:pt x="96" y="204"/>
                    <a:pt x="96" y="174"/>
                    <a:pt x="96" y="145"/>
                  </a:cubicBezTo>
                  <a:cubicBezTo>
                    <a:pt x="96" y="115"/>
                    <a:pt x="96" y="85"/>
                    <a:pt x="97" y="55"/>
                  </a:cubicBezTo>
                  <a:cubicBezTo>
                    <a:pt x="97" y="42"/>
                    <a:pt x="103" y="11"/>
                    <a:pt x="88" y="5"/>
                  </a:cubicBezTo>
                  <a:cubicBezTo>
                    <a:pt x="78" y="2"/>
                    <a:pt x="62" y="3"/>
                    <a:pt x="51" y="2"/>
                  </a:cubicBezTo>
                  <a:cubicBezTo>
                    <a:pt x="41" y="1"/>
                    <a:pt x="26" y="0"/>
                    <a:pt x="16" y="3"/>
                  </a:cubicBezTo>
                  <a:cubicBezTo>
                    <a:pt x="0" y="7"/>
                    <a:pt x="7" y="30"/>
                    <a:pt x="7" y="43"/>
                  </a:cubicBezTo>
                  <a:cubicBezTo>
                    <a:pt x="6" y="99"/>
                    <a:pt x="3" y="156"/>
                    <a:pt x="4" y="212"/>
                  </a:cubicBezTo>
                  <a:cubicBezTo>
                    <a:pt x="3" y="228"/>
                    <a:pt x="4" y="245"/>
                    <a:pt x="5" y="262"/>
                  </a:cubicBezTo>
                  <a:close/>
                  <a:moveTo>
                    <a:pt x="18" y="20"/>
                  </a:moveTo>
                  <a:cubicBezTo>
                    <a:pt x="20" y="11"/>
                    <a:pt x="38" y="13"/>
                    <a:pt x="47" y="14"/>
                  </a:cubicBezTo>
                  <a:cubicBezTo>
                    <a:pt x="54" y="14"/>
                    <a:pt x="73" y="14"/>
                    <a:pt x="80" y="17"/>
                  </a:cubicBezTo>
                  <a:cubicBezTo>
                    <a:pt x="87" y="20"/>
                    <a:pt x="85" y="26"/>
                    <a:pt x="85" y="35"/>
                  </a:cubicBezTo>
                  <a:cubicBezTo>
                    <a:pt x="85" y="55"/>
                    <a:pt x="85" y="76"/>
                    <a:pt x="84" y="96"/>
                  </a:cubicBezTo>
                  <a:cubicBezTo>
                    <a:pt x="84" y="144"/>
                    <a:pt x="84" y="191"/>
                    <a:pt x="84" y="239"/>
                  </a:cubicBezTo>
                  <a:cubicBezTo>
                    <a:pt x="84" y="245"/>
                    <a:pt x="86" y="260"/>
                    <a:pt x="84" y="266"/>
                  </a:cubicBezTo>
                  <a:cubicBezTo>
                    <a:pt x="79" y="275"/>
                    <a:pt x="57" y="272"/>
                    <a:pt x="49" y="272"/>
                  </a:cubicBezTo>
                  <a:cubicBezTo>
                    <a:pt x="44" y="272"/>
                    <a:pt x="38" y="272"/>
                    <a:pt x="33" y="272"/>
                  </a:cubicBezTo>
                  <a:cubicBezTo>
                    <a:pt x="35" y="270"/>
                    <a:pt x="36" y="268"/>
                    <a:pt x="38" y="267"/>
                  </a:cubicBezTo>
                  <a:cubicBezTo>
                    <a:pt x="42" y="262"/>
                    <a:pt x="36" y="256"/>
                    <a:pt x="32" y="260"/>
                  </a:cubicBezTo>
                  <a:cubicBezTo>
                    <a:pt x="29" y="263"/>
                    <a:pt x="26" y="266"/>
                    <a:pt x="22" y="269"/>
                  </a:cubicBezTo>
                  <a:cubicBezTo>
                    <a:pt x="21" y="269"/>
                    <a:pt x="20" y="268"/>
                    <a:pt x="20" y="267"/>
                  </a:cubicBezTo>
                  <a:cubicBezTo>
                    <a:pt x="24" y="262"/>
                    <a:pt x="28" y="258"/>
                    <a:pt x="33" y="253"/>
                  </a:cubicBezTo>
                  <a:cubicBezTo>
                    <a:pt x="37" y="249"/>
                    <a:pt x="31" y="243"/>
                    <a:pt x="27" y="247"/>
                  </a:cubicBezTo>
                  <a:cubicBezTo>
                    <a:pt x="23" y="250"/>
                    <a:pt x="20" y="254"/>
                    <a:pt x="16" y="257"/>
                  </a:cubicBezTo>
                  <a:cubicBezTo>
                    <a:pt x="16" y="255"/>
                    <a:pt x="16" y="252"/>
                    <a:pt x="15" y="249"/>
                  </a:cubicBezTo>
                  <a:cubicBezTo>
                    <a:pt x="21" y="245"/>
                    <a:pt x="26" y="240"/>
                    <a:pt x="31" y="236"/>
                  </a:cubicBezTo>
                  <a:cubicBezTo>
                    <a:pt x="36" y="232"/>
                    <a:pt x="29" y="226"/>
                    <a:pt x="25" y="229"/>
                  </a:cubicBezTo>
                  <a:cubicBezTo>
                    <a:pt x="22" y="232"/>
                    <a:pt x="18" y="235"/>
                    <a:pt x="15" y="238"/>
                  </a:cubicBezTo>
                  <a:cubicBezTo>
                    <a:pt x="15" y="236"/>
                    <a:pt x="15" y="234"/>
                    <a:pt x="15" y="232"/>
                  </a:cubicBezTo>
                  <a:cubicBezTo>
                    <a:pt x="23" y="226"/>
                    <a:pt x="31" y="220"/>
                    <a:pt x="39" y="214"/>
                  </a:cubicBezTo>
                  <a:cubicBezTo>
                    <a:pt x="43" y="210"/>
                    <a:pt x="37" y="204"/>
                    <a:pt x="32" y="207"/>
                  </a:cubicBezTo>
                  <a:cubicBezTo>
                    <a:pt x="27" y="212"/>
                    <a:pt x="21" y="216"/>
                    <a:pt x="16" y="220"/>
                  </a:cubicBezTo>
                  <a:cubicBezTo>
                    <a:pt x="16" y="218"/>
                    <a:pt x="16" y="215"/>
                    <a:pt x="16" y="212"/>
                  </a:cubicBezTo>
                  <a:cubicBezTo>
                    <a:pt x="16" y="211"/>
                    <a:pt x="16" y="209"/>
                    <a:pt x="16" y="208"/>
                  </a:cubicBezTo>
                  <a:cubicBezTo>
                    <a:pt x="22" y="202"/>
                    <a:pt x="29" y="197"/>
                    <a:pt x="35" y="193"/>
                  </a:cubicBezTo>
                  <a:cubicBezTo>
                    <a:pt x="40" y="189"/>
                    <a:pt x="36" y="182"/>
                    <a:pt x="31" y="185"/>
                  </a:cubicBezTo>
                  <a:cubicBezTo>
                    <a:pt x="26" y="188"/>
                    <a:pt x="21" y="192"/>
                    <a:pt x="16" y="196"/>
                  </a:cubicBezTo>
                  <a:cubicBezTo>
                    <a:pt x="16" y="193"/>
                    <a:pt x="16" y="190"/>
                    <a:pt x="16" y="186"/>
                  </a:cubicBezTo>
                  <a:cubicBezTo>
                    <a:pt x="22" y="182"/>
                    <a:pt x="27" y="178"/>
                    <a:pt x="32" y="174"/>
                  </a:cubicBezTo>
                  <a:cubicBezTo>
                    <a:pt x="37" y="170"/>
                    <a:pt x="31" y="164"/>
                    <a:pt x="26" y="167"/>
                  </a:cubicBezTo>
                  <a:cubicBezTo>
                    <a:pt x="23" y="170"/>
                    <a:pt x="20" y="173"/>
                    <a:pt x="16" y="175"/>
                  </a:cubicBezTo>
                  <a:cubicBezTo>
                    <a:pt x="16" y="171"/>
                    <a:pt x="16" y="168"/>
                    <a:pt x="16" y="164"/>
                  </a:cubicBezTo>
                  <a:cubicBezTo>
                    <a:pt x="22" y="159"/>
                    <a:pt x="29" y="154"/>
                    <a:pt x="35" y="149"/>
                  </a:cubicBezTo>
                  <a:cubicBezTo>
                    <a:pt x="40" y="146"/>
                    <a:pt x="36" y="138"/>
                    <a:pt x="31" y="141"/>
                  </a:cubicBezTo>
                  <a:cubicBezTo>
                    <a:pt x="26" y="145"/>
                    <a:pt x="21" y="148"/>
                    <a:pt x="17" y="152"/>
                  </a:cubicBezTo>
                  <a:cubicBezTo>
                    <a:pt x="17" y="147"/>
                    <a:pt x="17" y="142"/>
                    <a:pt x="17" y="136"/>
                  </a:cubicBezTo>
                  <a:cubicBezTo>
                    <a:pt x="21" y="132"/>
                    <a:pt x="26" y="129"/>
                    <a:pt x="30" y="125"/>
                  </a:cubicBezTo>
                  <a:cubicBezTo>
                    <a:pt x="32" y="124"/>
                    <a:pt x="33" y="121"/>
                    <a:pt x="32" y="119"/>
                  </a:cubicBezTo>
                  <a:cubicBezTo>
                    <a:pt x="31" y="117"/>
                    <a:pt x="28" y="116"/>
                    <a:pt x="26" y="117"/>
                  </a:cubicBezTo>
                  <a:cubicBezTo>
                    <a:pt x="23" y="119"/>
                    <a:pt x="20" y="122"/>
                    <a:pt x="17" y="124"/>
                  </a:cubicBezTo>
                  <a:cubicBezTo>
                    <a:pt x="17" y="122"/>
                    <a:pt x="17" y="119"/>
                    <a:pt x="17" y="117"/>
                  </a:cubicBezTo>
                  <a:cubicBezTo>
                    <a:pt x="24" y="111"/>
                    <a:pt x="31" y="107"/>
                    <a:pt x="39" y="103"/>
                  </a:cubicBezTo>
                  <a:cubicBezTo>
                    <a:pt x="44" y="100"/>
                    <a:pt x="39" y="92"/>
                    <a:pt x="34" y="95"/>
                  </a:cubicBezTo>
                  <a:cubicBezTo>
                    <a:pt x="28" y="98"/>
                    <a:pt x="23" y="102"/>
                    <a:pt x="18" y="105"/>
                  </a:cubicBezTo>
                  <a:cubicBezTo>
                    <a:pt x="18" y="102"/>
                    <a:pt x="18" y="98"/>
                    <a:pt x="18" y="95"/>
                  </a:cubicBezTo>
                  <a:cubicBezTo>
                    <a:pt x="18" y="94"/>
                    <a:pt x="18" y="94"/>
                    <a:pt x="18" y="93"/>
                  </a:cubicBezTo>
                  <a:cubicBezTo>
                    <a:pt x="23" y="89"/>
                    <a:pt x="28" y="84"/>
                    <a:pt x="33" y="80"/>
                  </a:cubicBezTo>
                  <a:cubicBezTo>
                    <a:pt x="37" y="76"/>
                    <a:pt x="31" y="70"/>
                    <a:pt x="27" y="73"/>
                  </a:cubicBezTo>
                  <a:cubicBezTo>
                    <a:pt x="24" y="76"/>
                    <a:pt x="21" y="79"/>
                    <a:pt x="18" y="81"/>
                  </a:cubicBezTo>
                  <a:cubicBezTo>
                    <a:pt x="18" y="77"/>
                    <a:pt x="18" y="72"/>
                    <a:pt x="18" y="68"/>
                  </a:cubicBezTo>
                  <a:cubicBezTo>
                    <a:pt x="22" y="64"/>
                    <a:pt x="27" y="60"/>
                    <a:pt x="31" y="56"/>
                  </a:cubicBezTo>
                  <a:cubicBezTo>
                    <a:pt x="33" y="54"/>
                    <a:pt x="33" y="51"/>
                    <a:pt x="31" y="50"/>
                  </a:cubicBezTo>
                  <a:cubicBezTo>
                    <a:pt x="29" y="48"/>
                    <a:pt x="27" y="48"/>
                    <a:pt x="25" y="50"/>
                  </a:cubicBezTo>
                  <a:cubicBezTo>
                    <a:pt x="23" y="51"/>
                    <a:pt x="21" y="53"/>
                    <a:pt x="18" y="55"/>
                  </a:cubicBezTo>
                  <a:cubicBezTo>
                    <a:pt x="18" y="51"/>
                    <a:pt x="18" y="47"/>
                    <a:pt x="19" y="43"/>
                  </a:cubicBezTo>
                  <a:cubicBezTo>
                    <a:pt x="24" y="39"/>
                    <a:pt x="30" y="34"/>
                    <a:pt x="36" y="30"/>
                  </a:cubicBezTo>
                  <a:cubicBezTo>
                    <a:pt x="40" y="26"/>
                    <a:pt x="33" y="19"/>
                    <a:pt x="29" y="23"/>
                  </a:cubicBezTo>
                  <a:cubicBezTo>
                    <a:pt x="26" y="26"/>
                    <a:pt x="22" y="29"/>
                    <a:pt x="18" y="32"/>
                  </a:cubicBezTo>
                  <a:cubicBezTo>
                    <a:pt x="18" y="28"/>
                    <a:pt x="17" y="24"/>
                    <a:pt x="18"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Freeform 8"/>
            <p:cNvSpPr/>
            <p:nvPr/>
          </p:nvSpPr>
          <p:spPr bwMode="auto">
            <a:xfrm>
              <a:off x="1346" y="1354"/>
              <a:ext cx="1318" cy="1033"/>
            </a:xfrm>
            <a:custGeom>
              <a:avLst/>
              <a:gdLst>
                <a:gd name="T0" fmla="*/ 392 w 399"/>
                <a:gd name="T1" fmla="*/ 297 h 312"/>
                <a:gd name="T2" fmla="*/ 214 w 399"/>
                <a:gd name="T3" fmla="*/ 299 h 312"/>
                <a:gd name="T4" fmla="*/ 46 w 399"/>
                <a:gd name="T5" fmla="*/ 295 h 312"/>
                <a:gd name="T6" fmla="*/ 23 w 399"/>
                <a:gd name="T7" fmla="*/ 294 h 312"/>
                <a:gd name="T8" fmla="*/ 18 w 399"/>
                <a:gd name="T9" fmla="*/ 273 h 312"/>
                <a:gd name="T10" fmla="*/ 16 w 399"/>
                <a:gd name="T11" fmla="*/ 235 h 312"/>
                <a:gd name="T12" fmla="*/ 16 w 399"/>
                <a:gd name="T13" fmla="*/ 160 h 312"/>
                <a:gd name="T14" fmla="*/ 16 w 399"/>
                <a:gd name="T15" fmla="*/ 8 h 312"/>
                <a:gd name="T16" fmla="*/ 4 w 399"/>
                <a:gd name="T17" fmla="*/ 8 h 312"/>
                <a:gd name="T18" fmla="*/ 4 w 399"/>
                <a:gd name="T19" fmla="*/ 176 h 312"/>
                <a:gd name="T20" fmla="*/ 5 w 399"/>
                <a:gd name="T21" fmla="*/ 255 h 312"/>
                <a:gd name="T22" fmla="*/ 19 w 399"/>
                <a:gd name="T23" fmla="*/ 306 h 312"/>
                <a:gd name="T24" fmla="*/ 52 w 399"/>
                <a:gd name="T25" fmla="*/ 306 h 312"/>
                <a:gd name="T26" fmla="*/ 96 w 399"/>
                <a:gd name="T27" fmla="*/ 307 h 312"/>
                <a:gd name="T28" fmla="*/ 191 w 399"/>
                <a:gd name="T29" fmla="*/ 310 h 312"/>
                <a:gd name="T30" fmla="*/ 392 w 399"/>
                <a:gd name="T31" fmla="*/ 309 h 312"/>
                <a:gd name="T32" fmla="*/ 392 w 399"/>
                <a:gd name="T33" fmla="*/ 297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9" h="312">
                  <a:moveTo>
                    <a:pt x="392" y="297"/>
                  </a:moveTo>
                  <a:cubicBezTo>
                    <a:pt x="333" y="300"/>
                    <a:pt x="273" y="300"/>
                    <a:pt x="214" y="299"/>
                  </a:cubicBezTo>
                  <a:cubicBezTo>
                    <a:pt x="158" y="298"/>
                    <a:pt x="102" y="294"/>
                    <a:pt x="46" y="295"/>
                  </a:cubicBezTo>
                  <a:cubicBezTo>
                    <a:pt x="40" y="295"/>
                    <a:pt x="27" y="297"/>
                    <a:pt x="23" y="294"/>
                  </a:cubicBezTo>
                  <a:cubicBezTo>
                    <a:pt x="17" y="291"/>
                    <a:pt x="18" y="278"/>
                    <a:pt x="18" y="273"/>
                  </a:cubicBezTo>
                  <a:cubicBezTo>
                    <a:pt x="17" y="260"/>
                    <a:pt x="16" y="248"/>
                    <a:pt x="16" y="235"/>
                  </a:cubicBezTo>
                  <a:cubicBezTo>
                    <a:pt x="16" y="210"/>
                    <a:pt x="16" y="185"/>
                    <a:pt x="16" y="160"/>
                  </a:cubicBezTo>
                  <a:cubicBezTo>
                    <a:pt x="16" y="110"/>
                    <a:pt x="17" y="59"/>
                    <a:pt x="16" y="8"/>
                  </a:cubicBezTo>
                  <a:cubicBezTo>
                    <a:pt x="16" y="0"/>
                    <a:pt x="4" y="0"/>
                    <a:pt x="4" y="8"/>
                  </a:cubicBezTo>
                  <a:cubicBezTo>
                    <a:pt x="6" y="64"/>
                    <a:pt x="4" y="120"/>
                    <a:pt x="4" y="176"/>
                  </a:cubicBezTo>
                  <a:cubicBezTo>
                    <a:pt x="4" y="202"/>
                    <a:pt x="4" y="229"/>
                    <a:pt x="5" y="255"/>
                  </a:cubicBezTo>
                  <a:cubicBezTo>
                    <a:pt x="5" y="271"/>
                    <a:pt x="0" y="300"/>
                    <a:pt x="19" y="306"/>
                  </a:cubicBezTo>
                  <a:cubicBezTo>
                    <a:pt x="29" y="309"/>
                    <a:pt x="42" y="307"/>
                    <a:pt x="52" y="306"/>
                  </a:cubicBezTo>
                  <a:cubicBezTo>
                    <a:pt x="67" y="306"/>
                    <a:pt x="81" y="306"/>
                    <a:pt x="96" y="307"/>
                  </a:cubicBezTo>
                  <a:cubicBezTo>
                    <a:pt x="128" y="308"/>
                    <a:pt x="160" y="309"/>
                    <a:pt x="191" y="310"/>
                  </a:cubicBezTo>
                  <a:cubicBezTo>
                    <a:pt x="258" y="312"/>
                    <a:pt x="325" y="312"/>
                    <a:pt x="392" y="309"/>
                  </a:cubicBezTo>
                  <a:cubicBezTo>
                    <a:pt x="399" y="309"/>
                    <a:pt x="399" y="297"/>
                    <a:pt x="392" y="29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9" name="Group 4"/>
          <p:cNvGrpSpPr>
            <a:grpSpLocks noChangeAspect="1"/>
          </p:cNvGrpSpPr>
          <p:nvPr/>
        </p:nvGrpSpPr>
        <p:grpSpPr bwMode="auto">
          <a:xfrm>
            <a:off x="5049837" y="2173741"/>
            <a:ext cx="2092325" cy="1644651"/>
            <a:chOff x="1346" y="1351"/>
            <a:chExt cx="1318" cy="1036"/>
          </a:xfrm>
          <a:solidFill>
            <a:schemeClr val="tx1"/>
          </a:solidFill>
        </p:grpSpPr>
        <p:sp>
          <p:nvSpPr>
            <p:cNvPr id="10" name="Freeform 5"/>
            <p:cNvSpPr>
              <a:spLocks noEditPoints="1"/>
            </p:cNvSpPr>
            <p:nvPr/>
          </p:nvSpPr>
          <p:spPr bwMode="auto">
            <a:xfrm>
              <a:off x="1468" y="1818"/>
              <a:ext cx="337" cy="490"/>
            </a:xfrm>
            <a:custGeom>
              <a:avLst/>
              <a:gdLst>
                <a:gd name="T0" fmla="*/ 57 w 102"/>
                <a:gd name="T1" fmla="*/ 143 h 148"/>
                <a:gd name="T2" fmla="*/ 94 w 102"/>
                <a:gd name="T3" fmla="*/ 125 h 148"/>
                <a:gd name="T4" fmla="*/ 95 w 102"/>
                <a:gd name="T5" fmla="*/ 49 h 148"/>
                <a:gd name="T6" fmla="*/ 87 w 102"/>
                <a:gd name="T7" fmla="*/ 3 h 148"/>
                <a:gd name="T8" fmla="*/ 55 w 102"/>
                <a:gd name="T9" fmla="*/ 1 h 148"/>
                <a:gd name="T10" fmla="*/ 28 w 102"/>
                <a:gd name="T11" fmla="*/ 0 h 148"/>
                <a:gd name="T12" fmla="*/ 4 w 102"/>
                <a:gd name="T13" fmla="*/ 18 h 148"/>
                <a:gd name="T14" fmla="*/ 2 w 102"/>
                <a:gd name="T15" fmla="*/ 91 h 148"/>
                <a:gd name="T16" fmla="*/ 6 w 102"/>
                <a:gd name="T17" fmla="*/ 134 h 148"/>
                <a:gd name="T18" fmla="*/ 57 w 102"/>
                <a:gd name="T19" fmla="*/ 143 h 148"/>
                <a:gd name="T20" fmla="*/ 26 w 102"/>
                <a:gd name="T21" fmla="*/ 12 h 148"/>
                <a:gd name="T22" fmla="*/ 63 w 102"/>
                <a:gd name="T23" fmla="*/ 14 h 148"/>
                <a:gd name="T24" fmla="*/ 83 w 102"/>
                <a:gd name="T25" fmla="*/ 17 h 148"/>
                <a:gd name="T26" fmla="*/ 83 w 102"/>
                <a:gd name="T27" fmla="*/ 43 h 148"/>
                <a:gd name="T28" fmla="*/ 82 w 102"/>
                <a:gd name="T29" fmla="*/ 87 h 148"/>
                <a:gd name="T30" fmla="*/ 82 w 102"/>
                <a:gd name="T31" fmla="*/ 114 h 148"/>
                <a:gd name="T32" fmla="*/ 62 w 102"/>
                <a:gd name="T33" fmla="*/ 131 h 148"/>
                <a:gd name="T34" fmla="*/ 23 w 102"/>
                <a:gd name="T35" fmla="*/ 130 h 148"/>
                <a:gd name="T36" fmla="*/ 32 w 102"/>
                <a:gd name="T37" fmla="*/ 122 h 148"/>
                <a:gd name="T38" fmla="*/ 25 w 102"/>
                <a:gd name="T39" fmla="*/ 115 h 148"/>
                <a:gd name="T40" fmla="*/ 16 w 102"/>
                <a:gd name="T41" fmla="*/ 124 h 148"/>
                <a:gd name="T42" fmla="*/ 16 w 102"/>
                <a:gd name="T43" fmla="*/ 124 h 148"/>
                <a:gd name="T44" fmla="*/ 14 w 102"/>
                <a:gd name="T45" fmla="*/ 110 h 148"/>
                <a:gd name="T46" fmla="*/ 29 w 102"/>
                <a:gd name="T47" fmla="*/ 97 h 148"/>
                <a:gd name="T48" fmla="*/ 22 w 102"/>
                <a:gd name="T49" fmla="*/ 90 h 148"/>
                <a:gd name="T50" fmla="*/ 14 w 102"/>
                <a:gd name="T51" fmla="*/ 97 h 148"/>
                <a:gd name="T52" fmla="*/ 14 w 102"/>
                <a:gd name="T53" fmla="*/ 91 h 148"/>
                <a:gd name="T54" fmla="*/ 15 w 102"/>
                <a:gd name="T55" fmla="*/ 83 h 148"/>
                <a:gd name="T56" fmla="*/ 33 w 102"/>
                <a:gd name="T57" fmla="*/ 67 h 148"/>
                <a:gd name="T58" fmla="*/ 27 w 102"/>
                <a:gd name="T59" fmla="*/ 60 h 148"/>
                <a:gd name="T60" fmla="*/ 15 w 102"/>
                <a:gd name="T61" fmla="*/ 70 h 148"/>
                <a:gd name="T62" fmla="*/ 16 w 102"/>
                <a:gd name="T63" fmla="*/ 60 h 148"/>
                <a:gd name="T64" fmla="*/ 32 w 102"/>
                <a:gd name="T65" fmla="*/ 47 h 148"/>
                <a:gd name="T66" fmla="*/ 26 w 102"/>
                <a:gd name="T67" fmla="*/ 40 h 148"/>
                <a:gd name="T68" fmla="*/ 16 w 102"/>
                <a:gd name="T69" fmla="*/ 48 h 148"/>
                <a:gd name="T70" fmla="*/ 17 w 102"/>
                <a:gd name="T71" fmla="*/ 42 h 148"/>
                <a:gd name="T72" fmla="*/ 17 w 102"/>
                <a:gd name="T73" fmla="*/ 37 h 148"/>
                <a:gd name="T74" fmla="*/ 31 w 102"/>
                <a:gd name="T75" fmla="*/ 27 h 148"/>
                <a:gd name="T76" fmla="*/ 26 w 102"/>
                <a:gd name="T77" fmla="*/ 19 h 148"/>
                <a:gd name="T78" fmla="*/ 16 w 102"/>
                <a:gd name="T79" fmla="*/ 26 h 148"/>
                <a:gd name="T80" fmla="*/ 17 w 102"/>
                <a:gd name="T81" fmla="*/ 21 h 148"/>
                <a:gd name="T82" fmla="*/ 26 w 102"/>
                <a:gd name="T83" fmla="*/ 12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2" h="148">
                  <a:moveTo>
                    <a:pt x="57" y="143"/>
                  </a:moveTo>
                  <a:cubicBezTo>
                    <a:pt x="74" y="143"/>
                    <a:pt x="92" y="145"/>
                    <a:pt x="94" y="125"/>
                  </a:cubicBezTo>
                  <a:cubicBezTo>
                    <a:pt x="96" y="100"/>
                    <a:pt x="95" y="74"/>
                    <a:pt x="95" y="49"/>
                  </a:cubicBezTo>
                  <a:cubicBezTo>
                    <a:pt x="95" y="37"/>
                    <a:pt x="102" y="9"/>
                    <a:pt x="87" y="3"/>
                  </a:cubicBezTo>
                  <a:cubicBezTo>
                    <a:pt x="78" y="0"/>
                    <a:pt x="64" y="2"/>
                    <a:pt x="55" y="1"/>
                  </a:cubicBezTo>
                  <a:cubicBezTo>
                    <a:pt x="46" y="0"/>
                    <a:pt x="37" y="0"/>
                    <a:pt x="28" y="0"/>
                  </a:cubicBezTo>
                  <a:cubicBezTo>
                    <a:pt x="12" y="0"/>
                    <a:pt x="4" y="1"/>
                    <a:pt x="4" y="18"/>
                  </a:cubicBezTo>
                  <a:cubicBezTo>
                    <a:pt x="4" y="43"/>
                    <a:pt x="2" y="67"/>
                    <a:pt x="2" y="91"/>
                  </a:cubicBezTo>
                  <a:cubicBezTo>
                    <a:pt x="1" y="102"/>
                    <a:pt x="0" y="124"/>
                    <a:pt x="6" y="134"/>
                  </a:cubicBezTo>
                  <a:cubicBezTo>
                    <a:pt x="15" y="148"/>
                    <a:pt x="44" y="142"/>
                    <a:pt x="57" y="143"/>
                  </a:cubicBezTo>
                  <a:close/>
                  <a:moveTo>
                    <a:pt x="26" y="12"/>
                  </a:moveTo>
                  <a:cubicBezTo>
                    <a:pt x="39" y="11"/>
                    <a:pt x="51" y="13"/>
                    <a:pt x="63" y="14"/>
                  </a:cubicBezTo>
                  <a:cubicBezTo>
                    <a:pt x="69" y="14"/>
                    <a:pt x="80" y="12"/>
                    <a:pt x="83" y="17"/>
                  </a:cubicBezTo>
                  <a:cubicBezTo>
                    <a:pt x="86" y="20"/>
                    <a:pt x="83" y="39"/>
                    <a:pt x="83" y="43"/>
                  </a:cubicBezTo>
                  <a:cubicBezTo>
                    <a:pt x="83" y="58"/>
                    <a:pt x="83" y="72"/>
                    <a:pt x="82" y="87"/>
                  </a:cubicBezTo>
                  <a:cubicBezTo>
                    <a:pt x="82" y="96"/>
                    <a:pt x="82" y="105"/>
                    <a:pt x="82" y="114"/>
                  </a:cubicBezTo>
                  <a:cubicBezTo>
                    <a:pt x="82" y="128"/>
                    <a:pt x="78" y="131"/>
                    <a:pt x="62" y="131"/>
                  </a:cubicBezTo>
                  <a:cubicBezTo>
                    <a:pt x="53" y="131"/>
                    <a:pt x="34" y="134"/>
                    <a:pt x="23" y="130"/>
                  </a:cubicBezTo>
                  <a:cubicBezTo>
                    <a:pt x="26" y="128"/>
                    <a:pt x="29" y="125"/>
                    <a:pt x="32" y="122"/>
                  </a:cubicBezTo>
                  <a:cubicBezTo>
                    <a:pt x="35" y="117"/>
                    <a:pt x="29" y="111"/>
                    <a:pt x="25" y="115"/>
                  </a:cubicBezTo>
                  <a:cubicBezTo>
                    <a:pt x="23" y="119"/>
                    <a:pt x="20" y="122"/>
                    <a:pt x="16" y="124"/>
                  </a:cubicBezTo>
                  <a:cubicBezTo>
                    <a:pt x="16" y="124"/>
                    <a:pt x="16" y="124"/>
                    <a:pt x="16" y="124"/>
                  </a:cubicBezTo>
                  <a:cubicBezTo>
                    <a:pt x="14" y="120"/>
                    <a:pt x="14" y="115"/>
                    <a:pt x="14" y="110"/>
                  </a:cubicBezTo>
                  <a:cubicBezTo>
                    <a:pt x="19" y="105"/>
                    <a:pt x="24" y="101"/>
                    <a:pt x="29" y="97"/>
                  </a:cubicBezTo>
                  <a:cubicBezTo>
                    <a:pt x="33" y="93"/>
                    <a:pt x="27" y="86"/>
                    <a:pt x="22" y="90"/>
                  </a:cubicBezTo>
                  <a:cubicBezTo>
                    <a:pt x="20" y="93"/>
                    <a:pt x="17" y="95"/>
                    <a:pt x="14" y="97"/>
                  </a:cubicBezTo>
                  <a:cubicBezTo>
                    <a:pt x="14" y="95"/>
                    <a:pt x="14" y="93"/>
                    <a:pt x="14" y="91"/>
                  </a:cubicBezTo>
                  <a:cubicBezTo>
                    <a:pt x="14" y="88"/>
                    <a:pt x="14" y="86"/>
                    <a:pt x="15" y="83"/>
                  </a:cubicBezTo>
                  <a:cubicBezTo>
                    <a:pt x="21" y="77"/>
                    <a:pt x="27" y="72"/>
                    <a:pt x="33" y="67"/>
                  </a:cubicBezTo>
                  <a:cubicBezTo>
                    <a:pt x="38" y="63"/>
                    <a:pt x="31" y="57"/>
                    <a:pt x="27" y="60"/>
                  </a:cubicBezTo>
                  <a:cubicBezTo>
                    <a:pt x="23" y="64"/>
                    <a:pt x="19" y="67"/>
                    <a:pt x="15" y="70"/>
                  </a:cubicBezTo>
                  <a:cubicBezTo>
                    <a:pt x="15" y="67"/>
                    <a:pt x="15" y="63"/>
                    <a:pt x="16" y="60"/>
                  </a:cubicBezTo>
                  <a:cubicBezTo>
                    <a:pt x="21" y="56"/>
                    <a:pt x="26" y="51"/>
                    <a:pt x="32" y="47"/>
                  </a:cubicBezTo>
                  <a:cubicBezTo>
                    <a:pt x="36" y="43"/>
                    <a:pt x="30" y="37"/>
                    <a:pt x="26" y="40"/>
                  </a:cubicBezTo>
                  <a:cubicBezTo>
                    <a:pt x="22" y="43"/>
                    <a:pt x="19" y="45"/>
                    <a:pt x="16" y="48"/>
                  </a:cubicBezTo>
                  <a:cubicBezTo>
                    <a:pt x="16" y="46"/>
                    <a:pt x="16" y="44"/>
                    <a:pt x="17" y="42"/>
                  </a:cubicBezTo>
                  <a:cubicBezTo>
                    <a:pt x="17" y="40"/>
                    <a:pt x="17" y="39"/>
                    <a:pt x="17" y="37"/>
                  </a:cubicBezTo>
                  <a:cubicBezTo>
                    <a:pt x="21" y="34"/>
                    <a:pt x="26" y="30"/>
                    <a:pt x="31" y="27"/>
                  </a:cubicBezTo>
                  <a:cubicBezTo>
                    <a:pt x="36" y="23"/>
                    <a:pt x="31" y="15"/>
                    <a:pt x="26" y="19"/>
                  </a:cubicBezTo>
                  <a:cubicBezTo>
                    <a:pt x="23" y="21"/>
                    <a:pt x="20" y="24"/>
                    <a:pt x="16" y="26"/>
                  </a:cubicBezTo>
                  <a:cubicBezTo>
                    <a:pt x="16" y="25"/>
                    <a:pt x="16" y="23"/>
                    <a:pt x="17" y="21"/>
                  </a:cubicBezTo>
                  <a:cubicBezTo>
                    <a:pt x="17" y="13"/>
                    <a:pt x="17" y="13"/>
                    <a:pt x="26"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6"/>
            <p:cNvSpPr>
              <a:spLocks noEditPoints="1"/>
            </p:cNvSpPr>
            <p:nvPr/>
          </p:nvSpPr>
          <p:spPr bwMode="auto">
            <a:xfrm>
              <a:off x="1881" y="1606"/>
              <a:ext cx="331" cy="695"/>
            </a:xfrm>
            <a:custGeom>
              <a:avLst/>
              <a:gdLst>
                <a:gd name="T0" fmla="*/ 5 w 100"/>
                <a:gd name="T1" fmla="*/ 195 h 210"/>
                <a:gd name="T2" fmla="*/ 41 w 100"/>
                <a:gd name="T3" fmla="*/ 206 h 210"/>
                <a:gd name="T4" fmla="*/ 90 w 100"/>
                <a:gd name="T5" fmla="*/ 202 h 210"/>
                <a:gd name="T6" fmla="*/ 95 w 100"/>
                <a:gd name="T7" fmla="*/ 154 h 210"/>
                <a:gd name="T8" fmla="*/ 95 w 100"/>
                <a:gd name="T9" fmla="*/ 74 h 210"/>
                <a:gd name="T10" fmla="*/ 95 w 100"/>
                <a:gd name="T11" fmla="*/ 35 h 210"/>
                <a:gd name="T12" fmla="*/ 93 w 100"/>
                <a:gd name="T13" fmla="*/ 12 h 210"/>
                <a:gd name="T14" fmla="*/ 54 w 100"/>
                <a:gd name="T15" fmla="*/ 5 h 210"/>
                <a:gd name="T16" fmla="*/ 9 w 100"/>
                <a:gd name="T17" fmla="*/ 7 h 210"/>
                <a:gd name="T18" fmla="*/ 5 w 100"/>
                <a:gd name="T19" fmla="*/ 51 h 210"/>
                <a:gd name="T20" fmla="*/ 3 w 100"/>
                <a:gd name="T21" fmla="*/ 135 h 210"/>
                <a:gd name="T22" fmla="*/ 3 w 100"/>
                <a:gd name="T23" fmla="*/ 170 h 210"/>
                <a:gd name="T24" fmla="*/ 5 w 100"/>
                <a:gd name="T25" fmla="*/ 195 h 210"/>
                <a:gd name="T26" fmla="*/ 17 w 100"/>
                <a:gd name="T27" fmla="*/ 19 h 210"/>
                <a:gd name="T28" fmla="*/ 61 w 100"/>
                <a:gd name="T29" fmla="*/ 18 h 210"/>
                <a:gd name="T30" fmla="*/ 83 w 100"/>
                <a:gd name="T31" fmla="*/ 24 h 210"/>
                <a:gd name="T32" fmla="*/ 83 w 100"/>
                <a:gd name="T33" fmla="*/ 55 h 210"/>
                <a:gd name="T34" fmla="*/ 83 w 100"/>
                <a:gd name="T35" fmla="*/ 126 h 210"/>
                <a:gd name="T36" fmla="*/ 83 w 100"/>
                <a:gd name="T37" fmla="*/ 160 h 210"/>
                <a:gd name="T38" fmla="*/ 82 w 100"/>
                <a:gd name="T39" fmla="*/ 190 h 210"/>
                <a:gd name="T40" fmla="*/ 34 w 100"/>
                <a:gd name="T41" fmla="*/ 194 h 210"/>
                <a:gd name="T42" fmla="*/ 47 w 100"/>
                <a:gd name="T43" fmla="*/ 185 h 210"/>
                <a:gd name="T44" fmla="*/ 43 w 100"/>
                <a:gd name="T45" fmla="*/ 177 h 210"/>
                <a:gd name="T46" fmla="*/ 21 w 100"/>
                <a:gd name="T47" fmla="*/ 193 h 210"/>
                <a:gd name="T48" fmla="*/ 16 w 100"/>
                <a:gd name="T49" fmla="*/ 186 h 210"/>
                <a:gd name="T50" fmla="*/ 41 w 100"/>
                <a:gd name="T51" fmla="*/ 165 h 210"/>
                <a:gd name="T52" fmla="*/ 35 w 100"/>
                <a:gd name="T53" fmla="*/ 159 h 210"/>
                <a:gd name="T54" fmla="*/ 15 w 100"/>
                <a:gd name="T55" fmla="*/ 175 h 210"/>
                <a:gd name="T56" fmla="*/ 15 w 100"/>
                <a:gd name="T57" fmla="*/ 170 h 210"/>
                <a:gd name="T58" fmla="*/ 15 w 100"/>
                <a:gd name="T59" fmla="*/ 164 h 210"/>
                <a:gd name="T60" fmla="*/ 41 w 100"/>
                <a:gd name="T61" fmla="*/ 141 h 210"/>
                <a:gd name="T62" fmla="*/ 37 w 100"/>
                <a:gd name="T63" fmla="*/ 133 h 210"/>
                <a:gd name="T64" fmla="*/ 14 w 100"/>
                <a:gd name="T65" fmla="*/ 152 h 210"/>
                <a:gd name="T66" fmla="*/ 14 w 100"/>
                <a:gd name="T67" fmla="*/ 142 h 210"/>
                <a:gd name="T68" fmla="*/ 37 w 100"/>
                <a:gd name="T69" fmla="*/ 121 h 210"/>
                <a:gd name="T70" fmla="*/ 31 w 100"/>
                <a:gd name="T71" fmla="*/ 115 h 210"/>
                <a:gd name="T72" fmla="*/ 15 w 100"/>
                <a:gd name="T73" fmla="*/ 129 h 210"/>
                <a:gd name="T74" fmla="*/ 15 w 100"/>
                <a:gd name="T75" fmla="*/ 115 h 210"/>
                <a:gd name="T76" fmla="*/ 36 w 100"/>
                <a:gd name="T77" fmla="*/ 97 h 210"/>
                <a:gd name="T78" fmla="*/ 31 w 100"/>
                <a:gd name="T79" fmla="*/ 89 h 210"/>
                <a:gd name="T80" fmla="*/ 15 w 100"/>
                <a:gd name="T81" fmla="*/ 102 h 210"/>
                <a:gd name="T82" fmla="*/ 15 w 100"/>
                <a:gd name="T83" fmla="*/ 91 h 210"/>
                <a:gd name="T84" fmla="*/ 37 w 100"/>
                <a:gd name="T85" fmla="*/ 72 h 210"/>
                <a:gd name="T86" fmla="*/ 32 w 100"/>
                <a:gd name="T87" fmla="*/ 64 h 210"/>
                <a:gd name="T88" fmla="*/ 16 w 100"/>
                <a:gd name="T89" fmla="*/ 78 h 210"/>
                <a:gd name="T90" fmla="*/ 16 w 100"/>
                <a:gd name="T91" fmla="*/ 72 h 210"/>
                <a:gd name="T92" fmla="*/ 16 w 100"/>
                <a:gd name="T93" fmla="*/ 66 h 210"/>
                <a:gd name="T94" fmla="*/ 36 w 100"/>
                <a:gd name="T95" fmla="*/ 48 h 210"/>
                <a:gd name="T96" fmla="*/ 31 w 100"/>
                <a:gd name="T97" fmla="*/ 40 h 210"/>
                <a:gd name="T98" fmla="*/ 17 w 100"/>
                <a:gd name="T99" fmla="*/ 52 h 210"/>
                <a:gd name="T100" fmla="*/ 17 w 100"/>
                <a:gd name="T101" fmla="*/ 44 h 210"/>
                <a:gd name="T102" fmla="*/ 34 w 100"/>
                <a:gd name="T103" fmla="*/ 29 h 210"/>
                <a:gd name="T104" fmla="*/ 29 w 100"/>
                <a:gd name="T105" fmla="*/ 21 h 210"/>
                <a:gd name="T106" fmla="*/ 16 w 100"/>
                <a:gd name="T107" fmla="*/ 32 h 210"/>
                <a:gd name="T108" fmla="*/ 17 w 100"/>
                <a:gd name="T109" fmla="*/ 19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0" h="210">
                  <a:moveTo>
                    <a:pt x="5" y="195"/>
                  </a:moveTo>
                  <a:cubicBezTo>
                    <a:pt x="11" y="209"/>
                    <a:pt x="30" y="206"/>
                    <a:pt x="41" y="206"/>
                  </a:cubicBezTo>
                  <a:cubicBezTo>
                    <a:pt x="54" y="205"/>
                    <a:pt x="79" y="210"/>
                    <a:pt x="90" y="202"/>
                  </a:cubicBezTo>
                  <a:cubicBezTo>
                    <a:pt x="100" y="194"/>
                    <a:pt x="95" y="166"/>
                    <a:pt x="95" y="154"/>
                  </a:cubicBezTo>
                  <a:cubicBezTo>
                    <a:pt x="95" y="128"/>
                    <a:pt x="95" y="101"/>
                    <a:pt x="95" y="74"/>
                  </a:cubicBezTo>
                  <a:cubicBezTo>
                    <a:pt x="95" y="61"/>
                    <a:pt x="95" y="48"/>
                    <a:pt x="95" y="35"/>
                  </a:cubicBezTo>
                  <a:cubicBezTo>
                    <a:pt x="95" y="29"/>
                    <a:pt x="97" y="18"/>
                    <a:pt x="93" y="12"/>
                  </a:cubicBezTo>
                  <a:cubicBezTo>
                    <a:pt x="87" y="3"/>
                    <a:pt x="63" y="6"/>
                    <a:pt x="54" y="5"/>
                  </a:cubicBezTo>
                  <a:cubicBezTo>
                    <a:pt x="43" y="4"/>
                    <a:pt x="18" y="0"/>
                    <a:pt x="9" y="7"/>
                  </a:cubicBezTo>
                  <a:cubicBezTo>
                    <a:pt x="0" y="14"/>
                    <a:pt x="5" y="41"/>
                    <a:pt x="5" y="51"/>
                  </a:cubicBezTo>
                  <a:cubicBezTo>
                    <a:pt x="4" y="79"/>
                    <a:pt x="2" y="107"/>
                    <a:pt x="3" y="135"/>
                  </a:cubicBezTo>
                  <a:cubicBezTo>
                    <a:pt x="2" y="147"/>
                    <a:pt x="2" y="158"/>
                    <a:pt x="3" y="170"/>
                  </a:cubicBezTo>
                  <a:cubicBezTo>
                    <a:pt x="3" y="177"/>
                    <a:pt x="2" y="188"/>
                    <a:pt x="5" y="195"/>
                  </a:cubicBezTo>
                  <a:close/>
                  <a:moveTo>
                    <a:pt x="17" y="19"/>
                  </a:moveTo>
                  <a:cubicBezTo>
                    <a:pt x="22" y="11"/>
                    <a:pt x="53" y="17"/>
                    <a:pt x="61" y="18"/>
                  </a:cubicBezTo>
                  <a:cubicBezTo>
                    <a:pt x="70" y="19"/>
                    <a:pt x="80" y="16"/>
                    <a:pt x="83" y="24"/>
                  </a:cubicBezTo>
                  <a:cubicBezTo>
                    <a:pt x="86" y="31"/>
                    <a:pt x="83" y="48"/>
                    <a:pt x="83" y="55"/>
                  </a:cubicBezTo>
                  <a:cubicBezTo>
                    <a:pt x="83" y="79"/>
                    <a:pt x="83" y="102"/>
                    <a:pt x="83" y="126"/>
                  </a:cubicBezTo>
                  <a:cubicBezTo>
                    <a:pt x="83" y="137"/>
                    <a:pt x="83" y="149"/>
                    <a:pt x="83" y="160"/>
                  </a:cubicBezTo>
                  <a:cubicBezTo>
                    <a:pt x="83" y="166"/>
                    <a:pt x="86" y="185"/>
                    <a:pt x="82" y="190"/>
                  </a:cubicBezTo>
                  <a:cubicBezTo>
                    <a:pt x="79" y="195"/>
                    <a:pt x="50" y="195"/>
                    <a:pt x="34" y="194"/>
                  </a:cubicBezTo>
                  <a:cubicBezTo>
                    <a:pt x="39" y="191"/>
                    <a:pt x="43" y="188"/>
                    <a:pt x="47" y="185"/>
                  </a:cubicBezTo>
                  <a:cubicBezTo>
                    <a:pt x="52" y="182"/>
                    <a:pt x="47" y="174"/>
                    <a:pt x="43" y="177"/>
                  </a:cubicBezTo>
                  <a:cubicBezTo>
                    <a:pt x="36" y="182"/>
                    <a:pt x="29" y="188"/>
                    <a:pt x="21" y="193"/>
                  </a:cubicBezTo>
                  <a:cubicBezTo>
                    <a:pt x="18" y="191"/>
                    <a:pt x="16" y="189"/>
                    <a:pt x="16" y="186"/>
                  </a:cubicBezTo>
                  <a:cubicBezTo>
                    <a:pt x="24" y="179"/>
                    <a:pt x="33" y="172"/>
                    <a:pt x="41" y="165"/>
                  </a:cubicBezTo>
                  <a:cubicBezTo>
                    <a:pt x="45" y="162"/>
                    <a:pt x="39" y="155"/>
                    <a:pt x="35" y="159"/>
                  </a:cubicBezTo>
                  <a:cubicBezTo>
                    <a:pt x="28" y="164"/>
                    <a:pt x="22" y="170"/>
                    <a:pt x="15" y="175"/>
                  </a:cubicBezTo>
                  <a:cubicBezTo>
                    <a:pt x="15" y="173"/>
                    <a:pt x="15" y="171"/>
                    <a:pt x="15" y="170"/>
                  </a:cubicBezTo>
                  <a:cubicBezTo>
                    <a:pt x="15" y="168"/>
                    <a:pt x="15" y="166"/>
                    <a:pt x="15" y="164"/>
                  </a:cubicBezTo>
                  <a:cubicBezTo>
                    <a:pt x="23" y="155"/>
                    <a:pt x="31" y="147"/>
                    <a:pt x="41" y="141"/>
                  </a:cubicBezTo>
                  <a:cubicBezTo>
                    <a:pt x="46" y="137"/>
                    <a:pt x="41" y="129"/>
                    <a:pt x="37" y="133"/>
                  </a:cubicBezTo>
                  <a:cubicBezTo>
                    <a:pt x="29" y="138"/>
                    <a:pt x="21" y="145"/>
                    <a:pt x="14" y="152"/>
                  </a:cubicBezTo>
                  <a:cubicBezTo>
                    <a:pt x="14" y="148"/>
                    <a:pt x="14" y="145"/>
                    <a:pt x="14" y="142"/>
                  </a:cubicBezTo>
                  <a:cubicBezTo>
                    <a:pt x="21" y="135"/>
                    <a:pt x="29" y="128"/>
                    <a:pt x="37" y="121"/>
                  </a:cubicBezTo>
                  <a:cubicBezTo>
                    <a:pt x="41" y="118"/>
                    <a:pt x="35" y="111"/>
                    <a:pt x="31" y="115"/>
                  </a:cubicBezTo>
                  <a:cubicBezTo>
                    <a:pt x="25" y="119"/>
                    <a:pt x="20" y="124"/>
                    <a:pt x="15" y="129"/>
                  </a:cubicBezTo>
                  <a:cubicBezTo>
                    <a:pt x="15" y="124"/>
                    <a:pt x="15" y="119"/>
                    <a:pt x="15" y="115"/>
                  </a:cubicBezTo>
                  <a:cubicBezTo>
                    <a:pt x="21" y="108"/>
                    <a:pt x="28" y="102"/>
                    <a:pt x="36" y="97"/>
                  </a:cubicBezTo>
                  <a:cubicBezTo>
                    <a:pt x="41" y="94"/>
                    <a:pt x="36" y="86"/>
                    <a:pt x="31" y="89"/>
                  </a:cubicBezTo>
                  <a:cubicBezTo>
                    <a:pt x="26" y="93"/>
                    <a:pt x="20" y="97"/>
                    <a:pt x="15" y="102"/>
                  </a:cubicBezTo>
                  <a:cubicBezTo>
                    <a:pt x="15" y="98"/>
                    <a:pt x="15" y="94"/>
                    <a:pt x="15" y="91"/>
                  </a:cubicBezTo>
                  <a:cubicBezTo>
                    <a:pt x="22" y="84"/>
                    <a:pt x="29" y="78"/>
                    <a:pt x="37" y="72"/>
                  </a:cubicBezTo>
                  <a:cubicBezTo>
                    <a:pt x="42" y="69"/>
                    <a:pt x="37" y="61"/>
                    <a:pt x="32" y="64"/>
                  </a:cubicBezTo>
                  <a:cubicBezTo>
                    <a:pt x="27" y="68"/>
                    <a:pt x="21" y="73"/>
                    <a:pt x="16" y="78"/>
                  </a:cubicBezTo>
                  <a:cubicBezTo>
                    <a:pt x="16" y="76"/>
                    <a:pt x="16" y="74"/>
                    <a:pt x="16" y="72"/>
                  </a:cubicBezTo>
                  <a:cubicBezTo>
                    <a:pt x="16" y="70"/>
                    <a:pt x="16" y="68"/>
                    <a:pt x="16" y="66"/>
                  </a:cubicBezTo>
                  <a:cubicBezTo>
                    <a:pt x="22" y="59"/>
                    <a:pt x="29" y="53"/>
                    <a:pt x="36" y="48"/>
                  </a:cubicBezTo>
                  <a:cubicBezTo>
                    <a:pt x="41" y="44"/>
                    <a:pt x="36" y="37"/>
                    <a:pt x="31" y="40"/>
                  </a:cubicBezTo>
                  <a:cubicBezTo>
                    <a:pt x="26" y="44"/>
                    <a:pt x="21" y="48"/>
                    <a:pt x="17" y="52"/>
                  </a:cubicBezTo>
                  <a:cubicBezTo>
                    <a:pt x="17" y="49"/>
                    <a:pt x="17" y="47"/>
                    <a:pt x="17" y="44"/>
                  </a:cubicBezTo>
                  <a:cubicBezTo>
                    <a:pt x="22" y="38"/>
                    <a:pt x="28" y="33"/>
                    <a:pt x="34" y="29"/>
                  </a:cubicBezTo>
                  <a:cubicBezTo>
                    <a:pt x="39" y="26"/>
                    <a:pt x="34" y="18"/>
                    <a:pt x="29" y="21"/>
                  </a:cubicBezTo>
                  <a:cubicBezTo>
                    <a:pt x="25" y="25"/>
                    <a:pt x="21" y="28"/>
                    <a:pt x="16" y="32"/>
                  </a:cubicBezTo>
                  <a:cubicBezTo>
                    <a:pt x="16" y="27"/>
                    <a:pt x="15" y="21"/>
                    <a:pt x="17"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7"/>
            <p:cNvSpPr>
              <a:spLocks noEditPoints="1"/>
            </p:cNvSpPr>
            <p:nvPr/>
          </p:nvSpPr>
          <p:spPr bwMode="auto">
            <a:xfrm>
              <a:off x="2301" y="1351"/>
              <a:ext cx="340" cy="943"/>
            </a:xfrm>
            <a:custGeom>
              <a:avLst/>
              <a:gdLst>
                <a:gd name="T0" fmla="*/ 17 w 103"/>
                <a:gd name="T1" fmla="*/ 281 h 285"/>
                <a:gd name="T2" fmla="*/ 87 w 103"/>
                <a:gd name="T3" fmla="*/ 280 h 285"/>
                <a:gd name="T4" fmla="*/ 96 w 103"/>
                <a:gd name="T5" fmla="*/ 145 h 285"/>
                <a:gd name="T6" fmla="*/ 88 w 103"/>
                <a:gd name="T7" fmla="*/ 5 h 285"/>
                <a:gd name="T8" fmla="*/ 16 w 103"/>
                <a:gd name="T9" fmla="*/ 3 h 285"/>
                <a:gd name="T10" fmla="*/ 4 w 103"/>
                <a:gd name="T11" fmla="*/ 212 h 285"/>
                <a:gd name="T12" fmla="*/ 18 w 103"/>
                <a:gd name="T13" fmla="*/ 20 h 285"/>
                <a:gd name="T14" fmla="*/ 80 w 103"/>
                <a:gd name="T15" fmla="*/ 17 h 285"/>
                <a:gd name="T16" fmla="*/ 84 w 103"/>
                <a:gd name="T17" fmla="*/ 96 h 285"/>
                <a:gd name="T18" fmla="*/ 84 w 103"/>
                <a:gd name="T19" fmla="*/ 266 h 285"/>
                <a:gd name="T20" fmla="*/ 33 w 103"/>
                <a:gd name="T21" fmla="*/ 272 h 285"/>
                <a:gd name="T22" fmla="*/ 32 w 103"/>
                <a:gd name="T23" fmla="*/ 260 h 285"/>
                <a:gd name="T24" fmla="*/ 20 w 103"/>
                <a:gd name="T25" fmla="*/ 267 h 285"/>
                <a:gd name="T26" fmla="*/ 27 w 103"/>
                <a:gd name="T27" fmla="*/ 247 h 285"/>
                <a:gd name="T28" fmla="*/ 15 w 103"/>
                <a:gd name="T29" fmla="*/ 249 h 285"/>
                <a:gd name="T30" fmla="*/ 25 w 103"/>
                <a:gd name="T31" fmla="*/ 229 h 285"/>
                <a:gd name="T32" fmla="*/ 15 w 103"/>
                <a:gd name="T33" fmla="*/ 232 h 285"/>
                <a:gd name="T34" fmla="*/ 32 w 103"/>
                <a:gd name="T35" fmla="*/ 207 h 285"/>
                <a:gd name="T36" fmla="*/ 16 w 103"/>
                <a:gd name="T37" fmla="*/ 212 h 285"/>
                <a:gd name="T38" fmla="*/ 35 w 103"/>
                <a:gd name="T39" fmla="*/ 193 h 285"/>
                <a:gd name="T40" fmla="*/ 16 w 103"/>
                <a:gd name="T41" fmla="*/ 196 h 285"/>
                <a:gd name="T42" fmla="*/ 32 w 103"/>
                <a:gd name="T43" fmla="*/ 174 h 285"/>
                <a:gd name="T44" fmla="*/ 16 w 103"/>
                <a:gd name="T45" fmla="*/ 175 h 285"/>
                <a:gd name="T46" fmla="*/ 35 w 103"/>
                <a:gd name="T47" fmla="*/ 149 h 285"/>
                <a:gd name="T48" fmla="*/ 17 w 103"/>
                <a:gd name="T49" fmla="*/ 152 h 285"/>
                <a:gd name="T50" fmla="*/ 30 w 103"/>
                <a:gd name="T51" fmla="*/ 125 h 285"/>
                <a:gd name="T52" fmla="*/ 26 w 103"/>
                <a:gd name="T53" fmla="*/ 117 h 285"/>
                <a:gd name="T54" fmla="*/ 17 w 103"/>
                <a:gd name="T55" fmla="*/ 117 h 285"/>
                <a:gd name="T56" fmla="*/ 34 w 103"/>
                <a:gd name="T57" fmla="*/ 95 h 285"/>
                <a:gd name="T58" fmla="*/ 18 w 103"/>
                <a:gd name="T59" fmla="*/ 95 h 285"/>
                <a:gd name="T60" fmla="*/ 33 w 103"/>
                <a:gd name="T61" fmla="*/ 80 h 285"/>
                <a:gd name="T62" fmla="*/ 18 w 103"/>
                <a:gd name="T63" fmla="*/ 81 h 285"/>
                <a:gd name="T64" fmla="*/ 31 w 103"/>
                <a:gd name="T65" fmla="*/ 56 h 285"/>
                <a:gd name="T66" fmla="*/ 25 w 103"/>
                <a:gd name="T67" fmla="*/ 50 h 285"/>
                <a:gd name="T68" fmla="*/ 19 w 103"/>
                <a:gd name="T69" fmla="*/ 43 h 285"/>
                <a:gd name="T70" fmla="*/ 29 w 103"/>
                <a:gd name="T71" fmla="*/ 23 h 285"/>
                <a:gd name="T72" fmla="*/ 18 w 103"/>
                <a:gd name="T73" fmla="*/ 20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3" h="285">
                  <a:moveTo>
                    <a:pt x="5" y="262"/>
                  </a:moveTo>
                  <a:cubicBezTo>
                    <a:pt x="6" y="271"/>
                    <a:pt x="7" y="277"/>
                    <a:pt x="17" y="281"/>
                  </a:cubicBezTo>
                  <a:cubicBezTo>
                    <a:pt x="26" y="285"/>
                    <a:pt x="39" y="283"/>
                    <a:pt x="49" y="284"/>
                  </a:cubicBezTo>
                  <a:cubicBezTo>
                    <a:pt x="61" y="284"/>
                    <a:pt x="75" y="285"/>
                    <a:pt x="87" y="280"/>
                  </a:cubicBezTo>
                  <a:cubicBezTo>
                    <a:pt x="102" y="273"/>
                    <a:pt x="96" y="248"/>
                    <a:pt x="96" y="233"/>
                  </a:cubicBezTo>
                  <a:cubicBezTo>
                    <a:pt x="96" y="204"/>
                    <a:pt x="96" y="174"/>
                    <a:pt x="96" y="145"/>
                  </a:cubicBezTo>
                  <a:cubicBezTo>
                    <a:pt x="96" y="115"/>
                    <a:pt x="96" y="85"/>
                    <a:pt x="97" y="55"/>
                  </a:cubicBezTo>
                  <a:cubicBezTo>
                    <a:pt x="97" y="42"/>
                    <a:pt x="103" y="11"/>
                    <a:pt x="88" y="5"/>
                  </a:cubicBezTo>
                  <a:cubicBezTo>
                    <a:pt x="78" y="2"/>
                    <a:pt x="62" y="3"/>
                    <a:pt x="51" y="2"/>
                  </a:cubicBezTo>
                  <a:cubicBezTo>
                    <a:pt x="41" y="1"/>
                    <a:pt x="26" y="0"/>
                    <a:pt x="16" y="3"/>
                  </a:cubicBezTo>
                  <a:cubicBezTo>
                    <a:pt x="0" y="7"/>
                    <a:pt x="7" y="30"/>
                    <a:pt x="7" y="43"/>
                  </a:cubicBezTo>
                  <a:cubicBezTo>
                    <a:pt x="6" y="99"/>
                    <a:pt x="3" y="156"/>
                    <a:pt x="4" y="212"/>
                  </a:cubicBezTo>
                  <a:cubicBezTo>
                    <a:pt x="3" y="228"/>
                    <a:pt x="4" y="245"/>
                    <a:pt x="5" y="262"/>
                  </a:cubicBezTo>
                  <a:close/>
                  <a:moveTo>
                    <a:pt x="18" y="20"/>
                  </a:moveTo>
                  <a:cubicBezTo>
                    <a:pt x="20" y="11"/>
                    <a:pt x="38" y="13"/>
                    <a:pt x="47" y="14"/>
                  </a:cubicBezTo>
                  <a:cubicBezTo>
                    <a:pt x="54" y="14"/>
                    <a:pt x="73" y="14"/>
                    <a:pt x="80" y="17"/>
                  </a:cubicBezTo>
                  <a:cubicBezTo>
                    <a:pt x="87" y="20"/>
                    <a:pt x="85" y="26"/>
                    <a:pt x="85" y="35"/>
                  </a:cubicBezTo>
                  <a:cubicBezTo>
                    <a:pt x="85" y="55"/>
                    <a:pt x="85" y="76"/>
                    <a:pt x="84" y="96"/>
                  </a:cubicBezTo>
                  <a:cubicBezTo>
                    <a:pt x="84" y="144"/>
                    <a:pt x="84" y="191"/>
                    <a:pt x="84" y="239"/>
                  </a:cubicBezTo>
                  <a:cubicBezTo>
                    <a:pt x="84" y="245"/>
                    <a:pt x="86" y="260"/>
                    <a:pt x="84" y="266"/>
                  </a:cubicBezTo>
                  <a:cubicBezTo>
                    <a:pt x="79" y="275"/>
                    <a:pt x="57" y="272"/>
                    <a:pt x="49" y="272"/>
                  </a:cubicBezTo>
                  <a:cubicBezTo>
                    <a:pt x="44" y="272"/>
                    <a:pt x="38" y="272"/>
                    <a:pt x="33" y="272"/>
                  </a:cubicBezTo>
                  <a:cubicBezTo>
                    <a:pt x="35" y="270"/>
                    <a:pt x="36" y="268"/>
                    <a:pt x="38" y="267"/>
                  </a:cubicBezTo>
                  <a:cubicBezTo>
                    <a:pt x="42" y="262"/>
                    <a:pt x="36" y="256"/>
                    <a:pt x="32" y="260"/>
                  </a:cubicBezTo>
                  <a:cubicBezTo>
                    <a:pt x="29" y="263"/>
                    <a:pt x="26" y="266"/>
                    <a:pt x="22" y="269"/>
                  </a:cubicBezTo>
                  <a:cubicBezTo>
                    <a:pt x="21" y="269"/>
                    <a:pt x="20" y="268"/>
                    <a:pt x="20" y="267"/>
                  </a:cubicBezTo>
                  <a:cubicBezTo>
                    <a:pt x="24" y="262"/>
                    <a:pt x="28" y="258"/>
                    <a:pt x="33" y="253"/>
                  </a:cubicBezTo>
                  <a:cubicBezTo>
                    <a:pt x="37" y="249"/>
                    <a:pt x="31" y="243"/>
                    <a:pt x="27" y="247"/>
                  </a:cubicBezTo>
                  <a:cubicBezTo>
                    <a:pt x="23" y="250"/>
                    <a:pt x="20" y="254"/>
                    <a:pt x="16" y="257"/>
                  </a:cubicBezTo>
                  <a:cubicBezTo>
                    <a:pt x="16" y="255"/>
                    <a:pt x="16" y="252"/>
                    <a:pt x="15" y="249"/>
                  </a:cubicBezTo>
                  <a:cubicBezTo>
                    <a:pt x="21" y="245"/>
                    <a:pt x="26" y="240"/>
                    <a:pt x="31" y="236"/>
                  </a:cubicBezTo>
                  <a:cubicBezTo>
                    <a:pt x="36" y="232"/>
                    <a:pt x="29" y="226"/>
                    <a:pt x="25" y="229"/>
                  </a:cubicBezTo>
                  <a:cubicBezTo>
                    <a:pt x="22" y="232"/>
                    <a:pt x="18" y="235"/>
                    <a:pt x="15" y="238"/>
                  </a:cubicBezTo>
                  <a:cubicBezTo>
                    <a:pt x="15" y="236"/>
                    <a:pt x="15" y="234"/>
                    <a:pt x="15" y="232"/>
                  </a:cubicBezTo>
                  <a:cubicBezTo>
                    <a:pt x="23" y="226"/>
                    <a:pt x="31" y="220"/>
                    <a:pt x="39" y="214"/>
                  </a:cubicBezTo>
                  <a:cubicBezTo>
                    <a:pt x="43" y="210"/>
                    <a:pt x="37" y="204"/>
                    <a:pt x="32" y="207"/>
                  </a:cubicBezTo>
                  <a:cubicBezTo>
                    <a:pt x="27" y="212"/>
                    <a:pt x="21" y="216"/>
                    <a:pt x="16" y="220"/>
                  </a:cubicBezTo>
                  <a:cubicBezTo>
                    <a:pt x="16" y="218"/>
                    <a:pt x="16" y="215"/>
                    <a:pt x="16" y="212"/>
                  </a:cubicBezTo>
                  <a:cubicBezTo>
                    <a:pt x="16" y="211"/>
                    <a:pt x="16" y="209"/>
                    <a:pt x="16" y="208"/>
                  </a:cubicBezTo>
                  <a:cubicBezTo>
                    <a:pt x="22" y="202"/>
                    <a:pt x="29" y="197"/>
                    <a:pt x="35" y="193"/>
                  </a:cubicBezTo>
                  <a:cubicBezTo>
                    <a:pt x="40" y="189"/>
                    <a:pt x="36" y="182"/>
                    <a:pt x="31" y="185"/>
                  </a:cubicBezTo>
                  <a:cubicBezTo>
                    <a:pt x="26" y="188"/>
                    <a:pt x="21" y="192"/>
                    <a:pt x="16" y="196"/>
                  </a:cubicBezTo>
                  <a:cubicBezTo>
                    <a:pt x="16" y="193"/>
                    <a:pt x="16" y="190"/>
                    <a:pt x="16" y="186"/>
                  </a:cubicBezTo>
                  <a:cubicBezTo>
                    <a:pt x="22" y="182"/>
                    <a:pt x="27" y="178"/>
                    <a:pt x="32" y="174"/>
                  </a:cubicBezTo>
                  <a:cubicBezTo>
                    <a:pt x="37" y="170"/>
                    <a:pt x="31" y="164"/>
                    <a:pt x="26" y="167"/>
                  </a:cubicBezTo>
                  <a:cubicBezTo>
                    <a:pt x="23" y="170"/>
                    <a:pt x="20" y="173"/>
                    <a:pt x="16" y="175"/>
                  </a:cubicBezTo>
                  <a:cubicBezTo>
                    <a:pt x="16" y="171"/>
                    <a:pt x="16" y="168"/>
                    <a:pt x="16" y="164"/>
                  </a:cubicBezTo>
                  <a:cubicBezTo>
                    <a:pt x="22" y="159"/>
                    <a:pt x="29" y="154"/>
                    <a:pt x="35" y="149"/>
                  </a:cubicBezTo>
                  <a:cubicBezTo>
                    <a:pt x="40" y="146"/>
                    <a:pt x="36" y="138"/>
                    <a:pt x="31" y="141"/>
                  </a:cubicBezTo>
                  <a:cubicBezTo>
                    <a:pt x="26" y="145"/>
                    <a:pt x="21" y="148"/>
                    <a:pt x="17" y="152"/>
                  </a:cubicBezTo>
                  <a:cubicBezTo>
                    <a:pt x="17" y="147"/>
                    <a:pt x="17" y="142"/>
                    <a:pt x="17" y="136"/>
                  </a:cubicBezTo>
                  <a:cubicBezTo>
                    <a:pt x="21" y="132"/>
                    <a:pt x="26" y="129"/>
                    <a:pt x="30" y="125"/>
                  </a:cubicBezTo>
                  <a:cubicBezTo>
                    <a:pt x="32" y="124"/>
                    <a:pt x="33" y="121"/>
                    <a:pt x="32" y="119"/>
                  </a:cubicBezTo>
                  <a:cubicBezTo>
                    <a:pt x="31" y="117"/>
                    <a:pt x="28" y="116"/>
                    <a:pt x="26" y="117"/>
                  </a:cubicBezTo>
                  <a:cubicBezTo>
                    <a:pt x="23" y="119"/>
                    <a:pt x="20" y="122"/>
                    <a:pt x="17" y="124"/>
                  </a:cubicBezTo>
                  <a:cubicBezTo>
                    <a:pt x="17" y="122"/>
                    <a:pt x="17" y="119"/>
                    <a:pt x="17" y="117"/>
                  </a:cubicBezTo>
                  <a:cubicBezTo>
                    <a:pt x="24" y="111"/>
                    <a:pt x="31" y="107"/>
                    <a:pt x="39" y="103"/>
                  </a:cubicBezTo>
                  <a:cubicBezTo>
                    <a:pt x="44" y="100"/>
                    <a:pt x="39" y="92"/>
                    <a:pt x="34" y="95"/>
                  </a:cubicBezTo>
                  <a:cubicBezTo>
                    <a:pt x="28" y="98"/>
                    <a:pt x="23" y="102"/>
                    <a:pt x="18" y="105"/>
                  </a:cubicBezTo>
                  <a:cubicBezTo>
                    <a:pt x="18" y="102"/>
                    <a:pt x="18" y="98"/>
                    <a:pt x="18" y="95"/>
                  </a:cubicBezTo>
                  <a:cubicBezTo>
                    <a:pt x="18" y="94"/>
                    <a:pt x="18" y="94"/>
                    <a:pt x="18" y="93"/>
                  </a:cubicBezTo>
                  <a:cubicBezTo>
                    <a:pt x="23" y="89"/>
                    <a:pt x="28" y="84"/>
                    <a:pt x="33" y="80"/>
                  </a:cubicBezTo>
                  <a:cubicBezTo>
                    <a:pt x="37" y="76"/>
                    <a:pt x="31" y="70"/>
                    <a:pt x="27" y="73"/>
                  </a:cubicBezTo>
                  <a:cubicBezTo>
                    <a:pt x="24" y="76"/>
                    <a:pt x="21" y="79"/>
                    <a:pt x="18" y="81"/>
                  </a:cubicBezTo>
                  <a:cubicBezTo>
                    <a:pt x="18" y="77"/>
                    <a:pt x="18" y="72"/>
                    <a:pt x="18" y="68"/>
                  </a:cubicBezTo>
                  <a:cubicBezTo>
                    <a:pt x="22" y="64"/>
                    <a:pt x="27" y="60"/>
                    <a:pt x="31" y="56"/>
                  </a:cubicBezTo>
                  <a:cubicBezTo>
                    <a:pt x="33" y="54"/>
                    <a:pt x="33" y="51"/>
                    <a:pt x="31" y="50"/>
                  </a:cubicBezTo>
                  <a:cubicBezTo>
                    <a:pt x="29" y="48"/>
                    <a:pt x="27" y="48"/>
                    <a:pt x="25" y="50"/>
                  </a:cubicBezTo>
                  <a:cubicBezTo>
                    <a:pt x="23" y="51"/>
                    <a:pt x="21" y="53"/>
                    <a:pt x="18" y="55"/>
                  </a:cubicBezTo>
                  <a:cubicBezTo>
                    <a:pt x="18" y="51"/>
                    <a:pt x="18" y="47"/>
                    <a:pt x="19" y="43"/>
                  </a:cubicBezTo>
                  <a:cubicBezTo>
                    <a:pt x="24" y="39"/>
                    <a:pt x="30" y="34"/>
                    <a:pt x="36" y="30"/>
                  </a:cubicBezTo>
                  <a:cubicBezTo>
                    <a:pt x="40" y="26"/>
                    <a:pt x="33" y="19"/>
                    <a:pt x="29" y="23"/>
                  </a:cubicBezTo>
                  <a:cubicBezTo>
                    <a:pt x="26" y="26"/>
                    <a:pt x="22" y="29"/>
                    <a:pt x="18" y="32"/>
                  </a:cubicBezTo>
                  <a:cubicBezTo>
                    <a:pt x="18" y="28"/>
                    <a:pt x="17" y="24"/>
                    <a:pt x="18"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8"/>
            <p:cNvSpPr/>
            <p:nvPr/>
          </p:nvSpPr>
          <p:spPr bwMode="auto">
            <a:xfrm>
              <a:off x="1346" y="1354"/>
              <a:ext cx="1318" cy="1033"/>
            </a:xfrm>
            <a:custGeom>
              <a:avLst/>
              <a:gdLst>
                <a:gd name="T0" fmla="*/ 392 w 399"/>
                <a:gd name="T1" fmla="*/ 297 h 312"/>
                <a:gd name="T2" fmla="*/ 214 w 399"/>
                <a:gd name="T3" fmla="*/ 299 h 312"/>
                <a:gd name="T4" fmla="*/ 46 w 399"/>
                <a:gd name="T5" fmla="*/ 295 h 312"/>
                <a:gd name="T6" fmla="*/ 23 w 399"/>
                <a:gd name="T7" fmla="*/ 294 h 312"/>
                <a:gd name="T8" fmla="*/ 18 w 399"/>
                <a:gd name="T9" fmla="*/ 273 h 312"/>
                <a:gd name="T10" fmla="*/ 16 w 399"/>
                <a:gd name="T11" fmla="*/ 235 h 312"/>
                <a:gd name="T12" fmla="*/ 16 w 399"/>
                <a:gd name="T13" fmla="*/ 160 h 312"/>
                <a:gd name="T14" fmla="*/ 16 w 399"/>
                <a:gd name="T15" fmla="*/ 8 h 312"/>
                <a:gd name="T16" fmla="*/ 4 w 399"/>
                <a:gd name="T17" fmla="*/ 8 h 312"/>
                <a:gd name="T18" fmla="*/ 4 w 399"/>
                <a:gd name="T19" fmla="*/ 176 h 312"/>
                <a:gd name="T20" fmla="*/ 5 w 399"/>
                <a:gd name="T21" fmla="*/ 255 h 312"/>
                <a:gd name="T22" fmla="*/ 19 w 399"/>
                <a:gd name="T23" fmla="*/ 306 h 312"/>
                <a:gd name="T24" fmla="*/ 52 w 399"/>
                <a:gd name="T25" fmla="*/ 306 h 312"/>
                <a:gd name="T26" fmla="*/ 96 w 399"/>
                <a:gd name="T27" fmla="*/ 307 h 312"/>
                <a:gd name="T28" fmla="*/ 191 w 399"/>
                <a:gd name="T29" fmla="*/ 310 h 312"/>
                <a:gd name="T30" fmla="*/ 392 w 399"/>
                <a:gd name="T31" fmla="*/ 309 h 312"/>
                <a:gd name="T32" fmla="*/ 392 w 399"/>
                <a:gd name="T33" fmla="*/ 297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9" h="312">
                  <a:moveTo>
                    <a:pt x="392" y="297"/>
                  </a:moveTo>
                  <a:cubicBezTo>
                    <a:pt x="333" y="300"/>
                    <a:pt x="273" y="300"/>
                    <a:pt x="214" y="299"/>
                  </a:cubicBezTo>
                  <a:cubicBezTo>
                    <a:pt x="158" y="298"/>
                    <a:pt x="102" y="294"/>
                    <a:pt x="46" y="295"/>
                  </a:cubicBezTo>
                  <a:cubicBezTo>
                    <a:pt x="40" y="295"/>
                    <a:pt x="27" y="297"/>
                    <a:pt x="23" y="294"/>
                  </a:cubicBezTo>
                  <a:cubicBezTo>
                    <a:pt x="17" y="291"/>
                    <a:pt x="18" y="278"/>
                    <a:pt x="18" y="273"/>
                  </a:cubicBezTo>
                  <a:cubicBezTo>
                    <a:pt x="17" y="260"/>
                    <a:pt x="16" y="248"/>
                    <a:pt x="16" y="235"/>
                  </a:cubicBezTo>
                  <a:cubicBezTo>
                    <a:pt x="16" y="210"/>
                    <a:pt x="16" y="185"/>
                    <a:pt x="16" y="160"/>
                  </a:cubicBezTo>
                  <a:cubicBezTo>
                    <a:pt x="16" y="110"/>
                    <a:pt x="17" y="59"/>
                    <a:pt x="16" y="8"/>
                  </a:cubicBezTo>
                  <a:cubicBezTo>
                    <a:pt x="16" y="0"/>
                    <a:pt x="4" y="0"/>
                    <a:pt x="4" y="8"/>
                  </a:cubicBezTo>
                  <a:cubicBezTo>
                    <a:pt x="6" y="64"/>
                    <a:pt x="4" y="120"/>
                    <a:pt x="4" y="176"/>
                  </a:cubicBezTo>
                  <a:cubicBezTo>
                    <a:pt x="4" y="202"/>
                    <a:pt x="4" y="229"/>
                    <a:pt x="5" y="255"/>
                  </a:cubicBezTo>
                  <a:cubicBezTo>
                    <a:pt x="5" y="271"/>
                    <a:pt x="0" y="300"/>
                    <a:pt x="19" y="306"/>
                  </a:cubicBezTo>
                  <a:cubicBezTo>
                    <a:pt x="29" y="309"/>
                    <a:pt x="42" y="307"/>
                    <a:pt x="52" y="306"/>
                  </a:cubicBezTo>
                  <a:cubicBezTo>
                    <a:pt x="67" y="306"/>
                    <a:pt x="81" y="306"/>
                    <a:pt x="96" y="307"/>
                  </a:cubicBezTo>
                  <a:cubicBezTo>
                    <a:pt x="128" y="308"/>
                    <a:pt x="160" y="309"/>
                    <a:pt x="191" y="310"/>
                  </a:cubicBezTo>
                  <a:cubicBezTo>
                    <a:pt x="258" y="312"/>
                    <a:pt x="325" y="312"/>
                    <a:pt x="392" y="309"/>
                  </a:cubicBezTo>
                  <a:cubicBezTo>
                    <a:pt x="399" y="309"/>
                    <a:pt x="399" y="297"/>
                    <a:pt x="392" y="29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4" name="Group 4"/>
          <p:cNvGrpSpPr>
            <a:grpSpLocks noChangeAspect="1"/>
          </p:cNvGrpSpPr>
          <p:nvPr/>
        </p:nvGrpSpPr>
        <p:grpSpPr bwMode="auto">
          <a:xfrm>
            <a:off x="8027987" y="2173741"/>
            <a:ext cx="2092325" cy="1644651"/>
            <a:chOff x="1346" y="1351"/>
            <a:chExt cx="1318" cy="1036"/>
          </a:xfrm>
          <a:solidFill>
            <a:schemeClr val="tx1"/>
          </a:solidFill>
        </p:grpSpPr>
        <p:sp>
          <p:nvSpPr>
            <p:cNvPr id="15" name="Freeform 5"/>
            <p:cNvSpPr>
              <a:spLocks noEditPoints="1"/>
            </p:cNvSpPr>
            <p:nvPr/>
          </p:nvSpPr>
          <p:spPr bwMode="auto">
            <a:xfrm>
              <a:off x="1468" y="1818"/>
              <a:ext cx="337" cy="490"/>
            </a:xfrm>
            <a:custGeom>
              <a:avLst/>
              <a:gdLst>
                <a:gd name="T0" fmla="*/ 57 w 102"/>
                <a:gd name="T1" fmla="*/ 143 h 148"/>
                <a:gd name="T2" fmla="*/ 94 w 102"/>
                <a:gd name="T3" fmla="*/ 125 h 148"/>
                <a:gd name="T4" fmla="*/ 95 w 102"/>
                <a:gd name="T5" fmla="*/ 49 h 148"/>
                <a:gd name="T6" fmla="*/ 87 w 102"/>
                <a:gd name="T7" fmla="*/ 3 h 148"/>
                <a:gd name="T8" fmla="*/ 55 w 102"/>
                <a:gd name="T9" fmla="*/ 1 h 148"/>
                <a:gd name="T10" fmla="*/ 28 w 102"/>
                <a:gd name="T11" fmla="*/ 0 h 148"/>
                <a:gd name="T12" fmla="*/ 4 w 102"/>
                <a:gd name="T13" fmla="*/ 18 h 148"/>
                <a:gd name="T14" fmla="*/ 2 w 102"/>
                <a:gd name="T15" fmla="*/ 91 h 148"/>
                <a:gd name="T16" fmla="*/ 6 w 102"/>
                <a:gd name="T17" fmla="*/ 134 h 148"/>
                <a:gd name="T18" fmla="*/ 57 w 102"/>
                <a:gd name="T19" fmla="*/ 143 h 148"/>
                <a:gd name="T20" fmla="*/ 26 w 102"/>
                <a:gd name="T21" fmla="*/ 12 h 148"/>
                <a:gd name="T22" fmla="*/ 63 w 102"/>
                <a:gd name="T23" fmla="*/ 14 h 148"/>
                <a:gd name="T24" fmla="*/ 83 w 102"/>
                <a:gd name="T25" fmla="*/ 17 h 148"/>
                <a:gd name="T26" fmla="*/ 83 w 102"/>
                <a:gd name="T27" fmla="*/ 43 h 148"/>
                <a:gd name="T28" fmla="*/ 82 w 102"/>
                <a:gd name="T29" fmla="*/ 87 h 148"/>
                <a:gd name="T30" fmla="*/ 82 w 102"/>
                <a:gd name="T31" fmla="*/ 114 h 148"/>
                <a:gd name="T32" fmla="*/ 62 w 102"/>
                <a:gd name="T33" fmla="*/ 131 h 148"/>
                <a:gd name="T34" fmla="*/ 23 w 102"/>
                <a:gd name="T35" fmla="*/ 130 h 148"/>
                <a:gd name="T36" fmla="*/ 32 w 102"/>
                <a:gd name="T37" fmla="*/ 122 h 148"/>
                <a:gd name="T38" fmla="*/ 25 w 102"/>
                <a:gd name="T39" fmla="*/ 115 h 148"/>
                <a:gd name="T40" fmla="*/ 16 w 102"/>
                <a:gd name="T41" fmla="*/ 124 h 148"/>
                <a:gd name="T42" fmla="*/ 16 w 102"/>
                <a:gd name="T43" fmla="*/ 124 h 148"/>
                <a:gd name="T44" fmla="*/ 14 w 102"/>
                <a:gd name="T45" fmla="*/ 110 h 148"/>
                <a:gd name="T46" fmla="*/ 29 w 102"/>
                <a:gd name="T47" fmla="*/ 97 h 148"/>
                <a:gd name="T48" fmla="*/ 22 w 102"/>
                <a:gd name="T49" fmla="*/ 90 h 148"/>
                <a:gd name="T50" fmla="*/ 14 w 102"/>
                <a:gd name="T51" fmla="*/ 97 h 148"/>
                <a:gd name="T52" fmla="*/ 14 w 102"/>
                <a:gd name="T53" fmla="*/ 91 h 148"/>
                <a:gd name="T54" fmla="*/ 15 w 102"/>
                <a:gd name="T55" fmla="*/ 83 h 148"/>
                <a:gd name="T56" fmla="*/ 33 w 102"/>
                <a:gd name="T57" fmla="*/ 67 h 148"/>
                <a:gd name="T58" fmla="*/ 27 w 102"/>
                <a:gd name="T59" fmla="*/ 60 h 148"/>
                <a:gd name="T60" fmla="*/ 15 w 102"/>
                <a:gd name="T61" fmla="*/ 70 h 148"/>
                <a:gd name="T62" fmla="*/ 16 w 102"/>
                <a:gd name="T63" fmla="*/ 60 h 148"/>
                <a:gd name="T64" fmla="*/ 32 w 102"/>
                <a:gd name="T65" fmla="*/ 47 h 148"/>
                <a:gd name="T66" fmla="*/ 26 w 102"/>
                <a:gd name="T67" fmla="*/ 40 h 148"/>
                <a:gd name="T68" fmla="*/ 16 w 102"/>
                <a:gd name="T69" fmla="*/ 48 h 148"/>
                <a:gd name="T70" fmla="*/ 17 w 102"/>
                <a:gd name="T71" fmla="*/ 42 h 148"/>
                <a:gd name="T72" fmla="*/ 17 w 102"/>
                <a:gd name="T73" fmla="*/ 37 h 148"/>
                <a:gd name="T74" fmla="*/ 31 w 102"/>
                <a:gd name="T75" fmla="*/ 27 h 148"/>
                <a:gd name="T76" fmla="*/ 26 w 102"/>
                <a:gd name="T77" fmla="*/ 19 h 148"/>
                <a:gd name="T78" fmla="*/ 16 w 102"/>
                <a:gd name="T79" fmla="*/ 26 h 148"/>
                <a:gd name="T80" fmla="*/ 17 w 102"/>
                <a:gd name="T81" fmla="*/ 21 h 148"/>
                <a:gd name="T82" fmla="*/ 26 w 102"/>
                <a:gd name="T83" fmla="*/ 12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2" h="148">
                  <a:moveTo>
                    <a:pt x="57" y="143"/>
                  </a:moveTo>
                  <a:cubicBezTo>
                    <a:pt x="74" y="143"/>
                    <a:pt x="92" y="145"/>
                    <a:pt x="94" y="125"/>
                  </a:cubicBezTo>
                  <a:cubicBezTo>
                    <a:pt x="96" y="100"/>
                    <a:pt x="95" y="74"/>
                    <a:pt x="95" y="49"/>
                  </a:cubicBezTo>
                  <a:cubicBezTo>
                    <a:pt x="95" y="37"/>
                    <a:pt x="102" y="9"/>
                    <a:pt x="87" y="3"/>
                  </a:cubicBezTo>
                  <a:cubicBezTo>
                    <a:pt x="78" y="0"/>
                    <a:pt x="64" y="2"/>
                    <a:pt x="55" y="1"/>
                  </a:cubicBezTo>
                  <a:cubicBezTo>
                    <a:pt x="46" y="0"/>
                    <a:pt x="37" y="0"/>
                    <a:pt x="28" y="0"/>
                  </a:cubicBezTo>
                  <a:cubicBezTo>
                    <a:pt x="12" y="0"/>
                    <a:pt x="4" y="1"/>
                    <a:pt x="4" y="18"/>
                  </a:cubicBezTo>
                  <a:cubicBezTo>
                    <a:pt x="4" y="43"/>
                    <a:pt x="2" y="67"/>
                    <a:pt x="2" y="91"/>
                  </a:cubicBezTo>
                  <a:cubicBezTo>
                    <a:pt x="1" y="102"/>
                    <a:pt x="0" y="124"/>
                    <a:pt x="6" y="134"/>
                  </a:cubicBezTo>
                  <a:cubicBezTo>
                    <a:pt x="15" y="148"/>
                    <a:pt x="44" y="142"/>
                    <a:pt x="57" y="143"/>
                  </a:cubicBezTo>
                  <a:close/>
                  <a:moveTo>
                    <a:pt x="26" y="12"/>
                  </a:moveTo>
                  <a:cubicBezTo>
                    <a:pt x="39" y="11"/>
                    <a:pt x="51" y="13"/>
                    <a:pt x="63" y="14"/>
                  </a:cubicBezTo>
                  <a:cubicBezTo>
                    <a:pt x="69" y="14"/>
                    <a:pt x="80" y="12"/>
                    <a:pt x="83" y="17"/>
                  </a:cubicBezTo>
                  <a:cubicBezTo>
                    <a:pt x="86" y="20"/>
                    <a:pt x="83" y="39"/>
                    <a:pt x="83" y="43"/>
                  </a:cubicBezTo>
                  <a:cubicBezTo>
                    <a:pt x="83" y="58"/>
                    <a:pt x="83" y="72"/>
                    <a:pt x="82" y="87"/>
                  </a:cubicBezTo>
                  <a:cubicBezTo>
                    <a:pt x="82" y="96"/>
                    <a:pt x="82" y="105"/>
                    <a:pt x="82" y="114"/>
                  </a:cubicBezTo>
                  <a:cubicBezTo>
                    <a:pt x="82" y="128"/>
                    <a:pt x="78" y="131"/>
                    <a:pt x="62" y="131"/>
                  </a:cubicBezTo>
                  <a:cubicBezTo>
                    <a:pt x="53" y="131"/>
                    <a:pt x="34" y="134"/>
                    <a:pt x="23" y="130"/>
                  </a:cubicBezTo>
                  <a:cubicBezTo>
                    <a:pt x="26" y="128"/>
                    <a:pt x="29" y="125"/>
                    <a:pt x="32" y="122"/>
                  </a:cubicBezTo>
                  <a:cubicBezTo>
                    <a:pt x="35" y="117"/>
                    <a:pt x="29" y="111"/>
                    <a:pt x="25" y="115"/>
                  </a:cubicBezTo>
                  <a:cubicBezTo>
                    <a:pt x="23" y="119"/>
                    <a:pt x="20" y="122"/>
                    <a:pt x="16" y="124"/>
                  </a:cubicBezTo>
                  <a:cubicBezTo>
                    <a:pt x="16" y="124"/>
                    <a:pt x="16" y="124"/>
                    <a:pt x="16" y="124"/>
                  </a:cubicBezTo>
                  <a:cubicBezTo>
                    <a:pt x="14" y="120"/>
                    <a:pt x="14" y="115"/>
                    <a:pt x="14" y="110"/>
                  </a:cubicBezTo>
                  <a:cubicBezTo>
                    <a:pt x="19" y="105"/>
                    <a:pt x="24" y="101"/>
                    <a:pt x="29" y="97"/>
                  </a:cubicBezTo>
                  <a:cubicBezTo>
                    <a:pt x="33" y="93"/>
                    <a:pt x="27" y="86"/>
                    <a:pt x="22" y="90"/>
                  </a:cubicBezTo>
                  <a:cubicBezTo>
                    <a:pt x="20" y="93"/>
                    <a:pt x="17" y="95"/>
                    <a:pt x="14" y="97"/>
                  </a:cubicBezTo>
                  <a:cubicBezTo>
                    <a:pt x="14" y="95"/>
                    <a:pt x="14" y="93"/>
                    <a:pt x="14" y="91"/>
                  </a:cubicBezTo>
                  <a:cubicBezTo>
                    <a:pt x="14" y="88"/>
                    <a:pt x="14" y="86"/>
                    <a:pt x="15" y="83"/>
                  </a:cubicBezTo>
                  <a:cubicBezTo>
                    <a:pt x="21" y="77"/>
                    <a:pt x="27" y="72"/>
                    <a:pt x="33" y="67"/>
                  </a:cubicBezTo>
                  <a:cubicBezTo>
                    <a:pt x="38" y="63"/>
                    <a:pt x="31" y="57"/>
                    <a:pt x="27" y="60"/>
                  </a:cubicBezTo>
                  <a:cubicBezTo>
                    <a:pt x="23" y="64"/>
                    <a:pt x="19" y="67"/>
                    <a:pt x="15" y="70"/>
                  </a:cubicBezTo>
                  <a:cubicBezTo>
                    <a:pt x="15" y="67"/>
                    <a:pt x="15" y="63"/>
                    <a:pt x="16" y="60"/>
                  </a:cubicBezTo>
                  <a:cubicBezTo>
                    <a:pt x="21" y="56"/>
                    <a:pt x="26" y="51"/>
                    <a:pt x="32" y="47"/>
                  </a:cubicBezTo>
                  <a:cubicBezTo>
                    <a:pt x="36" y="43"/>
                    <a:pt x="30" y="37"/>
                    <a:pt x="26" y="40"/>
                  </a:cubicBezTo>
                  <a:cubicBezTo>
                    <a:pt x="22" y="43"/>
                    <a:pt x="19" y="45"/>
                    <a:pt x="16" y="48"/>
                  </a:cubicBezTo>
                  <a:cubicBezTo>
                    <a:pt x="16" y="46"/>
                    <a:pt x="16" y="44"/>
                    <a:pt x="17" y="42"/>
                  </a:cubicBezTo>
                  <a:cubicBezTo>
                    <a:pt x="17" y="40"/>
                    <a:pt x="17" y="39"/>
                    <a:pt x="17" y="37"/>
                  </a:cubicBezTo>
                  <a:cubicBezTo>
                    <a:pt x="21" y="34"/>
                    <a:pt x="26" y="30"/>
                    <a:pt x="31" y="27"/>
                  </a:cubicBezTo>
                  <a:cubicBezTo>
                    <a:pt x="36" y="23"/>
                    <a:pt x="31" y="15"/>
                    <a:pt x="26" y="19"/>
                  </a:cubicBezTo>
                  <a:cubicBezTo>
                    <a:pt x="23" y="21"/>
                    <a:pt x="20" y="24"/>
                    <a:pt x="16" y="26"/>
                  </a:cubicBezTo>
                  <a:cubicBezTo>
                    <a:pt x="16" y="25"/>
                    <a:pt x="16" y="23"/>
                    <a:pt x="17" y="21"/>
                  </a:cubicBezTo>
                  <a:cubicBezTo>
                    <a:pt x="17" y="13"/>
                    <a:pt x="17" y="13"/>
                    <a:pt x="26"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6"/>
            <p:cNvSpPr>
              <a:spLocks noEditPoints="1"/>
            </p:cNvSpPr>
            <p:nvPr/>
          </p:nvSpPr>
          <p:spPr bwMode="auto">
            <a:xfrm>
              <a:off x="1881" y="1606"/>
              <a:ext cx="331" cy="695"/>
            </a:xfrm>
            <a:custGeom>
              <a:avLst/>
              <a:gdLst>
                <a:gd name="T0" fmla="*/ 5 w 100"/>
                <a:gd name="T1" fmla="*/ 195 h 210"/>
                <a:gd name="T2" fmla="*/ 41 w 100"/>
                <a:gd name="T3" fmla="*/ 206 h 210"/>
                <a:gd name="T4" fmla="*/ 90 w 100"/>
                <a:gd name="T5" fmla="*/ 202 h 210"/>
                <a:gd name="T6" fmla="*/ 95 w 100"/>
                <a:gd name="T7" fmla="*/ 154 h 210"/>
                <a:gd name="T8" fmla="*/ 95 w 100"/>
                <a:gd name="T9" fmla="*/ 74 h 210"/>
                <a:gd name="T10" fmla="*/ 95 w 100"/>
                <a:gd name="T11" fmla="*/ 35 h 210"/>
                <a:gd name="T12" fmla="*/ 93 w 100"/>
                <a:gd name="T13" fmla="*/ 12 h 210"/>
                <a:gd name="T14" fmla="*/ 54 w 100"/>
                <a:gd name="T15" fmla="*/ 5 h 210"/>
                <a:gd name="T16" fmla="*/ 9 w 100"/>
                <a:gd name="T17" fmla="*/ 7 h 210"/>
                <a:gd name="T18" fmla="*/ 5 w 100"/>
                <a:gd name="T19" fmla="*/ 51 h 210"/>
                <a:gd name="T20" fmla="*/ 3 w 100"/>
                <a:gd name="T21" fmla="*/ 135 h 210"/>
                <a:gd name="T22" fmla="*/ 3 w 100"/>
                <a:gd name="T23" fmla="*/ 170 h 210"/>
                <a:gd name="T24" fmla="*/ 5 w 100"/>
                <a:gd name="T25" fmla="*/ 195 h 210"/>
                <a:gd name="T26" fmla="*/ 17 w 100"/>
                <a:gd name="T27" fmla="*/ 19 h 210"/>
                <a:gd name="T28" fmla="*/ 61 w 100"/>
                <a:gd name="T29" fmla="*/ 18 h 210"/>
                <a:gd name="T30" fmla="*/ 83 w 100"/>
                <a:gd name="T31" fmla="*/ 24 h 210"/>
                <a:gd name="T32" fmla="*/ 83 w 100"/>
                <a:gd name="T33" fmla="*/ 55 h 210"/>
                <a:gd name="T34" fmla="*/ 83 w 100"/>
                <a:gd name="T35" fmla="*/ 126 h 210"/>
                <a:gd name="T36" fmla="*/ 83 w 100"/>
                <a:gd name="T37" fmla="*/ 160 h 210"/>
                <a:gd name="T38" fmla="*/ 82 w 100"/>
                <a:gd name="T39" fmla="*/ 190 h 210"/>
                <a:gd name="T40" fmla="*/ 34 w 100"/>
                <a:gd name="T41" fmla="*/ 194 h 210"/>
                <a:gd name="T42" fmla="*/ 47 w 100"/>
                <a:gd name="T43" fmla="*/ 185 h 210"/>
                <a:gd name="T44" fmla="*/ 43 w 100"/>
                <a:gd name="T45" fmla="*/ 177 h 210"/>
                <a:gd name="T46" fmla="*/ 21 w 100"/>
                <a:gd name="T47" fmla="*/ 193 h 210"/>
                <a:gd name="T48" fmla="*/ 16 w 100"/>
                <a:gd name="T49" fmla="*/ 186 h 210"/>
                <a:gd name="T50" fmla="*/ 41 w 100"/>
                <a:gd name="T51" fmla="*/ 165 h 210"/>
                <a:gd name="T52" fmla="*/ 35 w 100"/>
                <a:gd name="T53" fmla="*/ 159 h 210"/>
                <a:gd name="T54" fmla="*/ 15 w 100"/>
                <a:gd name="T55" fmla="*/ 175 h 210"/>
                <a:gd name="T56" fmla="*/ 15 w 100"/>
                <a:gd name="T57" fmla="*/ 170 h 210"/>
                <a:gd name="T58" fmla="*/ 15 w 100"/>
                <a:gd name="T59" fmla="*/ 164 h 210"/>
                <a:gd name="T60" fmla="*/ 41 w 100"/>
                <a:gd name="T61" fmla="*/ 141 h 210"/>
                <a:gd name="T62" fmla="*/ 37 w 100"/>
                <a:gd name="T63" fmla="*/ 133 h 210"/>
                <a:gd name="T64" fmla="*/ 14 w 100"/>
                <a:gd name="T65" fmla="*/ 152 h 210"/>
                <a:gd name="T66" fmla="*/ 14 w 100"/>
                <a:gd name="T67" fmla="*/ 142 h 210"/>
                <a:gd name="T68" fmla="*/ 37 w 100"/>
                <a:gd name="T69" fmla="*/ 121 h 210"/>
                <a:gd name="T70" fmla="*/ 31 w 100"/>
                <a:gd name="T71" fmla="*/ 115 h 210"/>
                <a:gd name="T72" fmla="*/ 15 w 100"/>
                <a:gd name="T73" fmla="*/ 129 h 210"/>
                <a:gd name="T74" fmla="*/ 15 w 100"/>
                <a:gd name="T75" fmla="*/ 115 h 210"/>
                <a:gd name="T76" fmla="*/ 36 w 100"/>
                <a:gd name="T77" fmla="*/ 97 h 210"/>
                <a:gd name="T78" fmla="*/ 31 w 100"/>
                <a:gd name="T79" fmla="*/ 89 h 210"/>
                <a:gd name="T80" fmla="*/ 15 w 100"/>
                <a:gd name="T81" fmla="*/ 102 h 210"/>
                <a:gd name="T82" fmla="*/ 15 w 100"/>
                <a:gd name="T83" fmla="*/ 91 h 210"/>
                <a:gd name="T84" fmla="*/ 37 w 100"/>
                <a:gd name="T85" fmla="*/ 72 h 210"/>
                <a:gd name="T86" fmla="*/ 32 w 100"/>
                <a:gd name="T87" fmla="*/ 64 h 210"/>
                <a:gd name="T88" fmla="*/ 16 w 100"/>
                <a:gd name="T89" fmla="*/ 78 h 210"/>
                <a:gd name="T90" fmla="*/ 16 w 100"/>
                <a:gd name="T91" fmla="*/ 72 h 210"/>
                <a:gd name="T92" fmla="*/ 16 w 100"/>
                <a:gd name="T93" fmla="*/ 66 h 210"/>
                <a:gd name="T94" fmla="*/ 36 w 100"/>
                <a:gd name="T95" fmla="*/ 48 h 210"/>
                <a:gd name="T96" fmla="*/ 31 w 100"/>
                <a:gd name="T97" fmla="*/ 40 h 210"/>
                <a:gd name="T98" fmla="*/ 17 w 100"/>
                <a:gd name="T99" fmla="*/ 52 h 210"/>
                <a:gd name="T100" fmla="*/ 17 w 100"/>
                <a:gd name="T101" fmla="*/ 44 h 210"/>
                <a:gd name="T102" fmla="*/ 34 w 100"/>
                <a:gd name="T103" fmla="*/ 29 h 210"/>
                <a:gd name="T104" fmla="*/ 29 w 100"/>
                <a:gd name="T105" fmla="*/ 21 h 210"/>
                <a:gd name="T106" fmla="*/ 16 w 100"/>
                <a:gd name="T107" fmla="*/ 32 h 210"/>
                <a:gd name="T108" fmla="*/ 17 w 100"/>
                <a:gd name="T109" fmla="*/ 19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0" h="210">
                  <a:moveTo>
                    <a:pt x="5" y="195"/>
                  </a:moveTo>
                  <a:cubicBezTo>
                    <a:pt x="11" y="209"/>
                    <a:pt x="30" y="206"/>
                    <a:pt x="41" y="206"/>
                  </a:cubicBezTo>
                  <a:cubicBezTo>
                    <a:pt x="54" y="205"/>
                    <a:pt x="79" y="210"/>
                    <a:pt x="90" y="202"/>
                  </a:cubicBezTo>
                  <a:cubicBezTo>
                    <a:pt x="100" y="194"/>
                    <a:pt x="95" y="166"/>
                    <a:pt x="95" y="154"/>
                  </a:cubicBezTo>
                  <a:cubicBezTo>
                    <a:pt x="95" y="128"/>
                    <a:pt x="95" y="101"/>
                    <a:pt x="95" y="74"/>
                  </a:cubicBezTo>
                  <a:cubicBezTo>
                    <a:pt x="95" y="61"/>
                    <a:pt x="95" y="48"/>
                    <a:pt x="95" y="35"/>
                  </a:cubicBezTo>
                  <a:cubicBezTo>
                    <a:pt x="95" y="29"/>
                    <a:pt x="97" y="18"/>
                    <a:pt x="93" y="12"/>
                  </a:cubicBezTo>
                  <a:cubicBezTo>
                    <a:pt x="87" y="3"/>
                    <a:pt x="63" y="6"/>
                    <a:pt x="54" y="5"/>
                  </a:cubicBezTo>
                  <a:cubicBezTo>
                    <a:pt x="43" y="4"/>
                    <a:pt x="18" y="0"/>
                    <a:pt x="9" y="7"/>
                  </a:cubicBezTo>
                  <a:cubicBezTo>
                    <a:pt x="0" y="14"/>
                    <a:pt x="5" y="41"/>
                    <a:pt x="5" y="51"/>
                  </a:cubicBezTo>
                  <a:cubicBezTo>
                    <a:pt x="4" y="79"/>
                    <a:pt x="2" y="107"/>
                    <a:pt x="3" y="135"/>
                  </a:cubicBezTo>
                  <a:cubicBezTo>
                    <a:pt x="2" y="147"/>
                    <a:pt x="2" y="158"/>
                    <a:pt x="3" y="170"/>
                  </a:cubicBezTo>
                  <a:cubicBezTo>
                    <a:pt x="3" y="177"/>
                    <a:pt x="2" y="188"/>
                    <a:pt x="5" y="195"/>
                  </a:cubicBezTo>
                  <a:close/>
                  <a:moveTo>
                    <a:pt x="17" y="19"/>
                  </a:moveTo>
                  <a:cubicBezTo>
                    <a:pt x="22" y="11"/>
                    <a:pt x="53" y="17"/>
                    <a:pt x="61" y="18"/>
                  </a:cubicBezTo>
                  <a:cubicBezTo>
                    <a:pt x="70" y="19"/>
                    <a:pt x="80" y="16"/>
                    <a:pt x="83" y="24"/>
                  </a:cubicBezTo>
                  <a:cubicBezTo>
                    <a:pt x="86" y="31"/>
                    <a:pt x="83" y="48"/>
                    <a:pt x="83" y="55"/>
                  </a:cubicBezTo>
                  <a:cubicBezTo>
                    <a:pt x="83" y="79"/>
                    <a:pt x="83" y="102"/>
                    <a:pt x="83" y="126"/>
                  </a:cubicBezTo>
                  <a:cubicBezTo>
                    <a:pt x="83" y="137"/>
                    <a:pt x="83" y="149"/>
                    <a:pt x="83" y="160"/>
                  </a:cubicBezTo>
                  <a:cubicBezTo>
                    <a:pt x="83" y="166"/>
                    <a:pt x="86" y="185"/>
                    <a:pt x="82" y="190"/>
                  </a:cubicBezTo>
                  <a:cubicBezTo>
                    <a:pt x="79" y="195"/>
                    <a:pt x="50" y="195"/>
                    <a:pt x="34" y="194"/>
                  </a:cubicBezTo>
                  <a:cubicBezTo>
                    <a:pt x="39" y="191"/>
                    <a:pt x="43" y="188"/>
                    <a:pt x="47" y="185"/>
                  </a:cubicBezTo>
                  <a:cubicBezTo>
                    <a:pt x="52" y="182"/>
                    <a:pt x="47" y="174"/>
                    <a:pt x="43" y="177"/>
                  </a:cubicBezTo>
                  <a:cubicBezTo>
                    <a:pt x="36" y="182"/>
                    <a:pt x="29" y="188"/>
                    <a:pt x="21" y="193"/>
                  </a:cubicBezTo>
                  <a:cubicBezTo>
                    <a:pt x="18" y="191"/>
                    <a:pt x="16" y="189"/>
                    <a:pt x="16" y="186"/>
                  </a:cubicBezTo>
                  <a:cubicBezTo>
                    <a:pt x="24" y="179"/>
                    <a:pt x="33" y="172"/>
                    <a:pt x="41" y="165"/>
                  </a:cubicBezTo>
                  <a:cubicBezTo>
                    <a:pt x="45" y="162"/>
                    <a:pt x="39" y="155"/>
                    <a:pt x="35" y="159"/>
                  </a:cubicBezTo>
                  <a:cubicBezTo>
                    <a:pt x="28" y="164"/>
                    <a:pt x="22" y="170"/>
                    <a:pt x="15" y="175"/>
                  </a:cubicBezTo>
                  <a:cubicBezTo>
                    <a:pt x="15" y="173"/>
                    <a:pt x="15" y="171"/>
                    <a:pt x="15" y="170"/>
                  </a:cubicBezTo>
                  <a:cubicBezTo>
                    <a:pt x="15" y="168"/>
                    <a:pt x="15" y="166"/>
                    <a:pt x="15" y="164"/>
                  </a:cubicBezTo>
                  <a:cubicBezTo>
                    <a:pt x="23" y="155"/>
                    <a:pt x="31" y="147"/>
                    <a:pt x="41" y="141"/>
                  </a:cubicBezTo>
                  <a:cubicBezTo>
                    <a:pt x="46" y="137"/>
                    <a:pt x="41" y="129"/>
                    <a:pt x="37" y="133"/>
                  </a:cubicBezTo>
                  <a:cubicBezTo>
                    <a:pt x="29" y="138"/>
                    <a:pt x="21" y="145"/>
                    <a:pt x="14" y="152"/>
                  </a:cubicBezTo>
                  <a:cubicBezTo>
                    <a:pt x="14" y="148"/>
                    <a:pt x="14" y="145"/>
                    <a:pt x="14" y="142"/>
                  </a:cubicBezTo>
                  <a:cubicBezTo>
                    <a:pt x="21" y="135"/>
                    <a:pt x="29" y="128"/>
                    <a:pt x="37" y="121"/>
                  </a:cubicBezTo>
                  <a:cubicBezTo>
                    <a:pt x="41" y="118"/>
                    <a:pt x="35" y="111"/>
                    <a:pt x="31" y="115"/>
                  </a:cubicBezTo>
                  <a:cubicBezTo>
                    <a:pt x="25" y="119"/>
                    <a:pt x="20" y="124"/>
                    <a:pt x="15" y="129"/>
                  </a:cubicBezTo>
                  <a:cubicBezTo>
                    <a:pt x="15" y="124"/>
                    <a:pt x="15" y="119"/>
                    <a:pt x="15" y="115"/>
                  </a:cubicBezTo>
                  <a:cubicBezTo>
                    <a:pt x="21" y="108"/>
                    <a:pt x="28" y="102"/>
                    <a:pt x="36" y="97"/>
                  </a:cubicBezTo>
                  <a:cubicBezTo>
                    <a:pt x="41" y="94"/>
                    <a:pt x="36" y="86"/>
                    <a:pt x="31" y="89"/>
                  </a:cubicBezTo>
                  <a:cubicBezTo>
                    <a:pt x="26" y="93"/>
                    <a:pt x="20" y="97"/>
                    <a:pt x="15" y="102"/>
                  </a:cubicBezTo>
                  <a:cubicBezTo>
                    <a:pt x="15" y="98"/>
                    <a:pt x="15" y="94"/>
                    <a:pt x="15" y="91"/>
                  </a:cubicBezTo>
                  <a:cubicBezTo>
                    <a:pt x="22" y="84"/>
                    <a:pt x="29" y="78"/>
                    <a:pt x="37" y="72"/>
                  </a:cubicBezTo>
                  <a:cubicBezTo>
                    <a:pt x="42" y="69"/>
                    <a:pt x="37" y="61"/>
                    <a:pt x="32" y="64"/>
                  </a:cubicBezTo>
                  <a:cubicBezTo>
                    <a:pt x="27" y="68"/>
                    <a:pt x="21" y="73"/>
                    <a:pt x="16" y="78"/>
                  </a:cubicBezTo>
                  <a:cubicBezTo>
                    <a:pt x="16" y="76"/>
                    <a:pt x="16" y="74"/>
                    <a:pt x="16" y="72"/>
                  </a:cubicBezTo>
                  <a:cubicBezTo>
                    <a:pt x="16" y="70"/>
                    <a:pt x="16" y="68"/>
                    <a:pt x="16" y="66"/>
                  </a:cubicBezTo>
                  <a:cubicBezTo>
                    <a:pt x="22" y="59"/>
                    <a:pt x="29" y="53"/>
                    <a:pt x="36" y="48"/>
                  </a:cubicBezTo>
                  <a:cubicBezTo>
                    <a:pt x="41" y="44"/>
                    <a:pt x="36" y="37"/>
                    <a:pt x="31" y="40"/>
                  </a:cubicBezTo>
                  <a:cubicBezTo>
                    <a:pt x="26" y="44"/>
                    <a:pt x="21" y="48"/>
                    <a:pt x="17" y="52"/>
                  </a:cubicBezTo>
                  <a:cubicBezTo>
                    <a:pt x="17" y="49"/>
                    <a:pt x="17" y="47"/>
                    <a:pt x="17" y="44"/>
                  </a:cubicBezTo>
                  <a:cubicBezTo>
                    <a:pt x="22" y="38"/>
                    <a:pt x="28" y="33"/>
                    <a:pt x="34" y="29"/>
                  </a:cubicBezTo>
                  <a:cubicBezTo>
                    <a:pt x="39" y="26"/>
                    <a:pt x="34" y="18"/>
                    <a:pt x="29" y="21"/>
                  </a:cubicBezTo>
                  <a:cubicBezTo>
                    <a:pt x="25" y="25"/>
                    <a:pt x="21" y="28"/>
                    <a:pt x="16" y="32"/>
                  </a:cubicBezTo>
                  <a:cubicBezTo>
                    <a:pt x="16" y="27"/>
                    <a:pt x="15" y="21"/>
                    <a:pt x="17"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7"/>
            <p:cNvSpPr>
              <a:spLocks noEditPoints="1"/>
            </p:cNvSpPr>
            <p:nvPr/>
          </p:nvSpPr>
          <p:spPr bwMode="auto">
            <a:xfrm>
              <a:off x="2301" y="1351"/>
              <a:ext cx="340" cy="943"/>
            </a:xfrm>
            <a:custGeom>
              <a:avLst/>
              <a:gdLst>
                <a:gd name="T0" fmla="*/ 17 w 103"/>
                <a:gd name="T1" fmla="*/ 281 h 285"/>
                <a:gd name="T2" fmla="*/ 87 w 103"/>
                <a:gd name="T3" fmla="*/ 280 h 285"/>
                <a:gd name="T4" fmla="*/ 96 w 103"/>
                <a:gd name="T5" fmla="*/ 145 h 285"/>
                <a:gd name="T6" fmla="*/ 88 w 103"/>
                <a:gd name="T7" fmla="*/ 5 h 285"/>
                <a:gd name="T8" fmla="*/ 16 w 103"/>
                <a:gd name="T9" fmla="*/ 3 h 285"/>
                <a:gd name="T10" fmla="*/ 4 w 103"/>
                <a:gd name="T11" fmla="*/ 212 h 285"/>
                <a:gd name="T12" fmla="*/ 18 w 103"/>
                <a:gd name="T13" fmla="*/ 20 h 285"/>
                <a:gd name="T14" fmla="*/ 80 w 103"/>
                <a:gd name="T15" fmla="*/ 17 h 285"/>
                <a:gd name="T16" fmla="*/ 84 w 103"/>
                <a:gd name="T17" fmla="*/ 96 h 285"/>
                <a:gd name="T18" fmla="*/ 84 w 103"/>
                <a:gd name="T19" fmla="*/ 266 h 285"/>
                <a:gd name="T20" fmla="*/ 33 w 103"/>
                <a:gd name="T21" fmla="*/ 272 h 285"/>
                <a:gd name="T22" fmla="*/ 32 w 103"/>
                <a:gd name="T23" fmla="*/ 260 h 285"/>
                <a:gd name="T24" fmla="*/ 20 w 103"/>
                <a:gd name="T25" fmla="*/ 267 h 285"/>
                <a:gd name="T26" fmla="*/ 27 w 103"/>
                <a:gd name="T27" fmla="*/ 247 h 285"/>
                <a:gd name="T28" fmla="*/ 15 w 103"/>
                <a:gd name="T29" fmla="*/ 249 h 285"/>
                <a:gd name="T30" fmla="*/ 25 w 103"/>
                <a:gd name="T31" fmla="*/ 229 h 285"/>
                <a:gd name="T32" fmla="*/ 15 w 103"/>
                <a:gd name="T33" fmla="*/ 232 h 285"/>
                <a:gd name="T34" fmla="*/ 32 w 103"/>
                <a:gd name="T35" fmla="*/ 207 h 285"/>
                <a:gd name="T36" fmla="*/ 16 w 103"/>
                <a:gd name="T37" fmla="*/ 212 h 285"/>
                <a:gd name="T38" fmla="*/ 35 w 103"/>
                <a:gd name="T39" fmla="*/ 193 h 285"/>
                <a:gd name="T40" fmla="*/ 16 w 103"/>
                <a:gd name="T41" fmla="*/ 196 h 285"/>
                <a:gd name="T42" fmla="*/ 32 w 103"/>
                <a:gd name="T43" fmla="*/ 174 h 285"/>
                <a:gd name="T44" fmla="*/ 16 w 103"/>
                <a:gd name="T45" fmla="*/ 175 h 285"/>
                <a:gd name="T46" fmla="*/ 35 w 103"/>
                <a:gd name="T47" fmla="*/ 149 h 285"/>
                <a:gd name="T48" fmla="*/ 17 w 103"/>
                <a:gd name="T49" fmla="*/ 152 h 285"/>
                <a:gd name="T50" fmla="*/ 30 w 103"/>
                <a:gd name="T51" fmla="*/ 125 h 285"/>
                <a:gd name="T52" fmla="*/ 26 w 103"/>
                <a:gd name="T53" fmla="*/ 117 h 285"/>
                <a:gd name="T54" fmla="*/ 17 w 103"/>
                <a:gd name="T55" fmla="*/ 117 h 285"/>
                <a:gd name="T56" fmla="*/ 34 w 103"/>
                <a:gd name="T57" fmla="*/ 95 h 285"/>
                <a:gd name="T58" fmla="*/ 18 w 103"/>
                <a:gd name="T59" fmla="*/ 95 h 285"/>
                <a:gd name="T60" fmla="*/ 33 w 103"/>
                <a:gd name="T61" fmla="*/ 80 h 285"/>
                <a:gd name="T62" fmla="*/ 18 w 103"/>
                <a:gd name="T63" fmla="*/ 81 h 285"/>
                <a:gd name="T64" fmla="*/ 31 w 103"/>
                <a:gd name="T65" fmla="*/ 56 h 285"/>
                <a:gd name="T66" fmla="*/ 25 w 103"/>
                <a:gd name="T67" fmla="*/ 50 h 285"/>
                <a:gd name="T68" fmla="*/ 19 w 103"/>
                <a:gd name="T69" fmla="*/ 43 h 285"/>
                <a:gd name="T70" fmla="*/ 29 w 103"/>
                <a:gd name="T71" fmla="*/ 23 h 285"/>
                <a:gd name="T72" fmla="*/ 18 w 103"/>
                <a:gd name="T73" fmla="*/ 20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3" h="285">
                  <a:moveTo>
                    <a:pt x="5" y="262"/>
                  </a:moveTo>
                  <a:cubicBezTo>
                    <a:pt x="6" y="271"/>
                    <a:pt x="7" y="277"/>
                    <a:pt x="17" y="281"/>
                  </a:cubicBezTo>
                  <a:cubicBezTo>
                    <a:pt x="26" y="285"/>
                    <a:pt x="39" y="283"/>
                    <a:pt x="49" y="284"/>
                  </a:cubicBezTo>
                  <a:cubicBezTo>
                    <a:pt x="61" y="284"/>
                    <a:pt x="75" y="285"/>
                    <a:pt x="87" y="280"/>
                  </a:cubicBezTo>
                  <a:cubicBezTo>
                    <a:pt x="102" y="273"/>
                    <a:pt x="96" y="248"/>
                    <a:pt x="96" y="233"/>
                  </a:cubicBezTo>
                  <a:cubicBezTo>
                    <a:pt x="96" y="204"/>
                    <a:pt x="96" y="174"/>
                    <a:pt x="96" y="145"/>
                  </a:cubicBezTo>
                  <a:cubicBezTo>
                    <a:pt x="96" y="115"/>
                    <a:pt x="96" y="85"/>
                    <a:pt x="97" y="55"/>
                  </a:cubicBezTo>
                  <a:cubicBezTo>
                    <a:pt x="97" y="42"/>
                    <a:pt x="103" y="11"/>
                    <a:pt x="88" y="5"/>
                  </a:cubicBezTo>
                  <a:cubicBezTo>
                    <a:pt x="78" y="2"/>
                    <a:pt x="62" y="3"/>
                    <a:pt x="51" y="2"/>
                  </a:cubicBezTo>
                  <a:cubicBezTo>
                    <a:pt x="41" y="1"/>
                    <a:pt x="26" y="0"/>
                    <a:pt x="16" y="3"/>
                  </a:cubicBezTo>
                  <a:cubicBezTo>
                    <a:pt x="0" y="7"/>
                    <a:pt x="7" y="30"/>
                    <a:pt x="7" y="43"/>
                  </a:cubicBezTo>
                  <a:cubicBezTo>
                    <a:pt x="6" y="99"/>
                    <a:pt x="3" y="156"/>
                    <a:pt x="4" y="212"/>
                  </a:cubicBezTo>
                  <a:cubicBezTo>
                    <a:pt x="3" y="228"/>
                    <a:pt x="4" y="245"/>
                    <a:pt x="5" y="262"/>
                  </a:cubicBezTo>
                  <a:close/>
                  <a:moveTo>
                    <a:pt x="18" y="20"/>
                  </a:moveTo>
                  <a:cubicBezTo>
                    <a:pt x="20" y="11"/>
                    <a:pt x="38" y="13"/>
                    <a:pt x="47" y="14"/>
                  </a:cubicBezTo>
                  <a:cubicBezTo>
                    <a:pt x="54" y="14"/>
                    <a:pt x="73" y="14"/>
                    <a:pt x="80" y="17"/>
                  </a:cubicBezTo>
                  <a:cubicBezTo>
                    <a:pt x="87" y="20"/>
                    <a:pt x="85" y="26"/>
                    <a:pt x="85" y="35"/>
                  </a:cubicBezTo>
                  <a:cubicBezTo>
                    <a:pt x="85" y="55"/>
                    <a:pt x="85" y="76"/>
                    <a:pt x="84" y="96"/>
                  </a:cubicBezTo>
                  <a:cubicBezTo>
                    <a:pt x="84" y="144"/>
                    <a:pt x="84" y="191"/>
                    <a:pt x="84" y="239"/>
                  </a:cubicBezTo>
                  <a:cubicBezTo>
                    <a:pt x="84" y="245"/>
                    <a:pt x="86" y="260"/>
                    <a:pt x="84" y="266"/>
                  </a:cubicBezTo>
                  <a:cubicBezTo>
                    <a:pt x="79" y="275"/>
                    <a:pt x="57" y="272"/>
                    <a:pt x="49" y="272"/>
                  </a:cubicBezTo>
                  <a:cubicBezTo>
                    <a:pt x="44" y="272"/>
                    <a:pt x="38" y="272"/>
                    <a:pt x="33" y="272"/>
                  </a:cubicBezTo>
                  <a:cubicBezTo>
                    <a:pt x="35" y="270"/>
                    <a:pt x="36" y="268"/>
                    <a:pt x="38" y="267"/>
                  </a:cubicBezTo>
                  <a:cubicBezTo>
                    <a:pt x="42" y="262"/>
                    <a:pt x="36" y="256"/>
                    <a:pt x="32" y="260"/>
                  </a:cubicBezTo>
                  <a:cubicBezTo>
                    <a:pt x="29" y="263"/>
                    <a:pt x="26" y="266"/>
                    <a:pt x="22" y="269"/>
                  </a:cubicBezTo>
                  <a:cubicBezTo>
                    <a:pt x="21" y="269"/>
                    <a:pt x="20" y="268"/>
                    <a:pt x="20" y="267"/>
                  </a:cubicBezTo>
                  <a:cubicBezTo>
                    <a:pt x="24" y="262"/>
                    <a:pt x="28" y="258"/>
                    <a:pt x="33" y="253"/>
                  </a:cubicBezTo>
                  <a:cubicBezTo>
                    <a:pt x="37" y="249"/>
                    <a:pt x="31" y="243"/>
                    <a:pt x="27" y="247"/>
                  </a:cubicBezTo>
                  <a:cubicBezTo>
                    <a:pt x="23" y="250"/>
                    <a:pt x="20" y="254"/>
                    <a:pt x="16" y="257"/>
                  </a:cubicBezTo>
                  <a:cubicBezTo>
                    <a:pt x="16" y="255"/>
                    <a:pt x="16" y="252"/>
                    <a:pt x="15" y="249"/>
                  </a:cubicBezTo>
                  <a:cubicBezTo>
                    <a:pt x="21" y="245"/>
                    <a:pt x="26" y="240"/>
                    <a:pt x="31" y="236"/>
                  </a:cubicBezTo>
                  <a:cubicBezTo>
                    <a:pt x="36" y="232"/>
                    <a:pt x="29" y="226"/>
                    <a:pt x="25" y="229"/>
                  </a:cubicBezTo>
                  <a:cubicBezTo>
                    <a:pt x="22" y="232"/>
                    <a:pt x="18" y="235"/>
                    <a:pt x="15" y="238"/>
                  </a:cubicBezTo>
                  <a:cubicBezTo>
                    <a:pt x="15" y="236"/>
                    <a:pt x="15" y="234"/>
                    <a:pt x="15" y="232"/>
                  </a:cubicBezTo>
                  <a:cubicBezTo>
                    <a:pt x="23" y="226"/>
                    <a:pt x="31" y="220"/>
                    <a:pt x="39" y="214"/>
                  </a:cubicBezTo>
                  <a:cubicBezTo>
                    <a:pt x="43" y="210"/>
                    <a:pt x="37" y="204"/>
                    <a:pt x="32" y="207"/>
                  </a:cubicBezTo>
                  <a:cubicBezTo>
                    <a:pt x="27" y="212"/>
                    <a:pt x="21" y="216"/>
                    <a:pt x="16" y="220"/>
                  </a:cubicBezTo>
                  <a:cubicBezTo>
                    <a:pt x="16" y="218"/>
                    <a:pt x="16" y="215"/>
                    <a:pt x="16" y="212"/>
                  </a:cubicBezTo>
                  <a:cubicBezTo>
                    <a:pt x="16" y="211"/>
                    <a:pt x="16" y="209"/>
                    <a:pt x="16" y="208"/>
                  </a:cubicBezTo>
                  <a:cubicBezTo>
                    <a:pt x="22" y="202"/>
                    <a:pt x="29" y="197"/>
                    <a:pt x="35" y="193"/>
                  </a:cubicBezTo>
                  <a:cubicBezTo>
                    <a:pt x="40" y="189"/>
                    <a:pt x="36" y="182"/>
                    <a:pt x="31" y="185"/>
                  </a:cubicBezTo>
                  <a:cubicBezTo>
                    <a:pt x="26" y="188"/>
                    <a:pt x="21" y="192"/>
                    <a:pt x="16" y="196"/>
                  </a:cubicBezTo>
                  <a:cubicBezTo>
                    <a:pt x="16" y="193"/>
                    <a:pt x="16" y="190"/>
                    <a:pt x="16" y="186"/>
                  </a:cubicBezTo>
                  <a:cubicBezTo>
                    <a:pt x="22" y="182"/>
                    <a:pt x="27" y="178"/>
                    <a:pt x="32" y="174"/>
                  </a:cubicBezTo>
                  <a:cubicBezTo>
                    <a:pt x="37" y="170"/>
                    <a:pt x="31" y="164"/>
                    <a:pt x="26" y="167"/>
                  </a:cubicBezTo>
                  <a:cubicBezTo>
                    <a:pt x="23" y="170"/>
                    <a:pt x="20" y="173"/>
                    <a:pt x="16" y="175"/>
                  </a:cubicBezTo>
                  <a:cubicBezTo>
                    <a:pt x="16" y="171"/>
                    <a:pt x="16" y="168"/>
                    <a:pt x="16" y="164"/>
                  </a:cubicBezTo>
                  <a:cubicBezTo>
                    <a:pt x="22" y="159"/>
                    <a:pt x="29" y="154"/>
                    <a:pt x="35" y="149"/>
                  </a:cubicBezTo>
                  <a:cubicBezTo>
                    <a:pt x="40" y="146"/>
                    <a:pt x="36" y="138"/>
                    <a:pt x="31" y="141"/>
                  </a:cubicBezTo>
                  <a:cubicBezTo>
                    <a:pt x="26" y="145"/>
                    <a:pt x="21" y="148"/>
                    <a:pt x="17" y="152"/>
                  </a:cubicBezTo>
                  <a:cubicBezTo>
                    <a:pt x="17" y="147"/>
                    <a:pt x="17" y="142"/>
                    <a:pt x="17" y="136"/>
                  </a:cubicBezTo>
                  <a:cubicBezTo>
                    <a:pt x="21" y="132"/>
                    <a:pt x="26" y="129"/>
                    <a:pt x="30" y="125"/>
                  </a:cubicBezTo>
                  <a:cubicBezTo>
                    <a:pt x="32" y="124"/>
                    <a:pt x="33" y="121"/>
                    <a:pt x="32" y="119"/>
                  </a:cubicBezTo>
                  <a:cubicBezTo>
                    <a:pt x="31" y="117"/>
                    <a:pt x="28" y="116"/>
                    <a:pt x="26" y="117"/>
                  </a:cubicBezTo>
                  <a:cubicBezTo>
                    <a:pt x="23" y="119"/>
                    <a:pt x="20" y="122"/>
                    <a:pt x="17" y="124"/>
                  </a:cubicBezTo>
                  <a:cubicBezTo>
                    <a:pt x="17" y="122"/>
                    <a:pt x="17" y="119"/>
                    <a:pt x="17" y="117"/>
                  </a:cubicBezTo>
                  <a:cubicBezTo>
                    <a:pt x="24" y="111"/>
                    <a:pt x="31" y="107"/>
                    <a:pt x="39" y="103"/>
                  </a:cubicBezTo>
                  <a:cubicBezTo>
                    <a:pt x="44" y="100"/>
                    <a:pt x="39" y="92"/>
                    <a:pt x="34" y="95"/>
                  </a:cubicBezTo>
                  <a:cubicBezTo>
                    <a:pt x="28" y="98"/>
                    <a:pt x="23" y="102"/>
                    <a:pt x="18" y="105"/>
                  </a:cubicBezTo>
                  <a:cubicBezTo>
                    <a:pt x="18" y="102"/>
                    <a:pt x="18" y="98"/>
                    <a:pt x="18" y="95"/>
                  </a:cubicBezTo>
                  <a:cubicBezTo>
                    <a:pt x="18" y="94"/>
                    <a:pt x="18" y="94"/>
                    <a:pt x="18" y="93"/>
                  </a:cubicBezTo>
                  <a:cubicBezTo>
                    <a:pt x="23" y="89"/>
                    <a:pt x="28" y="84"/>
                    <a:pt x="33" y="80"/>
                  </a:cubicBezTo>
                  <a:cubicBezTo>
                    <a:pt x="37" y="76"/>
                    <a:pt x="31" y="70"/>
                    <a:pt x="27" y="73"/>
                  </a:cubicBezTo>
                  <a:cubicBezTo>
                    <a:pt x="24" y="76"/>
                    <a:pt x="21" y="79"/>
                    <a:pt x="18" y="81"/>
                  </a:cubicBezTo>
                  <a:cubicBezTo>
                    <a:pt x="18" y="77"/>
                    <a:pt x="18" y="72"/>
                    <a:pt x="18" y="68"/>
                  </a:cubicBezTo>
                  <a:cubicBezTo>
                    <a:pt x="22" y="64"/>
                    <a:pt x="27" y="60"/>
                    <a:pt x="31" y="56"/>
                  </a:cubicBezTo>
                  <a:cubicBezTo>
                    <a:pt x="33" y="54"/>
                    <a:pt x="33" y="51"/>
                    <a:pt x="31" y="50"/>
                  </a:cubicBezTo>
                  <a:cubicBezTo>
                    <a:pt x="29" y="48"/>
                    <a:pt x="27" y="48"/>
                    <a:pt x="25" y="50"/>
                  </a:cubicBezTo>
                  <a:cubicBezTo>
                    <a:pt x="23" y="51"/>
                    <a:pt x="21" y="53"/>
                    <a:pt x="18" y="55"/>
                  </a:cubicBezTo>
                  <a:cubicBezTo>
                    <a:pt x="18" y="51"/>
                    <a:pt x="18" y="47"/>
                    <a:pt x="19" y="43"/>
                  </a:cubicBezTo>
                  <a:cubicBezTo>
                    <a:pt x="24" y="39"/>
                    <a:pt x="30" y="34"/>
                    <a:pt x="36" y="30"/>
                  </a:cubicBezTo>
                  <a:cubicBezTo>
                    <a:pt x="40" y="26"/>
                    <a:pt x="33" y="19"/>
                    <a:pt x="29" y="23"/>
                  </a:cubicBezTo>
                  <a:cubicBezTo>
                    <a:pt x="26" y="26"/>
                    <a:pt x="22" y="29"/>
                    <a:pt x="18" y="32"/>
                  </a:cubicBezTo>
                  <a:cubicBezTo>
                    <a:pt x="18" y="28"/>
                    <a:pt x="17" y="24"/>
                    <a:pt x="18"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8"/>
            <p:cNvSpPr/>
            <p:nvPr/>
          </p:nvSpPr>
          <p:spPr bwMode="auto">
            <a:xfrm>
              <a:off x="1346" y="1354"/>
              <a:ext cx="1318" cy="1033"/>
            </a:xfrm>
            <a:custGeom>
              <a:avLst/>
              <a:gdLst>
                <a:gd name="T0" fmla="*/ 392 w 399"/>
                <a:gd name="T1" fmla="*/ 297 h 312"/>
                <a:gd name="T2" fmla="*/ 214 w 399"/>
                <a:gd name="T3" fmla="*/ 299 h 312"/>
                <a:gd name="T4" fmla="*/ 46 w 399"/>
                <a:gd name="T5" fmla="*/ 295 h 312"/>
                <a:gd name="T6" fmla="*/ 23 w 399"/>
                <a:gd name="T7" fmla="*/ 294 h 312"/>
                <a:gd name="T8" fmla="*/ 18 w 399"/>
                <a:gd name="T9" fmla="*/ 273 h 312"/>
                <a:gd name="T10" fmla="*/ 16 w 399"/>
                <a:gd name="T11" fmla="*/ 235 h 312"/>
                <a:gd name="T12" fmla="*/ 16 w 399"/>
                <a:gd name="T13" fmla="*/ 160 h 312"/>
                <a:gd name="T14" fmla="*/ 16 w 399"/>
                <a:gd name="T15" fmla="*/ 8 h 312"/>
                <a:gd name="T16" fmla="*/ 4 w 399"/>
                <a:gd name="T17" fmla="*/ 8 h 312"/>
                <a:gd name="T18" fmla="*/ 4 w 399"/>
                <a:gd name="T19" fmla="*/ 176 h 312"/>
                <a:gd name="T20" fmla="*/ 5 w 399"/>
                <a:gd name="T21" fmla="*/ 255 h 312"/>
                <a:gd name="T22" fmla="*/ 19 w 399"/>
                <a:gd name="T23" fmla="*/ 306 h 312"/>
                <a:gd name="T24" fmla="*/ 52 w 399"/>
                <a:gd name="T25" fmla="*/ 306 h 312"/>
                <a:gd name="T26" fmla="*/ 96 w 399"/>
                <a:gd name="T27" fmla="*/ 307 h 312"/>
                <a:gd name="T28" fmla="*/ 191 w 399"/>
                <a:gd name="T29" fmla="*/ 310 h 312"/>
                <a:gd name="T30" fmla="*/ 392 w 399"/>
                <a:gd name="T31" fmla="*/ 309 h 312"/>
                <a:gd name="T32" fmla="*/ 392 w 399"/>
                <a:gd name="T33" fmla="*/ 297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9" h="312">
                  <a:moveTo>
                    <a:pt x="392" y="297"/>
                  </a:moveTo>
                  <a:cubicBezTo>
                    <a:pt x="333" y="300"/>
                    <a:pt x="273" y="300"/>
                    <a:pt x="214" y="299"/>
                  </a:cubicBezTo>
                  <a:cubicBezTo>
                    <a:pt x="158" y="298"/>
                    <a:pt x="102" y="294"/>
                    <a:pt x="46" y="295"/>
                  </a:cubicBezTo>
                  <a:cubicBezTo>
                    <a:pt x="40" y="295"/>
                    <a:pt x="27" y="297"/>
                    <a:pt x="23" y="294"/>
                  </a:cubicBezTo>
                  <a:cubicBezTo>
                    <a:pt x="17" y="291"/>
                    <a:pt x="18" y="278"/>
                    <a:pt x="18" y="273"/>
                  </a:cubicBezTo>
                  <a:cubicBezTo>
                    <a:pt x="17" y="260"/>
                    <a:pt x="16" y="248"/>
                    <a:pt x="16" y="235"/>
                  </a:cubicBezTo>
                  <a:cubicBezTo>
                    <a:pt x="16" y="210"/>
                    <a:pt x="16" y="185"/>
                    <a:pt x="16" y="160"/>
                  </a:cubicBezTo>
                  <a:cubicBezTo>
                    <a:pt x="16" y="110"/>
                    <a:pt x="17" y="59"/>
                    <a:pt x="16" y="8"/>
                  </a:cubicBezTo>
                  <a:cubicBezTo>
                    <a:pt x="16" y="0"/>
                    <a:pt x="4" y="0"/>
                    <a:pt x="4" y="8"/>
                  </a:cubicBezTo>
                  <a:cubicBezTo>
                    <a:pt x="6" y="64"/>
                    <a:pt x="4" y="120"/>
                    <a:pt x="4" y="176"/>
                  </a:cubicBezTo>
                  <a:cubicBezTo>
                    <a:pt x="4" y="202"/>
                    <a:pt x="4" y="229"/>
                    <a:pt x="5" y="255"/>
                  </a:cubicBezTo>
                  <a:cubicBezTo>
                    <a:pt x="5" y="271"/>
                    <a:pt x="0" y="300"/>
                    <a:pt x="19" y="306"/>
                  </a:cubicBezTo>
                  <a:cubicBezTo>
                    <a:pt x="29" y="309"/>
                    <a:pt x="42" y="307"/>
                    <a:pt x="52" y="306"/>
                  </a:cubicBezTo>
                  <a:cubicBezTo>
                    <a:pt x="67" y="306"/>
                    <a:pt x="81" y="306"/>
                    <a:pt x="96" y="307"/>
                  </a:cubicBezTo>
                  <a:cubicBezTo>
                    <a:pt x="128" y="308"/>
                    <a:pt x="160" y="309"/>
                    <a:pt x="191" y="310"/>
                  </a:cubicBezTo>
                  <a:cubicBezTo>
                    <a:pt x="258" y="312"/>
                    <a:pt x="325" y="312"/>
                    <a:pt x="392" y="309"/>
                  </a:cubicBezTo>
                  <a:cubicBezTo>
                    <a:pt x="399" y="309"/>
                    <a:pt x="399" y="297"/>
                    <a:pt x="392" y="29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7" name="组合 46"/>
          <p:cNvGrpSpPr/>
          <p:nvPr/>
        </p:nvGrpSpPr>
        <p:grpSpPr>
          <a:xfrm>
            <a:off x="1952870" y="4189414"/>
            <a:ext cx="2458018" cy="1385948"/>
            <a:chOff x="8218074" y="2384859"/>
            <a:chExt cx="2458018" cy="1385948"/>
          </a:xfrm>
        </p:grpSpPr>
        <p:sp>
          <p:nvSpPr>
            <p:cNvPr id="48" name="矩形 47"/>
            <p:cNvSpPr/>
            <p:nvPr/>
          </p:nvSpPr>
          <p:spPr>
            <a:xfrm>
              <a:off x="8218074" y="2831319"/>
              <a:ext cx="2458018" cy="93948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latin typeface="隶书" panose="02010509060101010101" pitchFamily="49" charset="-122"/>
                  <a:ea typeface="隶书" panose="02010509060101010101" pitchFamily="49" charset="-122"/>
                </a:rPr>
                <a:t>用户可以在投影仪或者计算机上进行演示也可以将演示文稿打印出来制作</a:t>
              </a:r>
              <a:endParaRPr lang="zh-CN" altLang="en-US" sz="1600" dirty="0">
                <a:latin typeface="隶书" panose="02010509060101010101" pitchFamily="49" charset="-122"/>
                <a:ea typeface="隶书" panose="02010509060101010101" pitchFamily="49" charset="-122"/>
              </a:endParaRPr>
            </a:p>
          </p:txBody>
        </p:sp>
        <p:sp>
          <p:nvSpPr>
            <p:cNvPr id="49" name="矩形 48"/>
            <p:cNvSpPr/>
            <p:nvPr/>
          </p:nvSpPr>
          <p:spPr>
            <a:xfrm>
              <a:off x="8326095" y="2384859"/>
              <a:ext cx="2241974" cy="41261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latin typeface="隶书" panose="02010509060101010101" pitchFamily="49" charset="-122"/>
                  <a:ea typeface="隶书" panose="02010509060101010101" pitchFamily="49" charset="-122"/>
                </a:rPr>
                <a:t>标题文字添加</a:t>
              </a:r>
              <a:endParaRPr lang="zh-CN" altLang="en-US" sz="2000" b="1" dirty="0">
                <a:latin typeface="隶书" panose="02010509060101010101" pitchFamily="49" charset="-122"/>
                <a:ea typeface="隶书" panose="02010509060101010101" pitchFamily="49" charset="-122"/>
              </a:endParaRPr>
            </a:p>
          </p:txBody>
        </p:sp>
      </p:grpSp>
      <p:grpSp>
        <p:nvGrpSpPr>
          <p:cNvPr id="50" name="组合 49"/>
          <p:cNvGrpSpPr/>
          <p:nvPr/>
        </p:nvGrpSpPr>
        <p:grpSpPr>
          <a:xfrm>
            <a:off x="4884991" y="4189414"/>
            <a:ext cx="2458018" cy="1385948"/>
            <a:chOff x="8218074" y="2384859"/>
            <a:chExt cx="2458018" cy="1385948"/>
          </a:xfrm>
        </p:grpSpPr>
        <p:sp>
          <p:nvSpPr>
            <p:cNvPr id="51" name="矩形 50"/>
            <p:cNvSpPr/>
            <p:nvPr/>
          </p:nvSpPr>
          <p:spPr>
            <a:xfrm>
              <a:off x="8218074" y="2831319"/>
              <a:ext cx="2458018" cy="93948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latin typeface="隶书" panose="02010509060101010101" pitchFamily="49" charset="-122"/>
                  <a:ea typeface="隶书" panose="02010509060101010101" pitchFamily="49" charset="-122"/>
                </a:rPr>
                <a:t>用户可以在投影仪或者计算机上进行演示也可以将演示文稿打印出来制作</a:t>
              </a:r>
              <a:endParaRPr lang="zh-CN" altLang="en-US" sz="1600" dirty="0">
                <a:latin typeface="隶书" panose="02010509060101010101" pitchFamily="49" charset="-122"/>
                <a:ea typeface="隶书" panose="02010509060101010101" pitchFamily="49" charset="-122"/>
              </a:endParaRPr>
            </a:p>
          </p:txBody>
        </p:sp>
        <p:sp>
          <p:nvSpPr>
            <p:cNvPr id="52" name="矩形 51"/>
            <p:cNvSpPr/>
            <p:nvPr/>
          </p:nvSpPr>
          <p:spPr>
            <a:xfrm>
              <a:off x="8326095" y="2384859"/>
              <a:ext cx="2241974" cy="41261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latin typeface="隶书" panose="02010509060101010101" pitchFamily="49" charset="-122"/>
                  <a:ea typeface="隶书" panose="02010509060101010101" pitchFamily="49" charset="-122"/>
                </a:rPr>
                <a:t>标题文字添加</a:t>
              </a:r>
              <a:endParaRPr lang="zh-CN" altLang="en-US" sz="2000" b="1" dirty="0">
                <a:latin typeface="隶书" panose="02010509060101010101" pitchFamily="49" charset="-122"/>
                <a:ea typeface="隶书" panose="02010509060101010101" pitchFamily="49" charset="-122"/>
              </a:endParaRPr>
            </a:p>
          </p:txBody>
        </p:sp>
      </p:grpSp>
      <p:grpSp>
        <p:nvGrpSpPr>
          <p:cNvPr id="53" name="组合 52"/>
          <p:cNvGrpSpPr/>
          <p:nvPr/>
        </p:nvGrpSpPr>
        <p:grpSpPr>
          <a:xfrm>
            <a:off x="7878141" y="4189414"/>
            <a:ext cx="2458018" cy="1385948"/>
            <a:chOff x="8218074" y="2384859"/>
            <a:chExt cx="2458018" cy="1385948"/>
          </a:xfrm>
        </p:grpSpPr>
        <p:sp>
          <p:nvSpPr>
            <p:cNvPr id="54" name="矩形 53"/>
            <p:cNvSpPr/>
            <p:nvPr/>
          </p:nvSpPr>
          <p:spPr>
            <a:xfrm>
              <a:off x="8218074" y="2831319"/>
              <a:ext cx="2458018" cy="93948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latin typeface="隶书" panose="02010509060101010101" pitchFamily="49" charset="-122"/>
                  <a:ea typeface="隶书" panose="02010509060101010101" pitchFamily="49" charset="-122"/>
                </a:rPr>
                <a:t>用户可以在投影仪或者计算机上进行演示也可以将演示文稿打印出来制作</a:t>
              </a:r>
              <a:endParaRPr lang="zh-CN" altLang="en-US" sz="1600" dirty="0">
                <a:latin typeface="隶书" panose="02010509060101010101" pitchFamily="49" charset="-122"/>
                <a:ea typeface="隶书" panose="02010509060101010101" pitchFamily="49" charset="-122"/>
              </a:endParaRPr>
            </a:p>
          </p:txBody>
        </p:sp>
        <p:sp>
          <p:nvSpPr>
            <p:cNvPr id="55" name="矩形 54"/>
            <p:cNvSpPr/>
            <p:nvPr/>
          </p:nvSpPr>
          <p:spPr>
            <a:xfrm>
              <a:off x="8326095" y="2384859"/>
              <a:ext cx="2241974" cy="41261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latin typeface="隶书" panose="02010509060101010101" pitchFamily="49" charset="-122"/>
                  <a:ea typeface="隶书" panose="02010509060101010101" pitchFamily="49" charset="-122"/>
                </a:rPr>
                <a:t>标题文字添加</a:t>
              </a:r>
              <a:endParaRPr lang="zh-CN" altLang="en-US" sz="2000" b="1" dirty="0">
                <a:latin typeface="隶书" panose="02010509060101010101" pitchFamily="49" charset="-122"/>
                <a:ea typeface="隶书" panose="02010509060101010101" pitchFamily="49" charset="-122"/>
              </a:endParaRPr>
            </a:p>
          </p:txBody>
        </p:sp>
      </p:grpSp>
      <p:grpSp>
        <p:nvGrpSpPr>
          <p:cNvPr id="56" name="组合 55"/>
          <p:cNvGrpSpPr/>
          <p:nvPr/>
        </p:nvGrpSpPr>
        <p:grpSpPr>
          <a:xfrm>
            <a:off x="4044604" y="330957"/>
            <a:ext cx="3929669" cy="584775"/>
            <a:chOff x="4044604" y="330957"/>
            <a:chExt cx="3929669" cy="584775"/>
          </a:xfrm>
        </p:grpSpPr>
        <p:sp>
          <p:nvSpPr>
            <p:cNvPr id="57" name="文本框 56"/>
            <p:cNvSpPr txBox="1"/>
            <p:nvPr/>
          </p:nvSpPr>
          <p:spPr>
            <a:xfrm>
              <a:off x="4685999" y="330957"/>
              <a:ext cx="2646878" cy="584775"/>
            </a:xfrm>
            <a:prstGeom prst="rect">
              <a:avLst/>
            </a:prstGeom>
            <a:noFill/>
          </p:spPr>
          <p:txBody>
            <a:bodyPr wrap="none" rtlCol="0">
              <a:spAutoFit/>
              <a:scene3d>
                <a:camera prst="orthographicFront"/>
                <a:lightRig rig="threePt" dir="t"/>
              </a:scene3d>
              <a:sp3d contourW="12700"/>
            </a:bodyPr>
            <a:lstStyle/>
            <a:p>
              <a:pPr algn="ctr"/>
              <a:r>
                <a:rPr lang="zh-CN" altLang="en-US" sz="3200" dirty="0">
                  <a:latin typeface="隶书" panose="02010509060101010101" pitchFamily="49" charset="-122"/>
                  <a:ea typeface="隶书" panose="02010509060101010101" pitchFamily="49" charset="-122"/>
                </a:rPr>
                <a:t>点击添加标题</a:t>
              </a:r>
              <a:endParaRPr lang="zh-CN" altLang="en-US" sz="3200" dirty="0">
                <a:latin typeface="隶书" panose="02010509060101010101" pitchFamily="49" charset="-122"/>
                <a:ea typeface="隶书" panose="02010509060101010101" pitchFamily="49" charset="-122"/>
              </a:endParaRPr>
            </a:p>
          </p:txBody>
        </p:sp>
        <p:grpSp>
          <p:nvGrpSpPr>
            <p:cNvPr id="58" name="组合 57"/>
            <p:cNvGrpSpPr/>
            <p:nvPr/>
          </p:nvGrpSpPr>
          <p:grpSpPr>
            <a:xfrm>
              <a:off x="4044604" y="543132"/>
              <a:ext cx="3929669" cy="254000"/>
              <a:chOff x="4082782" y="2152650"/>
              <a:chExt cx="3929669" cy="254000"/>
            </a:xfrm>
          </p:grpSpPr>
          <p:pic>
            <p:nvPicPr>
              <p:cNvPr id="59" name="图片 58"/>
              <p:cNvPicPr>
                <a:picLocks noChangeAspect="1"/>
              </p:cNvPicPr>
              <p:nvPr/>
            </p:nvPicPr>
            <p:blipFill>
              <a:blip r:embed="rId1"/>
              <a:stretch>
                <a:fillRect/>
              </a:stretch>
            </p:blipFill>
            <p:spPr>
              <a:xfrm>
                <a:off x="4082782" y="2152650"/>
                <a:ext cx="317344" cy="254000"/>
              </a:xfrm>
              <a:prstGeom prst="rect">
                <a:avLst/>
              </a:prstGeom>
            </p:spPr>
          </p:pic>
          <p:pic>
            <p:nvPicPr>
              <p:cNvPr id="60" name="图片 59"/>
              <p:cNvPicPr>
                <a:picLocks noChangeAspect="1"/>
              </p:cNvPicPr>
              <p:nvPr/>
            </p:nvPicPr>
            <p:blipFill>
              <a:blip r:embed="rId1"/>
              <a:stretch>
                <a:fillRect/>
              </a:stretch>
            </p:blipFill>
            <p:spPr>
              <a:xfrm flipH="1">
                <a:off x="7695107" y="2152650"/>
                <a:ext cx="317344" cy="254000"/>
              </a:xfrm>
              <a:prstGeom prst="rect">
                <a:avLst/>
              </a:prstGeom>
            </p:spPr>
          </p:pic>
        </p:gr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47"/>
                                        </p:tgtEl>
                                        <p:attrNameLst>
                                          <p:attrName>style.visibility</p:attrName>
                                        </p:attrNameLst>
                                      </p:cBhvr>
                                      <p:to>
                                        <p:strVal val="visible"/>
                                      </p:to>
                                    </p:set>
                                    <p:anim calcmode="lin" valueType="num">
                                      <p:cBhvr>
                                        <p:cTn id="12" dur="500" fill="hold"/>
                                        <p:tgtEl>
                                          <p:spTgt spid="47"/>
                                        </p:tgtEl>
                                        <p:attrNameLst>
                                          <p:attrName>ppt_w</p:attrName>
                                        </p:attrNameLst>
                                      </p:cBhvr>
                                      <p:tavLst>
                                        <p:tav tm="0">
                                          <p:val>
                                            <p:fltVal val="0"/>
                                          </p:val>
                                        </p:tav>
                                        <p:tav tm="100000">
                                          <p:val>
                                            <p:strVal val="#ppt_w"/>
                                          </p:val>
                                        </p:tav>
                                      </p:tavLst>
                                    </p:anim>
                                    <p:anim calcmode="lin" valueType="num">
                                      <p:cBhvr>
                                        <p:cTn id="13" dur="500" fill="hold"/>
                                        <p:tgtEl>
                                          <p:spTgt spid="47"/>
                                        </p:tgtEl>
                                        <p:attrNameLst>
                                          <p:attrName>ppt_h</p:attrName>
                                        </p:attrNameLst>
                                      </p:cBhvr>
                                      <p:tavLst>
                                        <p:tav tm="0">
                                          <p:val>
                                            <p:fltVal val="0"/>
                                          </p:val>
                                        </p:tav>
                                        <p:tav tm="100000">
                                          <p:val>
                                            <p:strVal val="#ppt_h"/>
                                          </p:val>
                                        </p:tav>
                                      </p:tavLst>
                                    </p:anim>
                                    <p:animEffect transition="in" filter="fade">
                                      <p:cBhvr>
                                        <p:cTn id="14" dur="500"/>
                                        <p:tgtEl>
                                          <p:spTgt spid="47"/>
                                        </p:tgtEl>
                                      </p:cBhvr>
                                    </p:animEffect>
                                  </p:childTnLst>
                                </p:cTn>
                              </p:par>
                            </p:childTnLst>
                          </p:cTn>
                        </p:par>
                        <p:par>
                          <p:cTn id="15" fill="hold">
                            <p:stCondLst>
                              <p:cond delay="1000"/>
                            </p:stCondLst>
                            <p:childTnLst>
                              <p:par>
                                <p:cTn id="16" presetID="2" presetClass="entr" presetSubtype="4"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ppt_x"/>
                                          </p:val>
                                        </p:tav>
                                        <p:tav tm="100000">
                                          <p:val>
                                            <p:strVal val="#ppt_x"/>
                                          </p:val>
                                        </p:tav>
                                      </p:tavLst>
                                    </p:anim>
                                    <p:anim calcmode="lin" valueType="num">
                                      <p:cBhvr additive="base">
                                        <p:cTn id="19" dur="500" fill="hold"/>
                                        <p:tgtEl>
                                          <p:spTgt spid="9"/>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50"/>
                                        </p:tgtEl>
                                        <p:attrNameLst>
                                          <p:attrName>style.visibility</p:attrName>
                                        </p:attrNameLst>
                                      </p:cBhvr>
                                      <p:to>
                                        <p:strVal val="visible"/>
                                      </p:to>
                                    </p:set>
                                    <p:anim calcmode="lin" valueType="num">
                                      <p:cBhvr>
                                        <p:cTn id="23" dur="500" fill="hold"/>
                                        <p:tgtEl>
                                          <p:spTgt spid="50"/>
                                        </p:tgtEl>
                                        <p:attrNameLst>
                                          <p:attrName>ppt_w</p:attrName>
                                        </p:attrNameLst>
                                      </p:cBhvr>
                                      <p:tavLst>
                                        <p:tav tm="0">
                                          <p:val>
                                            <p:fltVal val="0"/>
                                          </p:val>
                                        </p:tav>
                                        <p:tav tm="100000">
                                          <p:val>
                                            <p:strVal val="#ppt_w"/>
                                          </p:val>
                                        </p:tav>
                                      </p:tavLst>
                                    </p:anim>
                                    <p:anim calcmode="lin" valueType="num">
                                      <p:cBhvr>
                                        <p:cTn id="24" dur="500" fill="hold"/>
                                        <p:tgtEl>
                                          <p:spTgt spid="50"/>
                                        </p:tgtEl>
                                        <p:attrNameLst>
                                          <p:attrName>ppt_h</p:attrName>
                                        </p:attrNameLst>
                                      </p:cBhvr>
                                      <p:tavLst>
                                        <p:tav tm="0">
                                          <p:val>
                                            <p:fltVal val="0"/>
                                          </p:val>
                                        </p:tav>
                                        <p:tav tm="100000">
                                          <p:val>
                                            <p:strVal val="#ppt_h"/>
                                          </p:val>
                                        </p:tav>
                                      </p:tavLst>
                                    </p:anim>
                                    <p:animEffect transition="in" filter="fade">
                                      <p:cBhvr>
                                        <p:cTn id="25" dur="500"/>
                                        <p:tgtEl>
                                          <p:spTgt spid="50"/>
                                        </p:tgtEl>
                                      </p:cBhvr>
                                    </p:animEffect>
                                  </p:childTnLst>
                                </p:cTn>
                              </p:par>
                            </p:childTnLst>
                          </p:cTn>
                        </p:par>
                        <p:par>
                          <p:cTn id="26" fill="hold">
                            <p:stCondLst>
                              <p:cond delay="2000"/>
                            </p:stCondLst>
                            <p:childTnLst>
                              <p:par>
                                <p:cTn id="27" presetID="2" presetClass="entr" presetSubtype="4" fill="hold" nodeType="after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additive="base">
                                        <p:cTn id="29" dur="500" fill="hold"/>
                                        <p:tgtEl>
                                          <p:spTgt spid="14"/>
                                        </p:tgtEl>
                                        <p:attrNameLst>
                                          <p:attrName>ppt_x</p:attrName>
                                        </p:attrNameLst>
                                      </p:cBhvr>
                                      <p:tavLst>
                                        <p:tav tm="0">
                                          <p:val>
                                            <p:strVal val="#ppt_x"/>
                                          </p:val>
                                        </p:tav>
                                        <p:tav tm="100000">
                                          <p:val>
                                            <p:strVal val="#ppt_x"/>
                                          </p:val>
                                        </p:tav>
                                      </p:tavLst>
                                    </p:anim>
                                    <p:anim calcmode="lin" valueType="num">
                                      <p:cBhvr additive="base">
                                        <p:cTn id="30" dur="500" fill="hold"/>
                                        <p:tgtEl>
                                          <p:spTgt spid="14"/>
                                        </p:tgtEl>
                                        <p:attrNameLst>
                                          <p:attrName>ppt_y</p:attrName>
                                        </p:attrNameLst>
                                      </p:cBhvr>
                                      <p:tavLst>
                                        <p:tav tm="0">
                                          <p:val>
                                            <p:strVal val="1+#ppt_h/2"/>
                                          </p:val>
                                        </p:tav>
                                        <p:tav tm="100000">
                                          <p:val>
                                            <p:strVal val="#ppt_y"/>
                                          </p:val>
                                        </p:tav>
                                      </p:tavLst>
                                    </p:anim>
                                  </p:childTnLst>
                                </p:cTn>
                              </p:par>
                            </p:childTnLst>
                          </p:cTn>
                        </p:par>
                        <p:par>
                          <p:cTn id="31" fill="hold">
                            <p:stCondLst>
                              <p:cond delay="2500"/>
                            </p:stCondLst>
                            <p:childTnLst>
                              <p:par>
                                <p:cTn id="32" presetID="53" presetClass="entr" presetSubtype="16" fill="hold" nodeType="afterEffect">
                                  <p:stCondLst>
                                    <p:cond delay="0"/>
                                  </p:stCondLst>
                                  <p:childTnLst>
                                    <p:set>
                                      <p:cBhvr>
                                        <p:cTn id="33" dur="1" fill="hold">
                                          <p:stCondLst>
                                            <p:cond delay="0"/>
                                          </p:stCondLst>
                                        </p:cTn>
                                        <p:tgtEl>
                                          <p:spTgt spid="53"/>
                                        </p:tgtEl>
                                        <p:attrNameLst>
                                          <p:attrName>style.visibility</p:attrName>
                                        </p:attrNameLst>
                                      </p:cBhvr>
                                      <p:to>
                                        <p:strVal val="visible"/>
                                      </p:to>
                                    </p:set>
                                    <p:anim calcmode="lin" valueType="num">
                                      <p:cBhvr>
                                        <p:cTn id="34" dur="500" fill="hold"/>
                                        <p:tgtEl>
                                          <p:spTgt spid="53"/>
                                        </p:tgtEl>
                                        <p:attrNameLst>
                                          <p:attrName>ppt_w</p:attrName>
                                        </p:attrNameLst>
                                      </p:cBhvr>
                                      <p:tavLst>
                                        <p:tav tm="0">
                                          <p:val>
                                            <p:fltVal val="0"/>
                                          </p:val>
                                        </p:tav>
                                        <p:tav tm="100000">
                                          <p:val>
                                            <p:strVal val="#ppt_w"/>
                                          </p:val>
                                        </p:tav>
                                      </p:tavLst>
                                    </p:anim>
                                    <p:anim calcmode="lin" valueType="num">
                                      <p:cBhvr>
                                        <p:cTn id="35" dur="500" fill="hold"/>
                                        <p:tgtEl>
                                          <p:spTgt spid="53"/>
                                        </p:tgtEl>
                                        <p:attrNameLst>
                                          <p:attrName>ppt_h</p:attrName>
                                        </p:attrNameLst>
                                      </p:cBhvr>
                                      <p:tavLst>
                                        <p:tav tm="0">
                                          <p:val>
                                            <p:fltVal val="0"/>
                                          </p:val>
                                        </p:tav>
                                        <p:tav tm="100000">
                                          <p:val>
                                            <p:strVal val="#ppt_h"/>
                                          </p:val>
                                        </p:tav>
                                      </p:tavLst>
                                    </p:anim>
                                    <p:animEffect transition="in" filter="fade">
                                      <p:cBhvr>
                                        <p:cTn id="36"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890569" y="1883140"/>
            <a:ext cx="4243447" cy="1501841"/>
            <a:chOff x="890569" y="1883140"/>
            <a:chExt cx="4243447" cy="1501841"/>
          </a:xfrm>
        </p:grpSpPr>
        <p:pic>
          <p:nvPicPr>
            <p:cNvPr id="2" name="图片 1"/>
            <p:cNvPicPr>
              <a:picLocks noChangeAspect="1"/>
            </p:cNvPicPr>
            <p:nvPr/>
          </p:nvPicPr>
          <p:blipFill>
            <a:blip r:embed="rId1"/>
            <a:stretch>
              <a:fillRect/>
            </a:stretch>
          </p:blipFill>
          <p:spPr>
            <a:xfrm>
              <a:off x="2701297" y="1883140"/>
              <a:ext cx="596606" cy="609600"/>
            </a:xfrm>
            <a:prstGeom prst="rect">
              <a:avLst/>
            </a:prstGeom>
          </p:spPr>
        </p:pic>
        <p:grpSp>
          <p:nvGrpSpPr>
            <p:cNvPr id="11" name="组合 10"/>
            <p:cNvGrpSpPr/>
            <p:nvPr/>
          </p:nvGrpSpPr>
          <p:grpSpPr>
            <a:xfrm>
              <a:off x="890569" y="2715795"/>
              <a:ext cx="4243447" cy="669186"/>
              <a:chOff x="7325359" y="2384859"/>
              <a:chExt cx="4243447" cy="669186"/>
            </a:xfrm>
          </p:grpSpPr>
          <p:sp>
            <p:nvSpPr>
              <p:cNvPr id="12" name="矩形 11"/>
              <p:cNvSpPr/>
              <p:nvPr/>
            </p:nvSpPr>
            <p:spPr>
              <a:xfrm>
                <a:off x="7325359" y="2737483"/>
                <a:ext cx="4243447" cy="31656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latin typeface="隶书" panose="02010509060101010101" pitchFamily="49" charset="-122"/>
                    <a:ea typeface="隶书" panose="02010509060101010101" pitchFamily="49" charset="-122"/>
                  </a:rPr>
                  <a:t>用户可以在投影仪上进行演示</a:t>
                </a:r>
                <a:endParaRPr lang="zh-CN" altLang="en-US" sz="1400" dirty="0">
                  <a:latin typeface="隶书" panose="02010509060101010101" pitchFamily="49" charset="-122"/>
                  <a:ea typeface="隶书" panose="02010509060101010101" pitchFamily="49" charset="-122"/>
                </a:endParaRPr>
              </a:p>
            </p:txBody>
          </p:sp>
          <p:sp>
            <p:nvSpPr>
              <p:cNvPr id="13" name="矩形 12"/>
              <p:cNvSpPr/>
              <p:nvPr/>
            </p:nvSpPr>
            <p:spPr>
              <a:xfrm>
                <a:off x="8326095" y="2384859"/>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latin typeface="隶书" panose="02010509060101010101" pitchFamily="49" charset="-122"/>
                    <a:ea typeface="隶书" panose="02010509060101010101" pitchFamily="49" charset="-122"/>
                  </a:rPr>
                  <a:t>标题文字添加</a:t>
                </a:r>
                <a:endParaRPr lang="zh-CN" altLang="en-US" b="1" dirty="0">
                  <a:latin typeface="隶书" panose="02010509060101010101" pitchFamily="49" charset="-122"/>
                  <a:ea typeface="隶书" panose="02010509060101010101" pitchFamily="49" charset="-122"/>
                </a:endParaRPr>
              </a:p>
            </p:txBody>
          </p:sp>
        </p:grpSp>
      </p:grpSp>
      <p:grpSp>
        <p:nvGrpSpPr>
          <p:cNvPr id="30" name="组合 29"/>
          <p:cNvGrpSpPr/>
          <p:nvPr/>
        </p:nvGrpSpPr>
        <p:grpSpPr>
          <a:xfrm>
            <a:off x="3974275" y="1914890"/>
            <a:ext cx="4243447" cy="1470091"/>
            <a:chOff x="3974275" y="1914890"/>
            <a:chExt cx="4243447" cy="1470091"/>
          </a:xfrm>
        </p:grpSpPr>
        <p:pic>
          <p:nvPicPr>
            <p:cNvPr id="3" name="图片 2"/>
            <p:cNvPicPr>
              <a:picLocks noChangeAspect="1"/>
            </p:cNvPicPr>
            <p:nvPr/>
          </p:nvPicPr>
          <p:blipFill>
            <a:blip r:embed="rId2"/>
            <a:stretch>
              <a:fillRect/>
            </a:stretch>
          </p:blipFill>
          <p:spPr>
            <a:xfrm>
              <a:off x="5873859" y="1914890"/>
              <a:ext cx="444281" cy="546100"/>
            </a:xfrm>
            <a:prstGeom prst="rect">
              <a:avLst/>
            </a:prstGeom>
          </p:spPr>
        </p:pic>
        <p:grpSp>
          <p:nvGrpSpPr>
            <p:cNvPr id="14" name="组合 13"/>
            <p:cNvGrpSpPr/>
            <p:nvPr/>
          </p:nvGrpSpPr>
          <p:grpSpPr>
            <a:xfrm>
              <a:off x="3974275" y="2715795"/>
              <a:ext cx="4243447" cy="669186"/>
              <a:chOff x="7325359" y="2384859"/>
              <a:chExt cx="4243447" cy="669186"/>
            </a:xfrm>
          </p:grpSpPr>
          <p:sp>
            <p:nvSpPr>
              <p:cNvPr id="15" name="矩形 14"/>
              <p:cNvSpPr/>
              <p:nvPr/>
            </p:nvSpPr>
            <p:spPr>
              <a:xfrm>
                <a:off x="7325359" y="2737483"/>
                <a:ext cx="4243447" cy="31656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latin typeface="隶书" panose="02010509060101010101" pitchFamily="49" charset="-122"/>
                    <a:ea typeface="隶书" panose="02010509060101010101" pitchFamily="49" charset="-122"/>
                  </a:rPr>
                  <a:t>用户可以在投影仪上进行演示</a:t>
                </a:r>
                <a:endParaRPr lang="zh-CN" altLang="en-US" sz="1400" dirty="0">
                  <a:latin typeface="隶书" panose="02010509060101010101" pitchFamily="49" charset="-122"/>
                  <a:ea typeface="隶书" panose="02010509060101010101" pitchFamily="49" charset="-122"/>
                </a:endParaRPr>
              </a:p>
            </p:txBody>
          </p:sp>
          <p:sp>
            <p:nvSpPr>
              <p:cNvPr id="16" name="矩形 15"/>
              <p:cNvSpPr/>
              <p:nvPr/>
            </p:nvSpPr>
            <p:spPr>
              <a:xfrm>
                <a:off x="8326095" y="2384859"/>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latin typeface="隶书" panose="02010509060101010101" pitchFamily="49" charset="-122"/>
                    <a:ea typeface="隶书" panose="02010509060101010101" pitchFamily="49" charset="-122"/>
                  </a:rPr>
                  <a:t>标题文字添加</a:t>
                </a:r>
                <a:endParaRPr lang="zh-CN" altLang="en-US" b="1" dirty="0">
                  <a:latin typeface="隶书" panose="02010509060101010101" pitchFamily="49" charset="-122"/>
                  <a:ea typeface="隶书" panose="02010509060101010101" pitchFamily="49" charset="-122"/>
                </a:endParaRPr>
              </a:p>
            </p:txBody>
          </p:sp>
        </p:grpSp>
      </p:grpSp>
      <p:grpSp>
        <p:nvGrpSpPr>
          <p:cNvPr id="31" name="组合 30"/>
          <p:cNvGrpSpPr/>
          <p:nvPr/>
        </p:nvGrpSpPr>
        <p:grpSpPr>
          <a:xfrm>
            <a:off x="6994512" y="1984740"/>
            <a:ext cx="4243447" cy="1400241"/>
            <a:chOff x="6994512" y="1984740"/>
            <a:chExt cx="4243447" cy="1400241"/>
          </a:xfrm>
        </p:grpSpPr>
        <p:pic>
          <p:nvPicPr>
            <p:cNvPr id="4" name="图片 3"/>
            <p:cNvPicPr>
              <a:picLocks noChangeAspect="1"/>
            </p:cNvPicPr>
            <p:nvPr/>
          </p:nvPicPr>
          <p:blipFill>
            <a:blip r:embed="rId3"/>
            <a:stretch>
              <a:fillRect/>
            </a:stretch>
          </p:blipFill>
          <p:spPr>
            <a:xfrm>
              <a:off x="8894096" y="1984740"/>
              <a:ext cx="444281" cy="406400"/>
            </a:xfrm>
            <a:prstGeom prst="rect">
              <a:avLst/>
            </a:prstGeom>
          </p:spPr>
        </p:pic>
        <p:grpSp>
          <p:nvGrpSpPr>
            <p:cNvPr id="17" name="组合 16"/>
            <p:cNvGrpSpPr/>
            <p:nvPr/>
          </p:nvGrpSpPr>
          <p:grpSpPr>
            <a:xfrm>
              <a:off x="6994512" y="2715795"/>
              <a:ext cx="4243447" cy="669186"/>
              <a:chOff x="7325359" y="2384859"/>
              <a:chExt cx="4243447" cy="669186"/>
            </a:xfrm>
          </p:grpSpPr>
          <p:sp>
            <p:nvSpPr>
              <p:cNvPr id="18" name="矩形 17"/>
              <p:cNvSpPr/>
              <p:nvPr/>
            </p:nvSpPr>
            <p:spPr>
              <a:xfrm>
                <a:off x="7325359" y="2737483"/>
                <a:ext cx="4243447" cy="31656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latin typeface="隶书" panose="02010509060101010101" pitchFamily="49" charset="-122"/>
                    <a:ea typeface="隶书" panose="02010509060101010101" pitchFamily="49" charset="-122"/>
                  </a:rPr>
                  <a:t>用户可以在投影仪上进行演示</a:t>
                </a:r>
                <a:endParaRPr lang="zh-CN" altLang="en-US" sz="1400" dirty="0">
                  <a:latin typeface="隶书" panose="02010509060101010101" pitchFamily="49" charset="-122"/>
                  <a:ea typeface="隶书" panose="02010509060101010101" pitchFamily="49" charset="-122"/>
                </a:endParaRPr>
              </a:p>
            </p:txBody>
          </p:sp>
          <p:sp>
            <p:nvSpPr>
              <p:cNvPr id="19" name="矩形 18"/>
              <p:cNvSpPr/>
              <p:nvPr/>
            </p:nvSpPr>
            <p:spPr>
              <a:xfrm>
                <a:off x="8326095" y="2384859"/>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latin typeface="隶书" panose="02010509060101010101" pitchFamily="49" charset="-122"/>
                    <a:ea typeface="隶书" panose="02010509060101010101" pitchFamily="49" charset="-122"/>
                  </a:rPr>
                  <a:t>标题文字添加</a:t>
                </a:r>
                <a:endParaRPr lang="zh-CN" altLang="en-US" b="1" dirty="0">
                  <a:latin typeface="隶书" panose="02010509060101010101" pitchFamily="49" charset="-122"/>
                  <a:ea typeface="隶书" panose="02010509060101010101" pitchFamily="49" charset="-122"/>
                </a:endParaRPr>
              </a:p>
            </p:txBody>
          </p:sp>
        </p:grpSp>
      </p:grpSp>
      <p:grpSp>
        <p:nvGrpSpPr>
          <p:cNvPr id="34" name="组合 33"/>
          <p:cNvGrpSpPr/>
          <p:nvPr/>
        </p:nvGrpSpPr>
        <p:grpSpPr>
          <a:xfrm>
            <a:off x="890569" y="3970563"/>
            <a:ext cx="4243447" cy="1473324"/>
            <a:chOff x="890569" y="3970563"/>
            <a:chExt cx="4243447" cy="1473324"/>
          </a:xfrm>
        </p:grpSpPr>
        <p:pic>
          <p:nvPicPr>
            <p:cNvPr id="5" name="图片 4"/>
            <p:cNvPicPr>
              <a:picLocks noChangeAspect="1"/>
            </p:cNvPicPr>
            <p:nvPr/>
          </p:nvPicPr>
          <p:blipFill>
            <a:blip r:embed="rId4"/>
            <a:stretch>
              <a:fillRect/>
            </a:stretch>
          </p:blipFill>
          <p:spPr>
            <a:xfrm>
              <a:off x="2726684" y="3970563"/>
              <a:ext cx="571219" cy="622300"/>
            </a:xfrm>
            <a:prstGeom prst="rect">
              <a:avLst/>
            </a:prstGeom>
          </p:spPr>
        </p:pic>
        <p:grpSp>
          <p:nvGrpSpPr>
            <p:cNvPr id="20" name="组合 19"/>
            <p:cNvGrpSpPr/>
            <p:nvPr/>
          </p:nvGrpSpPr>
          <p:grpSpPr>
            <a:xfrm>
              <a:off x="890569" y="4774701"/>
              <a:ext cx="4243447" cy="669186"/>
              <a:chOff x="7325359" y="2384859"/>
              <a:chExt cx="4243447" cy="669186"/>
            </a:xfrm>
          </p:grpSpPr>
          <p:sp>
            <p:nvSpPr>
              <p:cNvPr id="21" name="矩形 20"/>
              <p:cNvSpPr/>
              <p:nvPr/>
            </p:nvSpPr>
            <p:spPr>
              <a:xfrm>
                <a:off x="7325359" y="2737483"/>
                <a:ext cx="4243447" cy="31656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latin typeface="隶书" panose="02010509060101010101" pitchFamily="49" charset="-122"/>
                    <a:ea typeface="隶书" panose="02010509060101010101" pitchFamily="49" charset="-122"/>
                  </a:rPr>
                  <a:t>用户可以在投影仪上进行演示</a:t>
                </a:r>
                <a:endParaRPr lang="zh-CN" altLang="en-US" sz="1400" dirty="0">
                  <a:latin typeface="隶书" panose="02010509060101010101" pitchFamily="49" charset="-122"/>
                  <a:ea typeface="隶书" panose="02010509060101010101" pitchFamily="49" charset="-122"/>
                </a:endParaRPr>
              </a:p>
            </p:txBody>
          </p:sp>
          <p:sp>
            <p:nvSpPr>
              <p:cNvPr id="22" name="矩形 21"/>
              <p:cNvSpPr/>
              <p:nvPr/>
            </p:nvSpPr>
            <p:spPr>
              <a:xfrm>
                <a:off x="8326095" y="2384859"/>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latin typeface="隶书" panose="02010509060101010101" pitchFamily="49" charset="-122"/>
                    <a:ea typeface="隶书" panose="02010509060101010101" pitchFamily="49" charset="-122"/>
                  </a:rPr>
                  <a:t>标题文字添加</a:t>
                </a:r>
                <a:endParaRPr lang="zh-CN" altLang="en-US" b="1" dirty="0">
                  <a:latin typeface="隶书" panose="02010509060101010101" pitchFamily="49" charset="-122"/>
                  <a:ea typeface="隶书" panose="02010509060101010101" pitchFamily="49" charset="-122"/>
                </a:endParaRPr>
              </a:p>
            </p:txBody>
          </p:sp>
        </p:grpSp>
      </p:grpSp>
      <p:grpSp>
        <p:nvGrpSpPr>
          <p:cNvPr id="33" name="组合 32"/>
          <p:cNvGrpSpPr/>
          <p:nvPr/>
        </p:nvGrpSpPr>
        <p:grpSpPr>
          <a:xfrm>
            <a:off x="3974275" y="3818163"/>
            <a:ext cx="4243447" cy="1625724"/>
            <a:chOff x="3974275" y="3818163"/>
            <a:chExt cx="4243447" cy="1625724"/>
          </a:xfrm>
        </p:grpSpPr>
        <p:pic>
          <p:nvPicPr>
            <p:cNvPr id="6" name="图片 5"/>
            <p:cNvPicPr>
              <a:picLocks noChangeAspect="1"/>
            </p:cNvPicPr>
            <p:nvPr/>
          </p:nvPicPr>
          <p:blipFill>
            <a:blip r:embed="rId5"/>
            <a:stretch>
              <a:fillRect/>
            </a:stretch>
          </p:blipFill>
          <p:spPr>
            <a:xfrm>
              <a:off x="5842125" y="3818163"/>
              <a:ext cx="507750" cy="774700"/>
            </a:xfrm>
            <a:prstGeom prst="rect">
              <a:avLst/>
            </a:prstGeom>
          </p:spPr>
        </p:pic>
        <p:grpSp>
          <p:nvGrpSpPr>
            <p:cNvPr id="23" name="组合 22"/>
            <p:cNvGrpSpPr/>
            <p:nvPr/>
          </p:nvGrpSpPr>
          <p:grpSpPr>
            <a:xfrm>
              <a:off x="3974275" y="4774701"/>
              <a:ext cx="4243447" cy="669186"/>
              <a:chOff x="7325359" y="2384859"/>
              <a:chExt cx="4243447" cy="669186"/>
            </a:xfrm>
          </p:grpSpPr>
          <p:sp>
            <p:nvSpPr>
              <p:cNvPr id="24" name="矩形 23"/>
              <p:cNvSpPr/>
              <p:nvPr/>
            </p:nvSpPr>
            <p:spPr>
              <a:xfrm>
                <a:off x="7325359" y="2737483"/>
                <a:ext cx="4243447" cy="31656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latin typeface="隶书" panose="02010509060101010101" pitchFamily="49" charset="-122"/>
                    <a:ea typeface="隶书" panose="02010509060101010101" pitchFamily="49" charset="-122"/>
                  </a:rPr>
                  <a:t>用户可以在投影仪上进行演示</a:t>
                </a:r>
                <a:endParaRPr lang="zh-CN" altLang="en-US" sz="1400" dirty="0">
                  <a:latin typeface="隶书" panose="02010509060101010101" pitchFamily="49" charset="-122"/>
                  <a:ea typeface="隶书" panose="02010509060101010101" pitchFamily="49" charset="-122"/>
                </a:endParaRPr>
              </a:p>
            </p:txBody>
          </p:sp>
          <p:sp>
            <p:nvSpPr>
              <p:cNvPr id="25" name="矩形 24"/>
              <p:cNvSpPr/>
              <p:nvPr/>
            </p:nvSpPr>
            <p:spPr>
              <a:xfrm>
                <a:off x="8326095" y="2384859"/>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latin typeface="隶书" panose="02010509060101010101" pitchFamily="49" charset="-122"/>
                    <a:ea typeface="隶书" panose="02010509060101010101" pitchFamily="49" charset="-122"/>
                  </a:rPr>
                  <a:t>标题文字添加</a:t>
                </a:r>
                <a:endParaRPr lang="zh-CN" altLang="en-US" b="1" dirty="0">
                  <a:latin typeface="隶书" panose="02010509060101010101" pitchFamily="49" charset="-122"/>
                  <a:ea typeface="隶书" panose="02010509060101010101" pitchFamily="49" charset="-122"/>
                </a:endParaRPr>
              </a:p>
            </p:txBody>
          </p:sp>
        </p:grpSp>
      </p:grpSp>
      <p:grpSp>
        <p:nvGrpSpPr>
          <p:cNvPr id="32" name="组合 31"/>
          <p:cNvGrpSpPr/>
          <p:nvPr/>
        </p:nvGrpSpPr>
        <p:grpSpPr>
          <a:xfrm>
            <a:off x="6994512" y="3970563"/>
            <a:ext cx="4243447" cy="1473324"/>
            <a:chOff x="6994512" y="3970563"/>
            <a:chExt cx="4243447" cy="1473324"/>
          </a:xfrm>
        </p:grpSpPr>
        <p:pic>
          <p:nvPicPr>
            <p:cNvPr id="7" name="图片 6"/>
            <p:cNvPicPr>
              <a:picLocks noChangeAspect="1"/>
            </p:cNvPicPr>
            <p:nvPr/>
          </p:nvPicPr>
          <p:blipFill>
            <a:blip r:embed="rId6"/>
            <a:stretch>
              <a:fillRect/>
            </a:stretch>
          </p:blipFill>
          <p:spPr>
            <a:xfrm>
              <a:off x="8817877" y="3970563"/>
              <a:ext cx="520500" cy="610261"/>
            </a:xfrm>
            <a:prstGeom prst="rect">
              <a:avLst/>
            </a:prstGeom>
          </p:spPr>
        </p:pic>
        <p:grpSp>
          <p:nvGrpSpPr>
            <p:cNvPr id="26" name="组合 25"/>
            <p:cNvGrpSpPr/>
            <p:nvPr/>
          </p:nvGrpSpPr>
          <p:grpSpPr>
            <a:xfrm>
              <a:off x="6994512" y="4774701"/>
              <a:ext cx="4243447" cy="669186"/>
              <a:chOff x="7325359" y="2384859"/>
              <a:chExt cx="4243447" cy="669186"/>
            </a:xfrm>
          </p:grpSpPr>
          <p:sp>
            <p:nvSpPr>
              <p:cNvPr id="27" name="矩形 26"/>
              <p:cNvSpPr/>
              <p:nvPr/>
            </p:nvSpPr>
            <p:spPr>
              <a:xfrm>
                <a:off x="7325359" y="2737483"/>
                <a:ext cx="4243447" cy="31656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latin typeface="隶书" panose="02010509060101010101" pitchFamily="49" charset="-122"/>
                    <a:ea typeface="隶书" panose="02010509060101010101" pitchFamily="49" charset="-122"/>
                  </a:rPr>
                  <a:t>用户可以在投影仪上进行演示</a:t>
                </a:r>
                <a:endParaRPr lang="zh-CN" altLang="en-US" sz="1400" dirty="0">
                  <a:latin typeface="隶书" panose="02010509060101010101" pitchFamily="49" charset="-122"/>
                  <a:ea typeface="隶书" panose="02010509060101010101" pitchFamily="49" charset="-122"/>
                </a:endParaRPr>
              </a:p>
            </p:txBody>
          </p:sp>
          <p:sp>
            <p:nvSpPr>
              <p:cNvPr id="28" name="矩形 27"/>
              <p:cNvSpPr/>
              <p:nvPr/>
            </p:nvSpPr>
            <p:spPr>
              <a:xfrm>
                <a:off x="8326095" y="2384859"/>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latin typeface="隶书" panose="02010509060101010101" pitchFamily="49" charset="-122"/>
                    <a:ea typeface="隶书" panose="02010509060101010101" pitchFamily="49" charset="-122"/>
                  </a:rPr>
                  <a:t>标题文字添加</a:t>
                </a:r>
                <a:endParaRPr lang="zh-CN" altLang="en-US" b="1" dirty="0">
                  <a:latin typeface="隶书" panose="02010509060101010101" pitchFamily="49" charset="-122"/>
                  <a:ea typeface="隶书" panose="02010509060101010101" pitchFamily="49" charset="-122"/>
                </a:endParaRPr>
              </a:p>
            </p:txBody>
          </p:sp>
        </p:grpSp>
      </p:grpSp>
      <p:grpSp>
        <p:nvGrpSpPr>
          <p:cNvPr id="35" name="组合 34"/>
          <p:cNvGrpSpPr/>
          <p:nvPr/>
        </p:nvGrpSpPr>
        <p:grpSpPr>
          <a:xfrm>
            <a:off x="4044604" y="330957"/>
            <a:ext cx="3929669" cy="584775"/>
            <a:chOff x="4044604" y="330957"/>
            <a:chExt cx="3929669" cy="584775"/>
          </a:xfrm>
        </p:grpSpPr>
        <p:sp>
          <p:nvSpPr>
            <p:cNvPr id="36" name="文本框 35"/>
            <p:cNvSpPr txBox="1"/>
            <p:nvPr/>
          </p:nvSpPr>
          <p:spPr>
            <a:xfrm>
              <a:off x="4685999" y="330957"/>
              <a:ext cx="2646878" cy="584775"/>
            </a:xfrm>
            <a:prstGeom prst="rect">
              <a:avLst/>
            </a:prstGeom>
            <a:noFill/>
          </p:spPr>
          <p:txBody>
            <a:bodyPr wrap="none" rtlCol="0">
              <a:spAutoFit/>
              <a:scene3d>
                <a:camera prst="orthographicFront"/>
                <a:lightRig rig="threePt" dir="t"/>
              </a:scene3d>
              <a:sp3d contourW="12700"/>
            </a:bodyPr>
            <a:lstStyle/>
            <a:p>
              <a:pPr algn="ctr"/>
              <a:r>
                <a:rPr lang="zh-CN" altLang="en-US" sz="3200" dirty="0">
                  <a:latin typeface="隶书" panose="02010509060101010101" pitchFamily="49" charset="-122"/>
                  <a:ea typeface="隶书" panose="02010509060101010101" pitchFamily="49" charset="-122"/>
                </a:rPr>
                <a:t>点击添加标题</a:t>
              </a:r>
              <a:endParaRPr lang="zh-CN" altLang="en-US" sz="3200" dirty="0">
                <a:latin typeface="隶书" panose="02010509060101010101" pitchFamily="49" charset="-122"/>
                <a:ea typeface="隶书" panose="02010509060101010101" pitchFamily="49" charset="-122"/>
              </a:endParaRPr>
            </a:p>
          </p:txBody>
        </p:sp>
        <p:grpSp>
          <p:nvGrpSpPr>
            <p:cNvPr id="37" name="组合 36"/>
            <p:cNvGrpSpPr/>
            <p:nvPr/>
          </p:nvGrpSpPr>
          <p:grpSpPr>
            <a:xfrm>
              <a:off x="4044604" y="543132"/>
              <a:ext cx="3929669" cy="254000"/>
              <a:chOff x="4082782" y="2152650"/>
              <a:chExt cx="3929669" cy="254000"/>
            </a:xfrm>
          </p:grpSpPr>
          <p:pic>
            <p:nvPicPr>
              <p:cNvPr id="38" name="图片 37"/>
              <p:cNvPicPr>
                <a:picLocks noChangeAspect="1"/>
              </p:cNvPicPr>
              <p:nvPr/>
            </p:nvPicPr>
            <p:blipFill>
              <a:blip r:embed="rId7"/>
              <a:stretch>
                <a:fillRect/>
              </a:stretch>
            </p:blipFill>
            <p:spPr>
              <a:xfrm>
                <a:off x="4082782" y="2152650"/>
                <a:ext cx="317344" cy="254000"/>
              </a:xfrm>
              <a:prstGeom prst="rect">
                <a:avLst/>
              </a:prstGeom>
            </p:spPr>
          </p:pic>
          <p:pic>
            <p:nvPicPr>
              <p:cNvPr id="39" name="图片 38"/>
              <p:cNvPicPr>
                <a:picLocks noChangeAspect="1"/>
              </p:cNvPicPr>
              <p:nvPr/>
            </p:nvPicPr>
            <p:blipFill>
              <a:blip r:embed="rId7"/>
              <a:stretch>
                <a:fillRect/>
              </a:stretch>
            </p:blipFill>
            <p:spPr>
              <a:xfrm flipH="1">
                <a:off x="7695107" y="2152650"/>
                <a:ext cx="317344" cy="254000"/>
              </a:xfrm>
              <a:prstGeom prst="rect">
                <a:avLst/>
              </a:prstGeom>
            </p:spPr>
          </p:pic>
        </p:gr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30"/>
                                        </p:tgtEl>
                                        <p:attrNameLst>
                                          <p:attrName>style.visibility</p:attrName>
                                        </p:attrNameLst>
                                      </p:cBhvr>
                                      <p:to>
                                        <p:strVal val="visible"/>
                                      </p:to>
                                    </p:set>
                                    <p:anim calcmode="lin" valueType="num">
                                      <p:cBhvr>
                                        <p:cTn id="13" dur="500" fill="hold"/>
                                        <p:tgtEl>
                                          <p:spTgt spid="30"/>
                                        </p:tgtEl>
                                        <p:attrNameLst>
                                          <p:attrName>ppt_w</p:attrName>
                                        </p:attrNameLst>
                                      </p:cBhvr>
                                      <p:tavLst>
                                        <p:tav tm="0">
                                          <p:val>
                                            <p:fltVal val="0"/>
                                          </p:val>
                                        </p:tav>
                                        <p:tav tm="100000">
                                          <p:val>
                                            <p:strVal val="#ppt_w"/>
                                          </p:val>
                                        </p:tav>
                                      </p:tavLst>
                                    </p:anim>
                                    <p:anim calcmode="lin" valueType="num">
                                      <p:cBhvr>
                                        <p:cTn id="14" dur="500" fill="hold"/>
                                        <p:tgtEl>
                                          <p:spTgt spid="30"/>
                                        </p:tgtEl>
                                        <p:attrNameLst>
                                          <p:attrName>ppt_h</p:attrName>
                                        </p:attrNameLst>
                                      </p:cBhvr>
                                      <p:tavLst>
                                        <p:tav tm="0">
                                          <p:val>
                                            <p:fltVal val="0"/>
                                          </p:val>
                                        </p:tav>
                                        <p:tav tm="100000">
                                          <p:val>
                                            <p:strVal val="#ppt_h"/>
                                          </p:val>
                                        </p:tav>
                                      </p:tavLst>
                                    </p:anim>
                                    <p:animEffect transition="in" filter="fade">
                                      <p:cBhvr>
                                        <p:cTn id="15" dur="500"/>
                                        <p:tgtEl>
                                          <p:spTgt spid="30"/>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ppt_w</p:attrName>
                                        </p:attrNameLst>
                                      </p:cBhvr>
                                      <p:tavLst>
                                        <p:tav tm="0">
                                          <p:val>
                                            <p:fltVal val="0"/>
                                          </p:val>
                                        </p:tav>
                                        <p:tav tm="100000">
                                          <p:val>
                                            <p:strVal val="#ppt_w"/>
                                          </p:val>
                                        </p:tav>
                                      </p:tavLst>
                                    </p:anim>
                                    <p:anim calcmode="lin" valueType="num">
                                      <p:cBhvr>
                                        <p:cTn id="20" dur="500" fill="hold"/>
                                        <p:tgtEl>
                                          <p:spTgt spid="31"/>
                                        </p:tgtEl>
                                        <p:attrNameLst>
                                          <p:attrName>ppt_h</p:attrName>
                                        </p:attrNameLst>
                                      </p:cBhvr>
                                      <p:tavLst>
                                        <p:tav tm="0">
                                          <p:val>
                                            <p:fltVal val="0"/>
                                          </p:val>
                                        </p:tav>
                                        <p:tav tm="100000">
                                          <p:val>
                                            <p:strVal val="#ppt_h"/>
                                          </p:val>
                                        </p:tav>
                                      </p:tavLst>
                                    </p:anim>
                                    <p:animEffect transition="in" filter="fade">
                                      <p:cBhvr>
                                        <p:cTn id="21" dur="500"/>
                                        <p:tgtEl>
                                          <p:spTgt spid="31"/>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34"/>
                                        </p:tgtEl>
                                        <p:attrNameLst>
                                          <p:attrName>style.visibility</p:attrName>
                                        </p:attrNameLst>
                                      </p:cBhvr>
                                      <p:to>
                                        <p:strVal val="visible"/>
                                      </p:to>
                                    </p:set>
                                    <p:anim calcmode="lin" valueType="num">
                                      <p:cBhvr>
                                        <p:cTn id="25" dur="500" fill="hold"/>
                                        <p:tgtEl>
                                          <p:spTgt spid="34"/>
                                        </p:tgtEl>
                                        <p:attrNameLst>
                                          <p:attrName>ppt_w</p:attrName>
                                        </p:attrNameLst>
                                      </p:cBhvr>
                                      <p:tavLst>
                                        <p:tav tm="0">
                                          <p:val>
                                            <p:fltVal val="0"/>
                                          </p:val>
                                        </p:tav>
                                        <p:tav tm="100000">
                                          <p:val>
                                            <p:strVal val="#ppt_w"/>
                                          </p:val>
                                        </p:tav>
                                      </p:tavLst>
                                    </p:anim>
                                    <p:anim calcmode="lin" valueType="num">
                                      <p:cBhvr>
                                        <p:cTn id="26" dur="500" fill="hold"/>
                                        <p:tgtEl>
                                          <p:spTgt spid="34"/>
                                        </p:tgtEl>
                                        <p:attrNameLst>
                                          <p:attrName>ppt_h</p:attrName>
                                        </p:attrNameLst>
                                      </p:cBhvr>
                                      <p:tavLst>
                                        <p:tav tm="0">
                                          <p:val>
                                            <p:fltVal val="0"/>
                                          </p:val>
                                        </p:tav>
                                        <p:tav tm="100000">
                                          <p:val>
                                            <p:strVal val="#ppt_h"/>
                                          </p:val>
                                        </p:tav>
                                      </p:tavLst>
                                    </p:anim>
                                    <p:animEffect transition="in" filter="fade">
                                      <p:cBhvr>
                                        <p:cTn id="27" dur="500"/>
                                        <p:tgtEl>
                                          <p:spTgt spid="34"/>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33"/>
                                        </p:tgtEl>
                                        <p:attrNameLst>
                                          <p:attrName>style.visibility</p:attrName>
                                        </p:attrNameLst>
                                      </p:cBhvr>
                                      <p:to>
                                        <p:strVal val="visible"/>
                                      </p:to>
                                    </p:set>
                                    <p:anim calcmode="lin" valueType="num">
                                      <p:cBhvr>
                                        <p:cTn id="31" dur="500" fill="hold"/>
                                        <p:tgtEl>
                                          <p:spTgt spid="33"/>
                                        </p:tgtEl>
                                        <p:attrNameLst>
                                          <p:attrName>ppt_w</p:attrName>
                                        </p:attrNameLst>
                                      </p:cBhvr>
                                      <p:tavLst>
                                        <p:tav tm="0">
                                          <p:val>
                                            <p:fltVal val="0"/>
                                          </p:val>
                                        </p:tav>
                                        <p:tav tm="100000">
                                          <p:val>
                                            <p:strVal val="#ppt_w"/>
                                          </p:val>
                                        </p:tav>
                                      </p:tavLst>
                                    </p:anim>
                                    <p:anim calcmode="lin" valueType="num">
                                      <p:cBhvr>
                                        <p:cTn id="32" dur="500" fill="hold"/>
                                        <p:tgtEl>
                                          <p:spTgt spid="33"/>
                                        </p:tgtEl>
                                        <p:attrNameLst>
                                          <p:attrName>ppt_h</p:attrName>
                                        </p:attrNameLst>
                                      </p:cBhvr>
                                      <p:tavLst>
                                        <p:tav tm="0">
                                          <p:val>
                                            <p:fltVal val="0"/>
                                          </p:val>
                                        </p:tav>
                                        <p:tav tm="100000">
                                          <p:val>
                                            <p:strVal val="#ppt_h"/>
                                          </p:val>
                                        </p:tav>
                                      </p:tavLst>
                                    </p:anim>
                                    <p:animEffect transition="in" filter="fade">
                                      <p:cBhvr>
                                        <p:cTn id="33" dur="500"/>
                                        <p:tgtEl>
                                          <p:spTgt spid="33"/>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32"/>
                                        </p:tgtEl>
                                        <p:attrNameLst>
                                          <p:attrName>style.visibility</p:attrName>
                                        </p:attrNameLst>
                                      </p:cBhvr>
                                      <p:to>
                                        <p:strVal val="visible"/>
                                      </p:to>
                                    </p:set>
                                    <p:anim calcmode="lin" valueType="num">
                                      <p:cBhvr>
                                        <p:cTn id="37" dur="500" fill="hold"/>
                                        <p:tgtEl>
                                          <p:spTgt spid="32"/>
                                        </p:tgtEl>
                                        <p:attrNameLst>
                                          <p:attrName>ppt_w</p:attrName>
                                        </p:attrNameLst>
                                      </p:cBhvr>
                                      <p:tavLst>
                                        <p:tav tm="0">
                                          <p:val>
                                            <p:fltVal val="0"/>
                                          </p:val>
                                        </p:tav>
                                        <p:tav tm="100000">
                                          <p:val>
                                            <p:strVal val="#ppt_w"/>
                                          </p:val>
                                        </p:tav>
                                      </p:tavLst>
                                    </p:anim>
                                    <p:anim calcmode="lin" valueType="num">
                                      <p:cBhvr>
                                        <p:cTn id="38" dur="500" fill="hold"/>
                                        <p:tgtEl>
                                          <p:spTgt spid="32"/>
                                        </p:tgtEl>
                                        <p:attrNameLst>
                                          <p:attrName>ppt_h</p:attrName>
                                        </p:attrNameLst>
                                      </p:cBhvr>
                                      <p:tavLst>
                                        <p:tav tm="0">
                                          <p:val>
                                            <p:fltVal val="0"/>
                                          </p:val>
                                        </p:tav>
                                        <p:tav tm="100000">
                                          <p:val>
                                            <p:strVal val="#ppt_h"/>
                                          </p:val>
                                        </p:tav>
                                      </p:tavLst>
                                    </p:anim>
                                    <p:animEffect transition="in" filter="fade">
                                      <p:cBhvr>
                                        <p:cTn id="39"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527108" y="3249387"/>
            <a:ext cx="2551406" cy="93948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latin typeface="隶书" panose="02010509060101010101" pitchFamily="49" charset="-122"/>
                <a:ea typeface="隶书" panose="02010509060101010101" pitchFamily="49" charset="-122"/>
              </a:rPr>
              <a:t>用户可以在投影仪或者计算机上进行演示也可以将演示文稿打印出来制作</a:t>
            </a:r>
            <a:endParaRPr lang="zh-CN" altLang="en-US" sz="1600" dirty="0">
              <a:latin typeface="隶书" panose="02010509060101010101" pitchFamily="49" charset="-122"/>
              <a:ea typeface="隶书" panose="02010509060101010101" pitchFamily="49" charset="-122"/>
            </a:endParaRPr>
          </a:p>
        </p:txBody>
      </p:sp>
      <p:grpSp>
        <p:nvGrpSpPr>
          <p:cNvPr id="8" name="组合 7"/>
          <p:cNvGrpSpPr/>
          <p:nvPr/>
        </p:nvGrpSpPr>
        <p:grpSpPr>
          <a:xfrm>
            <a:off x="1633973" y="2149928"/>
            <a:ext cx="2308448" cy="965200"/>
            <a:chOff x="1517859" y="2541814"/>
            <a:chExt cx="2308448" cy="965200"/>
          </a:xfrm>
        </p:grpSpPr>
        <p:pic>
          <p:nvPicPr>
            <p:cNvPr id="2" name="图片 1"/>
            <p:cNvPicPr>
              <a:picLocks noChangeAspect="1"/>
            </p:cNvPicPr>
            <p:nvPr/>
          </p:nvPicPr>
          <p:blipFill>
            <a:blip r:embed="rId1"/>
            <a:stretch>
              <a:fillRect/>
            </a:stretch>
          </p:blipFill>
          <p:spPr>
            <a:xfrm>
              <a:off x="1517859" y="2541814"/>
              <a:ext cx="2308448" cy="965200"/>
            </a:xfrm>
            <a:prstGeom prst="rect">
              <a:avLst/>
            </a:prstGeom>
          </p:spPr>
        </p:pic>
        <p:sp>
          <p:nvSpPr>
            <p:cNvPr id="10" name="矩形 9"/>
            <p:cNvSpPr/>
            <p:nvPr/>
          </p:nvSpPr>
          <p:spPr>
            <a:xfrm>
              <a:off x="1773850" y="2966358"/>
              <a:ext cx="1825694" cy="38055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latin typeface="隶书" panose="02010509060101010101" pitchFamily="49" charset="-122"/>
                  <a:ea typeface="隶书" panose="02010509060101010101" pitchFamily="49" charset="-122"/>
                </a:rPr>
                <a:t>标题文字添加</a:t>
              </a:r>
              <a:endParaRPr lang="zh-CN" altLang="en-US" b="1" dirty="0">
                <a:latin typeface="隶书" panose="02010509060101010101" pitchFamily="49" charset="-122"/>
                <a:ea typeface="隶书" panose="02010509060101010101" pitchFamily="49" charset="-122"/>
              </a:endParaRPr>
            </a:p>
          </p:txBody>
        </p:sp>
      </p:grpSp>
      <p:grpSp>
        <p:nvGrpSpPr>
          <p:cNvPr id="13" name="组合 12"/>
          <p:cNvGrpSpPr/>
          <p:nvPr/>
        </p:nvGrpSpPr>
        <p:grpSpPr>
          <a:xfrm>
            <a:off x="5069323" y="2149928"/>
            <a:ext cx="2308448" cy="965200"/>
            <a:chOff x="4953209" y="2541814"/>
            <a:chExt cx="2308448" cy="965200"/>
          </a:xfrm>
        </p:grpSpPr>
        <p:pic>
          <p:nvPicPr>
            <p:cNvPr id="3" name="图片 2"/>
            <p:cNvPicPr>
              <a:picLocks noChangeAspect="1"/>
            </p:cNvPicPr>
            <p:nvPr/>
          </p:nvPicPr>
          <p:blipFill>
            <a:blip r:embed="rId1"/>
            <a:stretch>
              <a:fillRect/>
            </a:stretch>
          </p:blipFill>
          <p:spPr>
            <a:xfrm>
              <a:off x="4953209" y="2541814"/>
              <a:ext cx="2308448" cy="965200"/>
            </a:xfrm>
            <a:prstGeom prst="rect">
              <a:avLst/>
            </a:prstGeom>
          </p:spPr>
        </p:pic>
        <p:sp>
          <p:nvSpPr>
            <p:cNvPr id="11" name="矩形 10"/>
            <p:cNvSpPr/>
            <p:nvPr/>
          </p:nvSpPr>
          <p:spPr>
            <a:xfrm>
              <a:off x="5183153" y="2966358"/>
              <a:ext cx="1825694" cy="38055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latin typeface="隶书" panose="02010509060101010101" pitchFamily="49" charset="-122"/>
                  <a:ea typeface="隶书" panose="02010509060101010101" pitchFamily="49" charset="-122"/>
                </a:rPr>
                <a:t>标题文字添加</a:t>
              </a:r>
              <a:endParaRPr lang="zh-CN" altLang="en-US" b="1" dirty="0">
                <a:latin typeface="隶书" panose="02010509060101010101" pitchFamily="49" charset="-122"/>
                <a:ea typeface="隶书" panose="02010509060101010101" pitchFamily="49" charset="-122"/>
              </a:endParaRPr>
            </a:p>
          </p:txBody>
        </p:sp>
      </p:grpSp>
      <p:grpSp>
        <p:nvGrpSpPr>
          <p:cNvPr id="16" name="组合 15"/>
          <p:cNvGrpSpPr/>
          <p:nvPr/>
        </p:nvGrpSpPr>
        <p:grpSpPr>
          <a:xfrm>
            <a:off x="8504673" y="2149928"/>
            <a:ext cx="2308448" cy="965200"/>
            <a:chOff x="8388559" y="2541814"/>
            <a:chExt cx="2308448" cy="965200"/>
          </a:xfrm>
        </p:grpSpPr>
        <p:pic>
          <p:nvPicPr>
            <p:cNvPr id="4" name="图片 3"/>
            <p:cNvPicPr>
              <a:picLocks noChangeAspect="1"/>
            </p:cNvPicPr>
            <p:nvPr/>
          </p:nvPicPr>
          <p:blipFill>
            <a:blip r:embed="rId1"/>
            <a:stretch>
              <a:fillRect/>
            </a:stretch>
          </p:blipFill>
          <p:spPr>
            <a:xfrm>
              <a:off x="8388559" y="2541814"/>
              <a:ext cx="2308448" cy="965200"/>
            </a:xfrm>
            <a:prstGeom prst="rect">
              <a:avLst/>
            </a:prstGeom>
          </p:spPr>
        </p:pic>
        <p:sp>
          <p:nvSpPr>
            <p:cNvPr id="12" name="矩形 11"/>
            <p:cNvSpPr/>
            <p:nvPr/>
          </p:nvSpPr>
          <p:spPr>
            <a:xfrm>
              <a:off x="8629936" y="2966358"/>
              <a:ext cx="1825694" cy="38055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latin typeface="隶书" panose="02010509060101010101" pitchFamily="49" charset="-122"/>
                  <a:ea typeface="隶书" panose="02010509060101010101" pitchFamily="49" charset="-122"/>
                </a:rPr>
                <a:t>标题文字添加</a:t>
              </a:r>
              <a:endParaRPr lang="zh-CN" altLang="en-US" b="1" dirty="0">
                <a:latin typeface="隶书" panose="02010509060101010101" pitchFamily="49" charset="-122"/>
                <a:ea typeface="隶书" panose="02010509060101010101" pitchFamily="49" charset="-122"/>
              </a:endParaRPr>
            </a:p>
          </p:txBody>
        </p:sp>
      </p:grpSp>
      <p:sp>
        <p:nvSpPr>
          <p:cNvPr id="14" name="矩形 13"/>
          <p:cNvSpPr/>
          <p:nvPr/>
        </p:nvSpPr>
        <p:spPr>
          <a:xfrm>
            <a:off x="4947844" y="3249387"/>
            <a:ext cx="2551406" cy="93948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latin typeface="隶书" panose="02010509060101010101" pitchFamily="49" charset="-122"/>
                <a:ea typeface="隶书" panose="02010509060101010101" pitchFamily="49" charset="-122"/>
              </a:rPr>
              <a:t>用户可以在投影仪或者计算机上进行演示也可以将演示文稿打印出来制作</a:t>
            </a:r>
            <a:endParaRPr lang="zh-CN" altLang="en-US" sz="1600" dirty="0">
              <a:latin typeface="隶书" panose="02010509060101010101" pitchFamily="49" charset="-122"/>
              <a:ea typeface="隶书" panose="02010509060101010101" pitchFamily="49" charset="-122"/>
            </a:endParaRPr>
          </a:p>
        </p:txBody>
      </p:sp>
      <p:sp>
        <p:nvSpPr>
          <p:cNvPr id="15" name="矩形 14"/>
          <p:cNvSpPr/>
          <p:nvPr/>
        </p:nvSpPr>
        <p:spPr>
          <a:xfrm>
            <a:off x="8383194" y="3249387"/>
            <a:ext cx="2551406" cy="93948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dirty="0">
                <a:latin typeface="隶书" panose="02010509060101010101" pitchFamily="49" charset="-122"/>
                <a:ea typeface="隶书" panose="02010509060101010101" pitchFamily="49" charset="-122"/>
              </a:rPr>
              <a:t>用户可以在投影仪或者计算机上进行演示也可以将演示文稿打印出来制作</a:t>
            </a:r>
            <a:endParaRPr lang="zh-CN" altLang="en-US" sz="1600" dirty="0">
              <a:latin typeface="隶书" panose="02010509060101010101" pitchFamily="49" charset="-122"/>
              <a:ea typeface="隶书" panose="02010509060101010101" pitchFamily="49" charset="-122"/>
            </a:endParaRPr>
          </a:p>
        </p:txBody>
      </p:sp>
      <p:grpSp>
        <p:nvGrpSpPr>
          <p:cNvPr id="17" name="组合 16"/>
          <p:cNvGrpSpPr/>
          <p:nvPr/>
        </p:nvGrpSpPr>
        <p:grpSpPr>
          <a:xfrm>
            <a:off x="4044604" y="330957"/>
            <a:ext cx="3929669" cy="584775"/>
            <a:chOff x="4044604" y="330957"/>
            <a:chExt cx="3929669" cy="584775"/>
          </a:xfrm>
        </p:grpSpPr>
        <p:sp>
          <p:nvSpPr>
            <p:cNvPr id="18" name="文本框 17"/>
            <p:cNvSpPr txBox="1"/>
            <p:nvPr/>
          </p:nvSpPr>
          <p:spPr>
            <a:xfrm>
              <a:off x="4685999" y="330957"/>
              <a:ext cx="2646878" cy="584775"/>
            </a:xfrm>
            <a:prstGeom prst="rect">
              <a:avLst/>
            </a:prstGeom>
            <a:noFill/>
          </p:spPr>
          <p:txBody>
            <a:bodyPr wrap="none" rtlCol="0">
              <a:spAutoFit/>
              <a:scene3d>
                <a:camera prst="orthographicFront"/>
                <a:lightRig rig="threePt" dir="t"/>
              </a:scene3d>
              <a:sp3d contourW="12700"/>
            </a:bodyPr>
            <a:lstStyle/>
            <a:p>
              <a:pPr algn="ctr"/>
              <a:r>
                <a:rPr lang="zh-CN" altLang="en-US" sz="3200" dirty="0">
                  <a:latin typeface="隶书" panose="02010509060101010101" pitchFamily="49" charset="-122"/>
                  <a:ea typeface="隶书" panose="02010509060101010101" pitchFamily="49" charset="-122"/>
                </a:rPr>
                <a:t>点击添加标题</a:t>
              </a:r>
              <a:endParaRPr lang="zh-CN" altLang="en-US" sz="3200" dirty="0">
                <a:latin typeface="隶书" panose="02010509060101010101" pitchFamily="49" charset="-122"/>
                <a:ea typeface="隶书" panose="02010509060101010101" pitchFamily="49" charset="-122"/>
              </a:endParaRPr>
            </a:p>
          </p:txBody>
        </p:sp>
        <p:grpSp>
          <p:nvGrpSpPr>
            <p:cNvPr id="19" name="组合 18"/>
            <p:cNvGrpSpPr/>
            <p:nvPr/>
          </p:nvGrpSpPr>
          <p:grpSpPr>
            <a:xfrm>
              <a:off x="4044604" y="543132"/>
              <a:ext cx="3929669" cy="254000"/>
              <a:chOff x="4082782" y="2152650"/>
              <a:chExt cx="3929669" cy="254000"/>
            </a:xfrm>
          </p:grpSpPr>
          <p:pic>
            <p:nvPicPr>
              <p:cNvPr id="20" name="图片 19"/>
              <p:cNvPicPr>
                <a:picLocks noChangeAspect="1"/>
              </p:cNvPicPr>
              <p:nvPr/>
            </p:nvPicPr>
            <p:blipFill>
              <a:blip r:embed="rId2"/>
              <a:stretch>
                <a:fillRect/>
              </a:stretch>
            </p:blipFill>
            <p:spPr>
              <a:xfrm>
                <a:off x="4082782" y="2152650"/>
                <a:ext cx="317344" cy="254000"/>
              </a:xfrm>
              <a:prstGeom prst="rect">
                <a:avLst/>
              </a:prstGeom>
            </p:spPr>
          </p:pic>
          <p:pic>
            <p:nvPicPr>
              <p:cNvPr id="21" name="图片 20"/>
              <p:cNvPicPr>
                <a:picLocks noChangeAspect="1"/>
              </p:cNvPicPr>
              <p:nvPr/>
            </p:nvPicPr>
            <p:blipFill>
              <a:blip r:embed="rId2"/>
              <a:stretch>
                <a:fillRect/>
              </a:stretch>
            </p:blipFill>
            <p:spPr>
              <a:xfrm flipH="1">
                <a:off x="7695107" y="2152650"/>
                <a:ext cx="317344" cy="254000"/>
              </a:xfrm>
              <a:prstGeom prst="rect">
                <a:avLst/>
              </a:prstGeom>
            </p:spPr>
          </p:pic>
        </p:grpSp>
      </p:grpSp>
      <p:pic>
        <p:nvPicPr>
          <p:cNvPr id="22" name="图片 21"/>
          <p:cNvPicPr>
            <a:picLocks noChangeAspect="1"/>
          </p:cNvPicPr>
          <p:nvPr/>
        </p:nvPicPr>
        <p:blipFill>
          <a:blip r:embed="rId3"/>
          <a:stretch>
            <a:fillRect/>
          </a:stretch>
        </p:blipFill>
        <p:spPr>
          <a:xfrm>
            <a:off x="1530783" y="5097074"/>
            <a:ext cx="695255" cy="757428"/>
          </a:xfrm>
          <a:prstGeom prst="rect">
            <a:avLst/>
          </a:prstGeom>
        </p:spPr>
      </p:pic>
      <p:grpSp>
        <p:nvGrpSpPr>
          <p:cNvPr id="23" name="组合 22"/>
          <p:cNvGrpSpPr/>
          <p:nvPr/>
        </p:nvGrpSpPr>
        <p:grpSpPr>
          <a:xfrm>
            <a:off x="2322131" y="4605416"/>
            <a:ext cx="8249613" cy="1524255"/>
            <a:chOff x="7325359" y="2046854"/>
            <a:chExt cx="8249613" cy="1524255"/>
          </a:xfrm>
        </p:grpSpPr>
        <p:sp>
          <p:nvSpPr>
            <p:cNvPr id="24" name="矩形 23"/>
            <p:cNvSpPr/>
            <p:nvPr/>
          </p:nvSpPr>
          <p:spPr>
            <a:xfrm>
              <a:off x="7325359" y="2737483"/>
              <a:ext cx="8249613" cy="83362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隶书" panose="02010509060101010101" pitchFamily="49" charset="-122"/>
                  <a:ea typeface="隶书" panose="02010509060101010101" pitchFamily="49" charset="-122"/>
                </a:rPr>
                <a:t>用户可以在投影仪或者计算机上进行演示也可以将演示文稿打印出来制作用户可以在投影仪或者计算机上进行演示也可以将演示文稿打印出来制作用户可以在投影仪或者计算机上进行演示也可以将演示文稿打印出来制作</a:t>
              </a:r>
              <a:endParaRPr lang="zh-CN" altLang="en-US" sz="1400" dirty="0">
                <a:latin typeface="隶书" panose="02010509060101010101" pitchFamily="49" charset="-122"/>
                <a:ea typeface="隶书" panose="02010509060101010101" pitchFamily="49" charset="-122"/>
              </a:endParaRPr>
            </a:p>
          </p:txBody>
        </p:sp>
        <p:sp>
          <p:nvSpPr>
            <p:cNvPr id="25" name="矩形 24"/>
            <p:cNvSpPr/>
            <p:nvPr/>
          </p:nvSpPr>
          <p:spPr>
            <a:xfrm>
              <a:off x="7325359" y="2046854"/>
              <a:ext cx="2977135" cy="683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3200" b="1" dirty="0">
                  <a:latin typeface="隶书" panose="02010509060101010101" pitchFamily="49" charset="-122"/>
                  <a:ea typeface="隶书" panose="02010509060101010101" pitchFamily="49" charset="-122"/>
                </a:rPr>
                <a:t>标题文字添加</a:t>
              </a:r>
              <a:endParaRPr lang="zh-CN" altLang="en-US" sz="3200" b="1" dirty="0">
                <a:latin typeface="隶书" panose="02010509060101010101" pitchFamily="49" charset="-122"/>
                <a:ea typeface="隶书" panose="02010509060101010101" pitchFamily="49"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4" presetClass="entr" presetSubtype="10"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randombar(horizontal)">
                                      <p:cBhvr>
                                        <p:cTn id="12" dur="500"/>
                                        <p:tgtEl>
                                          <p:spTgt spid="9"/>
                                        </p:tgtEl>
                                      </p:cBhvr>
                                    </p:animEffect>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500" fill="hold"/>
                                        <p:tgtEl>
                                          <p:spTgt spid="13"/>
                                        </p:tgtEl>
                                        <p:attrNameLst>
                                          <p:attrName>ppt_x</p:attrName>
                                        </p:attrNameLst>
                                      </p:cBhvr>
                                      <p:tavLst>
                                        <p:tav tm="0">
                                          <p:val>
                                            <p:strVal val="#ppt_x"/>
                                          </p:val>
                                        </p:tav>
                                        <p:tav tm="100000">
                                          <p:val>
                                            <p:strVal val="#ppt_x"/>
                                          </p:val>
                                        </p:tav>
                                      </p:tavLst>
                                    </p:anim>
                                    <p:anim calcmode="lin" valueType="num">
                                      <p:cBhvr additive="base">
                                        <p:cTn id="17" dur="500" fill="hold"/>
                                        <p:tgtEl>
                                          <p:spTgt spid="13"/>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14" presetClass="entr" presetSubtype="1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randombar(horizontal)">
                                      <p:cBhvr>
                                        <p:cTn id="21" dur="500"/>
                                        <p:tgtEl>
                                          <p:spTgt spid="14"/>
                                        </p:tgtEl>
                                      </p:cBhvr>
                                    </p:animEffect>
                                  </p:childTnLst>
                                </p:cTn>
                              </p:par>
                            </p:childTnLst>
                          </p:cTn>
                        </p:par>
                        <p:par>
                          <p:cTn id="22" fill="hold">
                            <p:stCondLst>
                              <p:cond delay="2000"/>
                            </p:stCondLst>
                            <p:childTnLst>
                              <p:par>
                                <p:cTn id="23" presetID="2" presetClass="entr" presetSubtype="4" fill="hold" nodeType="after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500" fill="hold"/>
                                        <p:tgtEl>
                                          <p:spTgt spid="16"/>
                                        </p:tgtEl>
                                        <p:attrNameLst>
                                          <p:attrName>ppt_x</p:attrName>
                                        </p:attrNameLst>
                                      </p:cBhvr>
                                      <p:tavLst>
                                        <p:tav tm="0">
                                          <p:val>
                                            <p:strVal val="#ppt_x"/>
                                          </p:val>
                                        </p:tav>
                                        <p:tav tm="100000">
                                          <p:val>
                                            <p:strVal val="#ppt_x"/>
                                          </p:val>
                                        </p:tav>
                                      </p:tavLst>
                                    </p:anim>
                                    <p:anim calcmode="lin" valueType="num">
                                      <p:cBhvr additive="base">
                                        <p:cTn id="26" dur="500" fill="hold"/>
                                        <p:tgtEl>
                                          <p:spTgt spid="16"/>
                                        </p:tgtEl>
                                        <p:attrNameLst>
                                          <p:attrName>ppt_y</p:attrName>
                                        </p:attrNameLst>
                                      </p:cBhvr>
                                      <p:tavLst>
                                        <p:tav tm="0">
                                          <p:val>
                                            <p:strVal val="1+#ppt_h/2"/>
                                          </p:val>
                                        </p:tav>
                                        <p:tav tm="100000">
                                          <p:val>
                                            <p:strVal val="#ppt_y"/>
                                          </p:val>
                                        </p:tav>
                                      </p:tavLst>
                                    </p:anim>
                                  </p:childTnLst>
                                </p:cTn>
                              </p:par>
                            </p:childTnLst>
                          </p:cTn>
                        </p:par>
                        <p:par>
                          <p:cTn id="27" fill="hold">
                            <p:stCondLst>
                              <p:cond delay="2500"/>
                            </p:stCondLst>
                            <p:childTnLst>
                              <p:par>
                                <p:cTn id="28" presetID="14" presetClass="entr" presetSubtype="10"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randombar(horizontal)">
                                      <p:cBhvr>
                                        <p:cTn id="30" dur="500"/>
                                        <p:tgtEl>
                                          <p:spTgt spid="15"/>
                                        </p:tgtEl>
                                      </p:cBhvr>
                                    </p:animEffect>
                                  </p:childTnLst>
                                </p:cTn>
                              </p:par>
                            </p:childTnLst>
                          </p:cTn>
                        </p:par>
                        <p:par>
                          <p:cTn id="31" fill="hold">
                            <p:stCondLst>
                              <p:cond delay="3000"/>
                            </p:stCondLst>
                            <p:childTnLst>
                              <p:par>
                                <p:cTn id="32" presetID="53" presetClass="entr" presetSubtype="16" fill="hold" nodeType="afterEffect">
                                  <p:stCondLst>
                                    <p:cond delay="0"/>
                                  </p:stCondLst>
                                  <p:childTnLst>
                                    <p:set>
                                      <p:cBhvr>
                                        <p:cTn id="33" dur="1" fill="hold">
                                          <p:stCondLst>
                                            <p:cond delay="0"/>
                                          </p:stCondLst>
                                        </p:cTn>
                                        <p:tgtEl>
                                          <p:spTgt spid="22"/>
                                        </p:tgtEl>
                                        <p:attrNameLst>
                                          <p:attrName>style.visibility</p:attrName>
                                        </p:attrNameLst>
                                      </p:cBhvr>
                                      <p:to>
                                        <p:strVal val="visible"/>
                                      </p:to>
                                    </p:set>
                                    <p:anim calcmode="lin" valueType="num">
                                      <p:cBhvr>
                                        <p:cTn id="34" dur="500" fill="hold"/>
                                        <p:tgtEl>
                                          <p:spTgt spid="22"/>
                                        </p:tgtEl>
                                        <p:attrNameLst>
                                          <p:attrName>ppt_w</p:attrName>
                                        </p:attrNameLst>
                                      </p:cBhvr>
                                      <p:tavLst>
                                        <p:tav tm="0">
                                          <p:val>
                                            <p:fltVal val="0"/>
                                          </p:val>
                                        </p:tav>
                                        <p:tav tm="100000">
                                          <p:val>
                                            <p:strVal val="#ppt_w"/>
                                          </p:val>
                                        </p:tav>
                                      </p:tavLst>
                                    </p:anim>
                                    <p:anim calcmode="lin" valueType="num">
                                      <p:cBhvr>
                                        <p:cTn id="35" dur="500" fill="hold"/>
                                        <p:tgtEl>
                                          <p:spTgt spid="22"/>
                                        </p:tgtEl>
                                        <p:attrNameLst>
                                          <p:attrName>ppt_h</p:attrName>
                                        </p:attrNameLst>
                                      </p:cBhvr>
                                      <p:tavLst>
                                        <p:tav tm="0">
                                          <p:val>
                                            <p:fltVal val="0"/>
                                          </p:val>
                                        </p:tav>
                                        <p:tav tm="100000">
                                          <p:val>
                                            <p:strVal val="#ppt_h"/>
                                          </p:val>
                                        </p:tav>
                                      </p:tavLst>
                                    </p:anim>
                                    <p:animEffect transition="in" filter="fade">
                                      <p:cBhvr>
                                        <p:cTn id="36" dur="500"/>
                                        <p:tgtEl>
                                          <p:spTgt spid="22"/>
                                        </p:tgtEl>
                                      </p:cBhvr>
                                    </p:animEffect>
                                  </p:childTnLst>
                                </p:cTn>
                              </p:par>
                            </p:childTnLst>
                          </p:cTn>
                        </p:par>
                        <p:par>
                          <p:cTn id="37" fill="hold">
                            <p:stCondLst>
                              <p:cond delay="3500"/>
                            </p:stCondLst>
                            <p:childTnLst>
                              <p:par>
                                <p:cTn id="38" presetID="12" presetClass="entr" presetSubtype="8" fill="hold" nodeType="afterEffect">
                                  <p:stCondLst>
                                    <p:cond delay="0"/>
                                  </p:stCondLst>
                                  <p:childTnLst>
                                    <p:set>
                                      <p:cBhvr>
                                        <p:cTn id="39" dur="1" fill="hold">
                                          <p:stCondLst>
                                            <p:cond delay="0"/>
                                          </p:stCondLst>
                                        </p:cTn>
                                        <p:tgtEl>
                                          <p:spTgt spid="23"/>
                                        </p:tgtEl>
                                        <p:attrNameLst>
                                          <p:attrName>style.visibility</p:attrName>
                                        </p:attrNameLst>
                                      </p:cBhvr>
                                      <p:to>
                                        <p:strVal val="visible"/>
                                      </p:to>
                                    </p:set>
                                    <p:anim calcmode="lin" valueType="num">
                                      <p:cBhvr additive="base">
                                        <p:cTn id="40" dur="500"/>
                                        <p:tgtEl>
                                          <p:spTgt spid="23"/>
                                        </p:tgtEl>
                                        <p:attrNameLst>
                                          <p:attrName>ppt_x</p:attrName>
                                        </p:attrNameLst>
                                      </p:cBhvr>
                                      <p:tavLst>
                                        <p:tav tm="0">
                                          <p:val>
                                            <p:strVal val="#ppt_x-#ppt_w*1.125000"/>
                                          </p:val>
                                        </p:tav>
                                        <p:tav tm="100000">
                                          <p:val>
                                            <p:strVal val="#ppt_x"/>
                                          </p:val>
                                        </p:tav>
                                      </p:tavLst>
                                    </p:anim>
                                    <p:animEffect transition="in" filter="wipe(right)">
                                      <p:cBhvr>
                                        <p:cTn id="4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4" grpId="0"/>
      <p:bldP spid="1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1453307" y="2304510"/>
            <a:ext cx="695255" cy="757428"/>
          </a:xfrm>
          <a:prstGeom prst="rect">
            <a:avLst/>
          </a:prstGeom>
        </p:spPr>
      </p:pic>
      <p:pic>
        <p:nvPicPr>
          <p:cNvPr id="3" name="图片 2"/>
          <p:cNvPicPr>
            <a:picLocks noChangeAspect="1"/>
          </p:cNvPicPr>
          <p:nvPr/>
        </p:nvPicPr>
        <p:blipFill>
          <a:blip r:embed="rId1"/>
          <a:stretch>
            <a:fillRect/>
          </a:stretch>
        </p:blipFill>
        <p:spPr>
          <a:xfrm>
            <a:off x="1453307" y="4768310"/>
            <a:ext cx="695255" cy="757428"/>
          </a:xfrm>
          <a:prstGeom prst="rect">
            <a:avLst/>
          </a:prstGeom>
        </p:spPr>
      </p:pic>
      <p:pic>
        <p:nvPicPr>
          <p:cNvPr id="4" name="图片 3"/>
          <p:cNvPicPr>
            <a:picLocks noChangeAspect="1"/>
          </p:cNvPicPr>
          <p:nvPr/>
        </p:nvPicPr>
        <p:blipFill>
          <a:blip r:embed="rId1"/>
          <a:stretch>
            <a:fillRect/>
          </a:stretch>
        </p:blipFill>
        <p:spPr>
          <a:xfrm>
            <a:off x="6444407" y="2304510"/>
            <a:ext cx="695255" cy="757428"/>
          </a:xfrm>
          <a:prstGeom prst="rect">
            <a:avLst/>
          </a:prstGeom>
        </p:spPr>
      </p:pic>
      <p:pic>
        <p:nvPicPr>
          <p:cNvPr id="5" name="图片 4"/>
          <p:cNvPicPr>
            <a:picLocks noChangeAspect="1"/>
          </p:cNvPicPr>
          <p:nvPr/>
        </p:nvPicPr>
        <p:blipFill>
          <a:blip r:embed="rId1"/>
          <a:stretch>
            <a:fillRect/>
          </a:stretch>
        </p:blipFill>
        <p:spPr>
          <a:xfrm>
            <a:off x="6444407" y="4768310"/>
            <a:ext cx="695255" cy="757428"/>
          </a:xfrm>
          <a:prstGeom prst="rect">
            <a:avLst/>
          </a:prstGeom>
        </p:spPr>
      </p:pic>
      <p:grpSp>
        <p:nvGrpSpPr>
          <p:cNvPr id="9" name="组合 8"/>
          <p:cNvGrpSpPr/>
          <p:nvPr/>
        </p:nvGrpSpPr>
        <p:grpSpPr>
          <a:xfrm>
            <a:off x="2244655" y="2150857"/>
            <a:ext cx="3444945" cy="927718"/>
            <a:chOff x="7325359" y="2384859"/>
            <a:chExt cx="3444945" cy="927718"/>
          </a:xfrm>
        </p:grpSpPr>
        <p:sp>
          <p:nvSpPr>
            <p:cNvPr id="10" name="矩形 9"/>
            <p:cNvSpPr/>
            <p:nvPr/>
          </p:nvSpPr>
          <p:spPr>
            <a:xfrm>
              <a:off x="7325359" y="2737483"/>
              <a:ext cx="3444945" cy="57509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隶书" panose="02010509060101010101" pitchFamily="49" charset="-122"/>
                  <a:ea typeface="隶书" panose="02010509060101010101" pitchFamily="49" charset="-122"/>
                </a:rPr>
                <a:t>用户可以在投影仪或者计算机上进行演示也可以将演示文稿打印出来制作</a:t>
              </a:r>
              <a:endParaRPr lang="zh-CN" altLang="en-US" sz="1400" dirty="0">
                <a:latin typeface="隶书" panose="02010509060101010101" pitchFamily="49" charset="-122"/>
                <a:ea typeface="隶书" panose="02010509060101010101" pitchFamily="49" charset="-122"/>
              </a:endParaRPr>
            </a:p>
          </p:txBody>
        </p:sp>
        <p:sp>
          <p:nvSpPr>
            <p:cNvPr id="11" name="矩形 10"/>
            <p:cNvSpPr/>
            <p:nvPr/>
          </p:nvSpPr>
          <p:spPr>
            <a:xfrm>
              <a:off x="7325360" y="2384859"/>
              <a:ext cx="2241974" cy="38055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隶书" panose="02010509060101010101" pitchFamily="49" charset="-122"/>
                  <a:ea typeface="隶书" panose="02010509060101010101" pitchFamily="49" charset="-122"/>
                </a:rPr>
                <a:t>标题文字添加</a:t>
              </a:r>
              <a:endParaRPr lang="zh-CN" altLang="en-US" b="1" dirty="0">
                <a:latin typeface="隶书" panose="02010509060101010101" pitchFamily="49" charset="-122"/>
                <a:ea typeface="隶书" panose="02010509060101010101" pitchFamily="49" charset="-122"/>
              </a:endParaRPr>
            </a:p>
          </p:txBody>
        </p:sp>
      </p:grpSp>
      <p:grpSp>
        <p:nvGrpSpPr>
          <p:cNvPr id="12" name="组合 11"/>
          <p:cNvGrpSpPr/>
          <p:nvPr/>
        </p:nvGrpSpPr>
        <p:grpSpPr>
          <a:xfrm>
            <a:off x="2244655" y="4676342"/>
            <a:ext cx="3444945" cy="927718"/>
            <a:chOff x="7325359" y="2384859"/>
            <a:chExt cx="3444945" cy="927718"/>
          </a:xfrm>
        </p:grpSpPr>
        <p:sp>
          <p:nvSpPr>
            <p:cNvPr id="13" name="矩形 12"/>
            <p:cNvSpPr/>
            <p:nvPr/>
          </p:nvSpPr>
          <p:spPr>
            <a:xfrm>
              <a:off x="7325359" y="2737483"/>
              <a:ext cx="3444945" cy="57509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隶书" panose="02010509060101010101" pitchFamily="49" charset="-122"/>
                  <a:ea typeface="隶书" panose="02010509060101010101" pitchFamily="49" charset="-122"/>
                </a:rPr>
                <a:t>用户可以在投影仪或者计算机上进行演示也可以将演示文稿打印出来制作</a:t>
              </a:r>
              <a:endParaRPr lang="zh-CN" altLang="en-US" sz="1400" dirty="0">
                <a:latin typeface="隶书" panose="02010509060101010101" pitchFamily="49" charset="-122"/>
                <a:ea typeface="隶书" panose="02010509060101010101" pitchFamily="49" charset="-122"/>
              </a:endParaRPr>
            </a:p>
          </p:txBody>
        </p:sp>
        <p:sp>
          <p:nvSpPr>
            <p:cNvPr id="14" name="矩形 13"/>
            <p:cNvSpPr/>
            <p:nvPr/>
          </p:nvSpPr>
          <p:spPr>
            <a:xfrm>
              <a:off x="7325360" y="2384859"/>
              <a:ext cx="2241974" cy="38055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隶书" panose="02010509060101010101" pitchFamily="49" charset="-122"/>
                  <a:ea typeface="隶书" panose="02010509060101010101" pitchFamily="49" charset="-122"/>
                </a:rPr>
                <a:t>标题文字添加</a:t>
              </a:r>
              <a:endParaRPr lang="zh-CN" altLang="en-US" b="1" dirty="0">
                <a:latin typeface="隶书" panose="02010509060101010101" pitchFamily="49" charset="-122"/>
                <a:ea typeface="隶书" panose="02010509060101010101" pitchFamily="49" charset="-122"/>
              </a:endParaRPr>
            </a:p>
          </p:txBody>
        </p:sp>
      </p:grpSp>
      <p:grpSp>
        <p:nvGrpSpPr>
          <p:cNvPr id="21" name="组合 20"/>
          <p:cNvGrpSpPr/>
          <p:nvPr/>
        </p:nvGrpSpPr>
        <p:grpSpPr>
          <a:xfrm>
            <a:off x="7199994" y="2150857"/>
            <a:ext cx="3444945" cy="927718"/>
            <a:chOff x="7325359" y="2384859"/>
            <a:chExt cx="3444945" cy="927718"/>
          </a:xfrm>
        </p:grpSpPr>
        <p:sp>
          <p:nvSpPr>
            <p:cNvPr id="22" name="矩形 21"/>
            <p:cNvSpPr/>
            <p:nvPr/>
          </p:nvSpPr>
          <p:spPr>
            <a:xfrm>
              <a:off x="7325359" y="2737483"/>
              <a:ext cx="3444945" cy="57509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隶书" panose="02010509060101010101" pitchFamily="49" charset="-122"/>
                  <a:ea typeface="隶书" panose="02010509060101010101" pitchFamily="49" charset="-122"/>
                </a:rPr>
                <a:t>用户可以在投影仪或者计算机上进行演示也可以将演示文稿打印出来制作</a:t>
              </a:r>
              <a:endParaRPr lang="zh-CN" altLang="en-US" sz="1400" dirty="0">
                <a:latin typeface="隶书" panose="02010509060101010101" pitchFamily="49" charset="-122"/>
                <a:ea typeface="隶书" panose="02010509060101010101" pitchFamily="49" charset="-122"/>
              </a:endParaRPr>
            </a:p>
          </p:txBody>
        </p:sp>
        <p:sp>
          <p:nvSpPr>
            <p:cNvPr id="23" name="矩形 22"/>
            <p:cNvSpPr/>
            <p:nvPr/>
          </p:nvSpPr>
          <p:spPr>
            <a:xfrm>
              <a:off x="7325360" y="2384859"/>
              <a:ext cx="2241974" cy="38055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隶书" panose="02010509060101010101" pitchFamily="49" charset="-122"/>
                  <a:ea typeface="隶书" panose="02010509060101010101" pitchFamily="49" charset="-122"/>
                </a:rPr>
                <a:t>标题文字添加</a:t>
              </a:r>
              <a:endParaRPr lang="zh-CN" altLang="en-US" b="1" dirty="0">
                <a:latin typeface="隶书" panose="02010509060101010101" pitchFamily="49" charset="-122"/>
                <a:ea typeface="隶书" panose="02010509060101010101" pitchFamily="49" charset="-122"/>
              </a:endParaRPr>
            </a:p>
          </p:txBody>
        </p:sp>
      </p:grpSp>
      <p:grpSp>
        <p:nvGrpSpPr>
          <p:cNvPr id="24" name="组合 23"/>
          <p:cNvGrpSpPr/>
          <p:nvPr/>
        </p:nvGrpSpPr>
        <p:grpSpPr>
          <a:xfrm>
            <a:off x="7199994" y="4676342"/>
            <a:ext cx="3444945" cy="927718"/>
            <a:chOff x="7325359" y="2384859"/>
            <a:chExt cx="3444945" cy="927718"/>
          </a:xfrm>
        </p:grpSpPr>
        <p:sp>
          <p:nvSpPr>
            <p:cNvPr id="25" name="矩形 24"/>
            <p:cNvSpPr/>
            <p:nvPr/>
          </p:nvSpPr>
          <p:spPr>
            <a:xfrm>
              <a:off x="7325359" y="2737483"/>
              <a:ext cx="3444945" cy="57509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latin typeface="隶书" panose="02010509060101010101" pitchFamily="49" charset="-122"/>
                  <a:ea typeface="隶书" panose="02010509060101010101" pitchFamily="49" charset="-122"/>
                </a:rPr>
                <a:t>用户可以在投影仪或者计算机上进行演示也可以将演示文稿打印出来制作</a:t>
              </a:r>
              <a:endParaRPr lang="zh-CN" altLang="en-US" sz="1400" dirty="0">
                <a:latin typeface="隶书" panose="02010509060101010101" pitchFamily="49" charset="-122"/>
                <a:ea typeface="隶书" panose="02010509060101010101" pitchFamily="49" charset="-122"/>
              </a:endParaRPr>
            </a:p>
          </p:txBody>
        </p:sp>
        <p:sp>
          <p:nvSpPr>
            <p:cNvPr id="26" name="矩形 25"/>
            <p:cNvSpPr/>
            <p:nvPr/>
          </p:nvSpPr>
          <p:spPr>
            <a:xfrm>
              <a:off x="7325360" y="2384859"/>
              <a:ext cx="2241974" cy="380553"/>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latin typeface="隶书" panose="02010509060101010101" pitchFamily="49" charset="-122"/>
                  <a:ea typeface="隶书" panose="02010509060101010101" pitchFamily="49" charset="-122"/>
                </a:rPr>
                <a:t>标题文字添加</a:t>
              </a:r>
              <a:endParaRPr lang="zh-CN" altLang="en-US" b="1" dirty="0">
                <a:latin typeface="隶书" panose="02010509060101010101" pitchFamily="49" charset="-122"/>
                <a:ea typeface="隶书" panose="02010509060101010101" pitchFamily="49" charset="-122"/>
              </a:endParaRPr>
            </a:p>
          </p:txBody>
        </p:sp>
      </p:grpSp>
      <p:grpSp>
        <p:nvGrpSpPr>
          <p:cNvPr id="27" name="组合 26"/>
          <p:cNvGrpSpPr/>
          <p:nvPr/>
        </p:nvGrpSpPr>
        <p:grpSpPr>
          <a:xfrm>
            <a:off x="4044604" y="330957"/>
            <a:ext cx="3929669" cy="584775"/>
            <a:chOff x="4044604" y="330957"/>
            <a:chExt cx="3929669" cy="584775"/>
          </a:xfrm>
        </p:grpSpPr>
        <p:sp>
          <p:nvSpPr>
            <p:cNvPr id="28" name="文本框 27"/>
            <p:cNvSpPr txBox="1"/>
            <p:nvPr/>
          </p:nvSpPr>
          <p:spPr>
            <a:xfrm>
              <a:off x="4685999" y="330957"/>
              <a:ext cx="2646878" cy="584775"/>
            </a:xfrm>
            <a:prstGeom prst="rect">
              <a:avLst/>
            </a:prstGeom>
            <a:noFill/>
          </p:spPr>
          <p:txBody>
            <a:bodyPr wrap="none" rtlCol="0">
              <a:spAutoFit/>
              <a:scene3d>
                <a:camera prst="orthographicFront"/>
                <a:lightRig rig="threePt" dir="t"/>
              </a:scene3d>
              <a:sp3d contourW="12700"/>
            </a:bodyPr>
            <a:lstStyle/>
            <a:p>
              <a:pPr algn="ctr"/>
              <a:r>
                <a:rPr lang="zh-CN" altLang="en-US" sz="3200" dirty="0">
                  <a:latin typeface="隶书" panose="02010509060101010101" pitchFamily="49" charset="-122"/>
                  <a:ea typeface="隶书" panose="02010509060101010101" pitchFamily="49" charset="-122"/>
                </a:rPr>
                <a:t>点击添加标题</a:t>
              </a:r>
              <a:endParaRPr lang="zh-CN" altLang="en-US" sz="3200" dirty="0">
                <a:latin typeface="隶书" panose="02010509060101010101" pitchFamily="49" charset="-122"/>
                <a:ea typeface="隶书" panose="02010509060101010101" pitchFamily="49" charset="-122"/>
              </a:endParaRPr>
            </a:p>
          </p:txBody>
        </p:sp>
        <p:grpSp>
          <p:nvGrpSpPr>
            <p:cNvPr id="29" name="组合 28"/>
            <p:cNvGrpSpPr/>
            <p:nvPr/>
          </p:nvGrpSpPr>
          <p:grpSpPr>
            <a:xfrm>
              <a:off x="4044604" y="543132"/>
              <a:ext cx="3929669" cy="254000"/>
              <a:chOff x="4082782" y="2152650"/>
              <a:chExt cx="3929669" cy="254000"/>
            </a:xfrm>
          </p:grpSpPr>
          <p:pic>
            <p:nvPicPr>
              <p:cNvPr id="30" name="图片 29"/>
              <p:cNvPicPr>
                <a:picLocks noChangeAspect="1"/>
              </p:cNvPicPr>
              <p:nvPr/>
            </p:nvPicPr>
            <p:blipFill>
              <a:blip r:embed="rId2"/>
              <a:stretch>
                <a:fillRect/>
              </a:stretch>
            </p:blipFill>
            <p:spPr>
              <a:xfrm>
                <a:off x="4082782" y="2152650"/>
                <a:ext cx="317344" cy="254000"/>
              </a:xfrm>
              <a:prstGeom prst="rect">
                <a:avLst/>
              </a:prstGeom>
            </p:spPr>
          </p:pic>
          <p:pic>
            <p:nvPicPr>
              <p:cNvPr id="31" name="图片 30"/>
              <p:cNvPicPr>
                <a:picLocks noChangeAspect="1"/>
              </p:cNvPicPr>
              <p:nvPr/>
            </p:nvPicPr>
            <p:blipFill>
              <a:blip r:embed="rId2"/>
              <a:stretch>
                <a:fillRect/>
              </a:stretch>
            </p:blipFill>
            <p:spPr>
              <a:xfrm flipH="1">
                <a:off x="7695107" y="2152650"/>
                <a:ext cx="317344" cy="254000"/>
              </a:xfrm>
              <a:prstGeom prst="rect">
                <a:avLst/>
              </a:prstGeom>
            </p:spPr>
          </p:pic>
        </p:grpSp>
      </p:gr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2" presetClass="entr" presetSubtype="8"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p:tgtEl>
                                          <p:spTgt spid="9"/>
                                        </p:tgtEl>
                                        <p:attrNameLst>
                                          <p:attrName>ppt_x</p:attrName>
                                        </p:attrNameLst>
                                      </p:cBhvr>
                                      <p:tavLst>
                                        <p:tav tm="0">
                                          <p:val>
                                            <p:strVal val="#ppt_x-#ppt_w*1.125000"/>
                                          </p:val>
                                        </p:tav>
                                        <p:tav tm="100000">
                                          <p:val>
                                            <p:strVal val="#ppt_x"/>
                                          </p:val>
                                        </p:tav>
                                      </p:tavLst>
                                    </p:anim>
                                    <p:animEffect transition="in" filter="wipe(right)">
                                      <p:cBhvr>
                                        <p:cTn id="14" dur="500"/>
                                        <p:tgtEl>
                                          <p:spTgt spid="9"/>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500" fill="hold"/>
                                        <p:tgtEl>
                                          <p:spTgt spid="4"/>
                                        </p:tgtEl>
                                        <p:attrNameLst>
                                          <p:attrName>ppt_w</p:attrName>
                                        </p:attrNameLst>
                                      </p:cBhvr>
                                      <p:tavLst>
                                        <p:tav tm="0">
                                          <p:val>
                                            <p:fltVal val="0"/>
                                          </p:val>
                                        </p:tav>
                                        <p:tav tm="100000">
                                          <p:val>
                                            <p:strVal val="#ppt_w"/>
                                          </p:val>
                                        </p:tav>
                                      </p:tavLst>
                                    </p:anim>
                                    <p:anim calcmode="lin" valueType="num">
                                      <p:cBhvr>
                                        <p:cTn id="19" dur="500" fill="hold"/>
                                        <p:tgtEl>
                                          <p:spTgt spid="4"/>
                                        </p:tgtEl>
                                        <p:attrNameLst>
                                          <p:attrName>ppt_h</p:attrName>
                                        </p:attrNameLst>
                                      </p:cBhvr>
                                      <p:tavLst>
                                        <p:tav tm="0">
                                          <p:val>
                                            <p:fltVal val="0"/>
                                          </p:val>
                                        </p:tav>
                                        <p:tav tm="100000">
                                          <p:val>
                                            <p:strVal val="#ppt_h"/>
                                          </p:val>
                                        </p:tav>
                                      </p:tavLst>
                                    </p:anim>
                                    <p:animEffect transition="in" filter="fade">
                                      <p:cBhvr>
                                        <p:cTn id="20" dur="500"/>
                                        <p:tgtEl>
                                          <p:spTgt spid="4"/>
                                        </p:tgtEl>
                                      </p:cBhvr>
                                    </p:animEffect>
                                  </p:childTnLst>
                                </p:cTn>
                              </p:par>
                            </p:childTnLst>
                          </p:cTn>
                        </p:par>
                        <p:par>
                          <p:cTn id="21" fill="hold">
                            <p:stCondLst>
                              <p:cond delay="1500"/>
                            </p:stCondLst>
                            <p:childTnLst>
                              <p:par>
                                <p:cTn id="22" presetID="12" presetClass="entr" presetSubtype="8" fill="hold" nodeType="afterEffect">
                                  <p:stCondLst>
                                    <p:cond delay="0"/>
                                  </p:stCondLst>
                                  <p:childTnLst>
                                    <p:set>
                                      <p:cBhvr>
                                        <p:cTn id="23" dur="1" fill="hold">
                                          <p:stCondLst>
                                            <p:cond delay="0"/>
                                          </p:stCondLst>
                                        </p:cTn>
                                        <p:tgtEl>
                                          <p:spTgt spid="21"/>
                                        </p:tgtEl>
                                        <p:attrNameLst>
                                          <p:attrName>style.visibility</p:attrName>
                                        </p:attrNameLst>
                                      </p:cBhvr>
                                      <p:to>
                                        <p:strVal val="visible"/>
                                      </p:to>
                                    </p:set>
                                    <p:anim calcmode="lin" valueType="num">
                                      <p:cBhvr additive="base">
                                        <p:cTn id="24" dur="500"/>
                                        <p:tgtEl>
                                          <p:spTgt spid="21"/>
                                        </p:tgtEl>
                                        <p:attrNameLst>
                                          <p:attrName>ppt_x</p:attrName>
                                        </p:attrNameLst>
                                      </p:cBhvr>
                                      <p:tavLst>
                                        <p:tav tm="0">
                                          <p:val>
                                            <p:strVal val="#ppt_x-#ppt_w*1.125000"/>
                                          </p:val>
                                        </p:tav>
                                        <p:tav tm="100000">
                                          <p:val>
                                            <p:strVal val="#ppt_x"/>
                                          </p:val>
                                        </p:tav>
                                      </p:tavLst>
                                    </p:anim>
                                    <p:animEffect transition="in" filter="wipe(right)">
                                      <p:cBhvr>
                                        <p:cTn id="25" dur="500"/>
                                        <p:tgtEl>
                                          <p:spTgt spid="21"/>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p:cTn id="29" dur="500" fill="hold"/>
                                        <p:tgtEl>
                                          <p:spTgt spid="3"/>
                                        </p:tgtEl>
                                        <p:attrNameLst>
                                          <p:attrName>ppt_w</p:attrName>
                                        </p:attrNameLst>
                                      </p:cBhvr>
                                      <p:tavLst>
                                        <p:tav tm="0">
                                          <p:val>
                                            <p:fltVal val="0"/>
                                          </p:val>
                                        </p:tav>
                                        <p:tav tm="100000">
                                          <p:val>
                                            <p:strVal val="#ppt_w"/>
                                          </p:val>
                                        </p:tav>
                                      </p:tavLst>
                                    </p:anim>
                                    <p:anim calcmode="lin" valueType="num">
                                      <p:cBhvr>
                                        <p:cTn id="30" dur="500" fill="hold"/>
                                        <p:tgtEl>
                                          <p:spTgt spid="3"/>
                                        </p:tgtEl>
                                        <p:attrNameLst>
                                          <p:attrName>ppt_h</p:attrName>
                                        </p:attrNameLst>
                                      </p:cBhvr>
                                      <p:tavLst>
                                        <p:tav tm="0">
                                          <p:val>
                                            <p:fltVal val="0"/>
                                          </p:val>
                                        </p:tav>
                                        <p:tav tm="100000">
                                          <p:val>
                                            <p:strVal val="#ppt_h"/>
                                          </p:val>
                                        </p:tav>
                                      </p:tavLst>
                                    </p:anim>
                                    <p:animEffect transition="in" filter="fade">
                                      <p:cBhvr>
                                        <p:cTn id="31" dur="500"/>
                                        <p:tgtEl>
                                          <p:spTgt spid="3"/>
                                        </p:tgtEl>
                                      </p:cBhvr>
                                    </p:animEffect>
                                  </p:childTnLst>
                                </p:cTn>
                              </p:par>
                            </p:childTnLst>
                          </p:cTn>
                        </p:par>
                        <p:par>
                          <p:cTn id="32" fill="hold">
                            <p:stCondLst>
                              <p:cond delay="2500"/>
                            </p:stCondLst>
                            <p:childTnLst>
                              <p:par>
                                <p:cTn id="33" presetID="12" presetClass="entr" presetSubtype="8" fill="hold" nodeType="after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500"/>
                                        <p:tgtEl>
                                          <p:spTgt spid="12"/>
                                        </p:tgtEl>
                                        <p:attrNameLst>
                                          <p:attrName>ppt_x</p:attrName>
                                        </p:attrNameLst>
                                      </p:cBhvr>
                                      <p:tavLst>
                                        <p:tav tm="0">
                                          <p:val>
                                            <p:strVal val="#ppt_x-#ppt_w*1.125000"/>
                                          </p:val>
                                        </p:tav>
                                        <p:tav tm="100000">
                                          <p:val>
                                            <p:strVal val="#ppt_x"/>
                                          </p:val>
                                        </p:tav>
                                      </p:tavLst>
                                    </p:anim>
                                    <p:animEffect transition="in" filter="wipe(right)">
                                      <p:cBhvr>
                                        <p:cTn id="36" dur="500"/>
                                        <p:tgtEl>
                                          <p:spTgt spid="12"/>
                                        </p:tgtEl>
                                      </p:cBhvr>
                                    </p:animEffect>
                                  </p:childTnLst>
                                </p:cTn>
                              </p:par>
                            </p:childTnLst>
                          </p:cTn>
                        </p:par>
                        <p:par>
                          <p:cTn id="37" fill="hold">
                            <p:stCondLst>
                              <p:cond delay="3000"/>
                            </p:stCondLst>
                            <p:childTnLst>
                              <p:par>
                                <p:cTn id="38" presetID="53" presetClass="entr" presetSubtype="16" fill="hold" nodeType="afterEffect">
                                  <p:stCondLst>
                                    <p:cond delay="0"/>
                                  </p:stCondLst>
                                  <p:childTnLst>
                                    <p:set>
                                      <p:cBhvr>
                                        <p:cTn id="39" dur="1" fill="hold">
                                          <p:stCondLst>
                                            <p:cond delay="0"/>
                                          </p:stCondLst>
                                        </p:cTn>
                                        <p:tgtEl>
                                          <p:spTgt spid="5"/>
                                        </p:tgtEl>
                                        <p:attrNameLst>
                                          <p:attrName>style.visibility</p:attrName>
                                        </p:attrNameLst>
                                      </p:cBhvr>
                                      <p:to>
                                        <p:strVal val="visible"/>
                                      </p:to>
                                    </p:set>
                                    <p:anim calcmode="lin" valueType="num">
                                      <p:cBhvr>
                                        <p:cTn id="40" dur="500" fill="hold"/>
                                        <p:tgtEl>
                                          <p:spTgt spid="5"/>
                                        </p:tgtEl>
                                        <p:attrNameLst>
                                          <p:attrName>ppt_w</p:attrName>
                                        </p:attrNameLst>
                                      </p:cBhvr>
                                      <p:tavLst>
                                        <p:tav tm="0">
                                          <p:val>
                                            <p:fltVal val="0"/>
                                          </p:val>
                                        </p:tav>
                                        <p:tav tm="100000">
                                          <p:val>
                                            <p:strVal val="#ppt_w"/>
                                          </p:val>
                                        </p:tav>
                                      </p:tavLst>
                                    </p:anim>
                                    <p:anim calcmode="lin" valueType="num">
                                      <p:cBhvr>
                                        <p:cTn id="41" dur="500" fill="hold"/>
                                        <p:tgtEl>
                                          <p:spTgt spid="5"/>
                                        </p:tgtEl>
                                        <p:attrNameLst>
                                          <p:attrName>ppt_h</p:attrName>
                                        </p:attrNameLst>
                                      </p:cBhvr>
                                      <p:tavLst>
                                        <p:tav tm="0">
                                          <p:val>
                                            <p:fltVal val="0"/>
                                          </p:val>
                                        </p:tav>
                                        <p:tav tm="100000">
                                          <p:val>
                                            <p:strVal val="#ppt_h"/>
                                          </p:val>
                                        </p:tav>
                                      </p:tavLst>
                                    </p:anim>
                                    <p:animEffect transition="in" filter="fade">
                                      <p:cBhvr>
                                        <p:cTn id="42" dur="500"/>
                                        <p:tgtEl>
                                          <p:spTgt spid="5"/>
                                        </p:tgtEl>
                                      </p:cBhvr>
                                    </p:animEffect>
                                  </p:childTnLst>
                                </p:cTn>
                              </p:par>
                            </p:childTnLst>
                          </p:cTn>
                        </p:par>
                        <p:par>
                          <p:cTn id="43" fill="hold">
                            <p:stCondLst>
                              <p:cond delay="3500"/>
                            </p:stCondLst>
                            <p:childTnLst>
                              <p:par>
                                <p:cTn id="44" presetID="12" presetClass="entr" presetSubtype="8" fill="hold" nodeType="afterEffect">
                                  <p:stCondLst>
                                    <p:cond delay="0"/>
                                  </p:stCondLst>
                                  <p:childTnLst>
                                    <p:set>
                                      <p:cBhvr>
                                        <p:cTn id="45" dur="1" fill="hold">
                                          <p:stCondLst>
                                            <p:cond delay="0"/>
                                          </p:stCondLst>
                                        </p:cTn>
                                        <p:tgtEl>
                                          <p:spTgt spid="24"/>
                                        </p:tgtEl>
                                        <p:attrNameLst>
                                          <p:attrName>style.visibility</p:attrName>
                                        </p:attrNameLst>
                                      </p:cBhvr>
                                      <p:to>
                                        <p:strVal val="visible"/>
                                      </p:to>
                                    </p:set>
                                    <p:anim calcmode="lin" valueType="num">
                                      <p:cBhvr additive="base">
                                        <p:cTn id="46" dur="500"/>
                                        <p:tgtEl>
                                          <p:spTgt spid="24"/>
                                        </p:tgtEl>
                                        <p:attrNameLst>
                                          <p:attrName>ppt_x</p:attrName>
                                        </p:attrNameLst>
                                      </p:cBhvr>
                                      <p:tavLst>
                                        <p:tav tm="0">
                                          <p:val>
                                            <p:strVal val="#ppt_x-#ppt_w*1.125000"/>
                                          </p:val>
                                        </p:tav>
                                        <p:tav tm="100000">
                                          <p:val>
                                            <p:strVal val="#ppt_x"/>
                                          </p:val>
                                        </p:tav>
                                      </p:tavLst>
                                    </p:anim>
                                    <p:animEffect transition="in" filter="wipe(right)">
                                      <p:cBhvr>
                                        <p:cTn id="4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猪七爷素材淘宝店https://shop149141837.taobao.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2919</Words>
  <Application>WPS 演示</Application>
  <PresentationFormat>宽屏</PresentationFormat>
  <Paragraphs>315</Paragraphs>
  <Slides>24</Slides>
  <Notes>19</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24</vt:i4>
      </vt:variant>
    </vt:vector>
  </HeadingPairs>
  <TitlesOfParts>
    <vt:vector size="44" baseType="lpstr">
      <vt:lpstr>Arial</vt:lpstr>
      <vt:lpstr>宋体</vt:lpstr>
      <vt:lpstr>Wingdings</vt:lpstr>
      <vt:lpstr>汉仪小麦体简</vt:lpstr>
      <vt:lpstr>等线</vt:lpstr>
      <vt:lpstr>隶书</vt:lpstr>
      <vt:lpstr>Leelawadee UI Semilight</vt:lpstr>
      <vt:lpstr>Arial</vt:lpstr>
      <vt:lpstr>微软雅黑</vt:lpstr>
      <vt:lpstr>Arial Unicode MS</vt:lpstr>
      <vt:lpstr>等线 Light</vt:lpstr>
      <vt:lpstr>Segoe Print</vt:lpstr>
      <vt:lpstr>Open Sans</vt:lpstr>
      <vt:lpstr>迷你简准圆</vt:lpstr>
      <vt:lpstr>等线</vt:lpstr>
      <vt:lpstr>Malgun Gothic</vt:lpstr>
      <vt:lpstr>Leelawadee</vt:lpstr>
      <vt:lpstr>Calibri</vt:lpstr>
      <vt:lpstr>等线</vt:lpstr>
      <vt:lpstr>猪七爷素材淘宝店https://shop149141837.taobao.com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Administrator</cp:lastModifiedBy>
  <cp:revision>10</cp:revision>
  <dcterms:created xsi:type="dcterms:W3CDTF">2017-07-15T10:05:00Z</dcterms:created>
  <dcterms:modified xsi:type="dcterms:W3CDTF">2017-09-26T13:07:13Z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2052-10.1.0.6750</vt:lpwstr>
  </property>
</Properties>
</file>